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58" r:id="rId3"/>
    <p:sldId id="293" r:id="rId4"/>
    <p:sldId id="294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MLP Notations, Training </a:t>
            </a:r>
            <a:r>
              <a:rPr lang="en-US" sz="3600" dirty="0" smtClean="0"/>
              <a:t>MLP - Chain Rule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Illustrate the notations used in MLP.</a:t>
            </a:r>
          </a:p>
          <a:p>
            <a:pPr>
              <a:defRPr/>
            </a:pPr>
            <a:r>
              <a:rPr lang="en-US" dirty="0" smtClean="0"/>
              <a:t>Explain the concept of MLP learning.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2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73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</vt:lpstr>
      <vt:lpstr>Learning Objectives</vt:lpstr>
      <vt:lpstr>Notations</vt:lpstr>
      <vt:lpstr>MLP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214</cp:revision>
  <dcterms:created xsi:type="dcterms:W3CDTF">2019-08-02T12:46:07Z</dcterms:created>
  <dcterms:modified xsi:type="dcterms:W3CDTF">2019-09-25T06:01:07Z</dcterms:modified>
</cp:coreProperties>
</file>