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58" r:id="rId3"/>
    <p:sldId id="296" r:id="rId4"/>
    <p:sldId id="299" r:id="rId5"/>
    <p:sldId id="297" r:id="rId6"/>
    <p:sldId id="298" r:id="rId7"/>
    <p:sldId id="29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362988/in-cnn-do-we-have-learn-kernel-values-at-every-convolution-lay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CNN - III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Illustrate the concept of convolution layer.</a:t>
            </a:r>
          </a:p>
          <a:p>
            <a:pPr>
              <a:defRPr/>
            </a:pPr>
            <a:r>
              <a:rPr lang="en-US" dirty="0" smtClean="0"/>
              <a:t>Analyze the similarities between MLP and CNN.</a:t>
            </a:r>
          </a:p>
          <a:p>
            <a:pPr>
              <a:defRPr/>
            </a:pPr>
            <a:r>
              <a:rPr lang="en-US" dirty="0" smtClean="0"/>
              <a:t>Describe the steps for generating outputs in CNN.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273"/>
          </a:xfrm>
        </p:spPr>
        <p:txBody>
          <a:bodyPr/>
          <a:lstStyle/>
          <a:p>
            <a:r>
              <a:rPr lang="en-US" dirty="0" smtClean="0"/>
              <a:t>Convolutional layer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21" y="928255"/>
            <a:ext cx="10750692" cy="5292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9103" y="6488668"/>
            <a:ext cx="70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http://cs231n.github.io/convolutional-networks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" y="872837"/>
            <a:ext cx="11740087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52945"/>
          </a:xfrm>
        </p:spPr>
        <p:txBody>
          <a:bodyPr/>
          <a:lstStyle/>
          <a:p>
            <a:r>
              <a:rPr lang="en-US" dirty="0" smtClean="0"/>
              <a:t>Kernel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10" y="1149927"/>
            <a:ext cx="11101371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5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9091"/>
          </a:xfrm>
        </p:spPr>
        <p:txBody>
          <a:bodyPr/>
          <a:lstStyle/>
          <a:p>
            <a:r>
              <a:rPr lang="en-US" dirty="0" smtClean="0"/>
              <a:t>CNN sequence to classify handwritten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55" y="1284785"/>
            <a:ext cx="10681853" cy="54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[</a:t>
            </a:r>
            <a:r>
              <a:rPr lang="en-US" sz="2000" dirty="0" smtClean="0"/>
              <a:t>1]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://cs231n.github.io/convolutional-networks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pPr marL="0" indent="0" algn="just">
              <a:buNone/>
            </a:pPr>
            <a:r>
              <a:rPr lang="en-US" sz="2000" dirty="0"/>
              <a:t>[2</a:t>
            </a:r>
            <a:r>
              <a:rPr lang="en-US" sz="2000" dirty="0" smtClean="0"/>
              <a:t>]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towardsdatascience.com/a-comprehensive-guide-to-convolutional-neural-networks-the-eli5-way-3bd2b1164a53</a:t>
            </a:r>
            <a:r>
              <a:rPr lang="en-US" sz="2000" dirty="0" smtClean="0"/>
              <a:t> </a:t>
            </a:r>
          </a:p>
          <a:p>
            <a:pPr marL="0" indent="0" algn="just">
              <a:buNone/>
            </a:pPr>
            <a:r>
              <a:rPr lang="en-US" sz="2000" dirty="0"/>
              <a:t>[</a:t>
            </a:r>
            <a:r>
              <a:rPr lang="en-US" sz="2000" dirty="0" smtClean="0"/>
              <a:t>3]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stats.stackexchange.com/questions/362988/in-cnn-do-we-have-learn-kernel-values-at-every-convolution-layer</a:t>
            </a:r>
            <a:r>
              <a:rPr lang="en-US" sz="2000" dirty="0" smtClean="0"/>
              <a:t>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109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</vt:lpstr>
      <vt:lpstr>Learning Objectives</vt:lpstr>
      <vt:lpstr>Convolutional layer </vt:lpstr>
      <vt:lpstr>CNN</vt:lpstr>
      <vt:lpstr>Kernel learning</vt:lpstr>
      <vt:lpstr>CNN sequence to classify handwritten images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277</cp:revision>
  <dcterms:created xsi:type="dcterms:W3CDTF">2019-08-02T12:46:07Z</dcterms:created>
  <dcterms:modified xsi:type="dcterms:W3CDTF">2019-10-14T13:48:34Z</dcterms:modified>
</cp:coreProperties>
</file>