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58" r:id="rId3"/>
    <p:sldId id="302" r:id="rId4"/>
    <p:sldId id="300" r:id="rId5"/>
    <p:sldId id="301" r:id="rId6"/>
    <p:sldId id="303" r:id="rId7"/>
    <p:sldId id="304" r:id="rId8"/>
    <p:sldId id="305" r:id="rId9"/>
    <p:sldId id="295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multi-class-neural-networks/softmax" TargetMode="External"/><Relationship Id="rId2" Type="http://schemas.openxmlformats.org/officeDocument/2006/relationships/hyperlink" Target="https://www.quora.com/How-are-the-parameters-of-max-pooling-represented-in-the-weights-nodes-of-a-neural-net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CNN - </a:t>
            </a:r>
            <a:r>
              <a:rPr lang="en-US" sz="3600" dirty="0" smtClean="0"/>
              <a:t>IV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Illustrate the concept of pooling.</a:t>
            </a:r>
          </a:p>
          <a:p>
            <a:pPr>
              <a:defRPr/>
            </a:pPr>
            <a:r>
              <a:rPr lang="en-US" dirty="0" smtClean="0"/>
              <a:t>Describe the optimization of CNN.</a:t>
            </a:r>
          </a:p>
          <a:p>
            <a:pPr>
              <a:defRPr/>
            </a:pPr>
            <a:r>
              <a:rPr lang="en-US" dirty="0" smtClean="0"/>
              <a:t>Explain the concept of flattening and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CNN recap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73" y="1325563"/>
            <a:ext cx="11672191" cy="39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draws inspiration from </a:t>
            </a:r>
            <a:r>
              <a:rPr lang="en-US" dirty="0" smtClean="0"/>
              <a:t>layers of visual </a:t>
            </a:r>
            <a:r>
              <a:rPr lang="en-US" dirty="0" smtClean="0"/>
              <a:t>cortex which operate at the </a:t>
            </a:r>
            <a:r>
              <a:rPr lang="en-US" smtClean="0"/>
              <a:t>higher </a:t>
            </a:r>
            <a:r>
              <a:rPr lang="en-US" smtClean="0"/>
              <a:t>level.</a:t>
            </a:r>
            <a:endParaRPr lang="en-US" dirty="0" smtClean="0"/>
          </a:p>
          <a:p>
            <a:r>
              <a:rPr lang="en-US" dirty="0" smtClean="0"/>
              <a:t>It helps to achieve:</a:t>
            </a:r>
          </a:p>
          <a:p>
            <a:pPr lvl="1"/>
            <a:r>
              <a:rPr lang="en-US" dirty="0" smtClean="0"/>
              <a:t>Location Invariant</a:t>
            </a:r>
          </a:p>
          <a:p>
            <a:pPr lvl="1"/>
            <a:r>
              <a:rPr lang="en-US" dirty="0" smtClean="0"/>
              <a:t>Scale Invariant</a:t>
            </a:r>
          </a:p>
          <a:p>
            <a:pPr lvl="1"/>
            <a:r>
              <a:rPr lang="en-US" dirty="0" smtClean="0"/>
              <a:t>Rotational Invariant</a:t>
            </a:r>
            <a:endParaRPr lang="en-US" dirty="0"/>
          </a:p>
          <a:p>
            <a:r>
              <a:rPr lang="en-US" dirty="0" smtClean="0"/>
              <a:t>It can use various approaches like:</a:t>
            </a:r>
          </a:p>
          <a:p>
            <a:pPr lvl="1"/>
            <a:r>
              <a:rPr lang="en-US" dirty="0" smtClean="0"/>
              <a:t>Max-Pooling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/Mean Pooling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optimize the CNN is through the concept of back propagation.</a:t>
            </a:r>
          </a:p>
          <a:p>
            <a:r>
              <a:rPr lang="en-US" dirty="0" smtClean="0"/>
              <a:t>Since, Backpropagation is dependent on the calculation of derivatives so, the layers used in CNN must be differentiable.</a:t>
            </a:r>
          </a:p>
          <a:p>
            <a:pPr lvl="1"/>
            <a:r>
              <a:rPr lang="en-US" dirty="0" smtClean="0"/>
              <a:t>Convolutional layer</a:t>
            </a:r>
          </a:p>
          <a:p>
            <a:pPr lvl="1"/>
            <a:r>
              <a:rPr lang="en-US" dirty="0" smtClean="0"/>
              <a:t>Max-Pooling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Flatenning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Flattening</a:t>
            </a:r>
            <a:r>
              <a:rPr lang="en-US" dirty="0"/>
              <a:t> is converting the data into a 1-dimensional array for inputting it to the next layer.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flatten the output of the convolutional layers to create a single long feature vector.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it is connected to the final classification model, which is called a </a:t>
            </a:r>
            <a:r>
              <a:rPr lang="en-US" b="1" i="1" dirty="0"/>
              <a:t>fully-connected</a:t>
            </a:r>
            <a:r>
              <a:rPr lang="en-US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884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Recall that logistic regression produces a decimal between 0 and 1.0. For example, a logistic regression output of 0.8 from an email classifier suggests an 80% chance of an email being spam and a 20% chance of it being not </a:t>
            </a:r>
            <a:r>
              <a:rPr lang="en-US" dirty="0" smtClean="0"/>
              <a:t>spam.</a:t>
            </a:r>
          </a:p>
          <a:p>
            <a:pPr algn="just"/>
            <a:r>
              <a:rPr lang="en-US" b="1" dirty="0" err="1"/>
              <a:t>Softmax</a:t>
            </a:r>
            <a:r>
              <a:rPr lang="en-US" dirty="0"/>
              <a:t> extends this idea into a multi-class world. That is, </a:t>
            </a:r>
            <a:r>
              <a:rPr lang="en-US" dirty="0" err="1"/>
              <a:t>Softmax</a:t>
            </a:r>
            <a:r>
              <a:rPr lang="en-US" dirty="0"/>
              <a:t> assigns decimal probabilities to each class in a multi-class problem. Those decimal probabilities must add up to 1.0. This additional constraint helps training converge more quickly than it otherwise would.</a:t>
            </a:r>
          </a:p>
        </p:txBody>
      </p:sp>
    </p:spTree>
    <p:extLst>
      <p:ext uri="{BB962C8B-B14F-4D97-AF65-F5344CB8AC3E}">
        <p14:creationId xmlns:p14="http://schemas.microsoft.com/office/powerpoint/2010/main" val="197228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61709" cy="886691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Softmax</a:t>
            </a:r>
            <a:r>
              <a:rPr lang="en-US" sz="4000" dirty="0" smtClean="0"/>
              <a:t> function 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2" y="1310553"/>
            <a:ext cx="4114860" cy="273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10" y="443345"/>
            <a:ext cx="6366164" cy="4604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2" y="4851689"/>
            <a:ext cx="8601942" cy="19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[</a:t>
            </a:r>
            <a:r>
              <a:rPr lang="en-US" sz="2000" dirty="0" smtClean="0"/>
              <a:t>1]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www.quora.com/How-are-the-parameters-of-max-pooling-represented-in-the-weights-nodes-of-a-neural-network</a:t>
            </a:r>
            <a:r>
              <a:rPr lang="en-US" sz="2000" dirty="0" smtClean="0"/>
              <a:t> </a:t>
            </a:r>
          </a:p>
          <a:p>
            <a:pPr marL="0" indent="0" algn="just">
              <a:buNone/>
            </a:pPr>
            <a:r>
              <a:rPr lang="en-US" sz="2000" dirty="0"/>
              <a:t>[</a:t>
            </a:r>
            <a:r>
              <a:rPr lang="en-US" sz="2000" dirty="0" smtClean="0"/>
              <a:t>2]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developers.google.com/machine-learning/crash-course/multi-class-neural-networks/softmax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313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Learning Objectives</vt:lpstr>
      <vt:lpstr>CNN recap</vt:lpstr>
      <vt:lpstr>Pooling</vt:lpstr>
      <vt:lpstr>CNN Optimization</vt:lpstr>
      <vt:lpstr>Flatenning</vt:lpstr>
      <vt:lpstr>Softmax function</vt:lpstr>
      <vt:lpstr>Softmax function contd…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288</cp:revision>
  <dcterms:created xsi:type="dcterms:W3CDTF">2019-08-02T12:46:07Z</dcterms:created>
  <dcterms:modified xsi:type="dcterms:W3CDTF">2019-10-15T04:33:44Z</dcterms:modified>
</cp:coreProperties>
</file>