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58" r:id="rId3"/>
    <p:sldId id="300" r:id="rId4"/>
    <p:sldId id="301" r:id="rId5"/>
    <p:sldId id="302" r:id="rId6"/>
    <p:sldId id="303" r:id="rId7"/>
    <p:sldId id="29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urrent_neural_net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RNN </a:t>
            </a:r>
            <a:r>
              <a:rPr lang="en-US" sz="3600" dirty="0" smtClean="0"/>
              <a:t>Introduction and Structure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Explain the need of RNN.</a:t>
            </a:r>
          </a:p>
          <a:p>
            <a:pPr>
              <a:defRPr/>
            </a:pPr>
            <a:r>
              <a:rPr lang="en-US" dirty="0" smtClean="0"/>
              <a:t>Discuss the structure of RNN.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RNN?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MLP uses a vector(x) as an input, applies MLP on it and gets the output(y).</a:t>
            </a:r>
          </a:p>
          <a:p>
            <a:pPr algn="just"/>
            <a:r>
              <a:rPr lang="en-US" dirty="0" smtClean="0"/>
              <a:t>The CNN uses an image(x) as an input, applies various steps on CNN and generates the output(y).</a:t>
            </a:r>
          </a:p>
          <a:p>
            <a:pPr algn="just"/>
            <a:r>
              <a:rPr lang="en-US" dirty="0" smtClean="0"/>
              <a:t>But if the data(x) is in form of a sequence then the above two models will fail. For example:</a:t>
            </a:r>
          </a:p>
          <a:p>
            <a:pPr lvl="1" algn="just"/>
            <a:r>
              <a:rPr lang="en-US" dirty="0" smtClean="0"/>
              <a:t>Sequence of Words</a:t>
            </a:r>
          </a:p>
          <a:p>
            <a:pPr lvl="1" algn="just"/>
            <a:r>
              <a:rPr lang="en-US" dirty="0" smtClean="0"/>
              <a:t>Time Series Data</a:t>
            </a:r>
          </a:p>
          <a:p>
            <a:pPr lvl="1" algn="just"/>
            <a:r>
              <a:rPr lang="en-US" dirty="0" smtClean="0"/>
              <a:t>Machine Translation</a:t>
            </a:r>
          </a:p>
          <a:p>
            <a:pPr lvl="1" algn="just"/>
            <a:r>
              <a:rPr lang="en-US" dirty="0" smtClean="0"/>
              <a:t>Speech Recognition</a:t>
            </a:r>
          </a:p>
          <a:p>
            <a:pPr lvl="1" algn="just"/>
            <a:r>
              <a:rPr lang="en-US" dirty="0" smtClean="0"/>
              <a:t>Image Captioning</a:t>
            </a: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0182" y="4779818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we need a an approach which retain and leverages the sequence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Recurrent neural networks were based on David Rumelhart's work in 1986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Hopfield </a:t>
            </a:r>
            <a:r>
              <a:rPr lang="en-US" dirty="0"/>
              <a:t>networks - a special kind of RNN - were discovered by John Hopfield in 1982.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1993, a neural history compressor system solved a "Very Deep Learning" task that required more than 1000 subsequent layers in an RNN unfolded in time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Recurrent means repeating.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recurrent neural network</a:t>
            </a:r>
            <a:r>
              <a:rPr lang="en-US" dirty="0"/>
              <a:t> (</a:t>
            </a:r>
            <a:r>
              <a:rPr lang="en-US" b="1" dirty="0"/>
              <a:t>RNN</a:t>
            </a:r>
            <a:r>
              <a:rPr lang="en-US" dirty="0"/>
              <a:t>) is a class of artificial neural networks where connections between nodes form a directed graph along a temporal sequence. </a:t>
            </a:r>
            <a:endParaRPr lang="en-US" dirty="0" smtClean="0"/>
          </a:p>
          <a:p>
            <a:pPr algn="just"/>
            <a:r>
              <a:rPr lang="en-US" b="1" dirty="0" smtClean="0"/>
              <a:t>In this </a:t>
            </a:r>
            <a:r>
              <a:rPr lang="en-US" dirty="0" smtClean="0"/>
              <a:t>the </a:t>
            </a:r>
            <a:r>
              <a:rPr lang="en-US" b="1" dirty="0"/>
              <a:t>output from previous step are fed as input to the current step</a:t>
            </a:r>
            <a:r>
              <a:rPr lang="en-US" dirty="0"/>
              <a:t>. In traditional neural networks, all the inputs and outputs are independent of each other, but in cases like when it is required to predict the next word of a sentence, the previous words are required and hence there is a need to remember the previous words. </a:t>
            </a:r>
            <a:endParaRPr lang="en-US" dirty="0" smtClean="0"/>
          </a:p>
          <a:p>
            <a:pPr algn="just"/>
            <a:r>
              <a:rPr lang="en-US" dirty="0" smtClean="0"/>
              <a:t>Thus </a:t>
            </a:r>
            <a:r>
              <a:rPr lang="en-US" dirty="0"/>
              <a:t>RNN came into existence, which solved this issue with the help of a Hidden Layer. The main and most important feature of RNN is </a:t>
            </a:r>
            <a:r>
              <a:rPr lang="en-US" b="1" dirty="0"/>
              <a:t>Hidden state</a:t>
            </a:r>
            <a:r>
              <a:rPr lang="en-US" dirty="0"/>
              <a:t>, which remembers some information about a sequence.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[</a:t>
            </a:r>
            <a:r>
              <a:rPr lang="en-US" sz="2000" dirty="0" smtClean="0"/>
              <a:t>1</a:t>
            </a:r>
            <a:r>
              <a:rPr lang="en-US" sz="2000" dirty="0"/>
              <a:t>]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en.wikipedia.org/wiki/Recurrent_neural_network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358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</vt:lpstr>
      <vt:lpstr>Learning Objectives</vt:lpstr>
      <vt:lpstr>Why RNN?</vt:lpstr>
      <vt:lpstr>RNN History</vt:lpstr>
      <vt:lpstr>RNN</vt:lpstr>
      <vt:lpstr>Explanation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298</cp:revision>
  <dcterms:created xsi:type="dcterms:W3CDTF">2019-08-02T12:46:07Z</dcterms:created>
  <dcterms:modified xsi:type="dcterms:W3CDTF">2019-10-16T10:03:37Z</dcterms:modified>
</cp:coreProperties>
</file>