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58" r:id="rId3"/>
    <p:sldId id="30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</a:t>
            </a:r>
            <a:r>
              <a:rPr lang="en-US" sz="3600" dirty="0" smtClean="0"/>
              <a:t>Training RNN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Illustrate the steps to train the RNN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</vt:lpstr>
      <vt:lpstr>Learning Objectives</vt:lpstr>
      <vt:lpstr>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297</cp:revision>
  <dcterms:created xsi:type="dcterms:W3CDTF">2019-08-02T12:46:07Z</dcterms:created>
  <dcterms:modified xsi:type="dcterms:W3CDTF">2019-10-16T10:04:33Z</dcterms:modified>
</cp:coreProperties>
</file>