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4" r:id="rId2"/>
    <p:sldId id="258" r:id="rId3"/>
    <p:sldId id="276" r:id="rId4"/>
    <p:sldId id="277" r:id="rId5"/>
    <p:sldId id="278" r:id="rId6"/>
    <p:sldId id="285" r:id="rId7"/>
    <p:sldId id="279" r:id="rId8"/>
    <p:sldId id="280" r:id="rId9"/>
    <p:sldId id="281" r:id="rId10"/>
    <p:sldId id="282" r:id="rId11"/>
    <p:sldId id="28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60"/>
  </p:normalViewPr>
  <p:slideViewPr>
    <p:cSldViewPr snapToGrid="0">
      <p:cViewPr varScale="1">
        <p:scale>
          <a:sx n="69" d="100"/>
          <a:sy n="69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D8381-106C-4AB8-B6A7-C5D00EA3E85D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BC719-27D3-4E13-9FB2-104A23871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9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9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6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FEAB1-26D3-4941-9100-E3A774675940}" type="datetimeFigureOut">
              <a:rPr lang="en-US" smtClean="0"/>
              <a:t>10/23/2019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2572-D887-4C6D-9A85-E2364EE26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6824" y="1389583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2521" y="5562258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799870" y="48613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CS 3104 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6823" y="2677131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Hypothesis testing and Z test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3175" y="56052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Introduction to Machine Learning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" y="35249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48138" y="6306952"/>
            <a:ext cx="58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Slides taken from the video “Statistics 101” by Brandon Foltz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– test for a single mean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131"/>
            <a:ext cx="10580235" cy="45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3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2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mtClean="0"/>
          </a:p>
          <a:p>
            <a:pPr marL="0" indent="0" algn="ctr">
              <a:buNone/>
            </a:pPr>
            <a:r>
              <a:rPr lang="en-US" smtClean="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en-US" dirty="0"/>
              <a:t>After completion of today’s session you will be able to:</a:t>
            </a:r>
          </a:p>
          <a:p>
            <a:pPr>
              <a:defRPr/>
            </a:pPr>
            <a:r>
              <a:rPr lang="en-US" dirty="0" smtClean="0"/>
              <a:t>Describe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procedure of hypothesis testing.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Explain the concept of z - test</a:t>
            </a: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04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testing procedure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1127732" cy="4197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971310" y="3276999"/>
                <a:ext cx="5994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 (Finding False Positive or Significance level(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)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310" y="3276999"/>
                <a:ext cx="5994622" cy="461665"/>
              </a:xfrm>
              <a:prstGeom prst="rect">
                <a:avLst/>
              </a:prstGeom>
              <a:blipFill>
                <a:blip r:embed="rId3"/>
                <a:stretch>
                  <a:fillRect l="-509" t="-10667" r="-122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3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known or unknown?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40813"/>
            <a:ext cx="11134568" cy="466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Hypothesized VS True Mean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1067573" cy="44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09" y="247336"/>
            <a:ext cx="11748655" cy="66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9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" y="110836"/>
            <a:ext cx="11912961" cy="67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6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3" y="209570"/>
            <a:ext cx="11621747" cy="66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6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really asking?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356"/>
            <a:ext cx="10633276" cy="32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0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111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Machine Learning</vt:lpstr>
      <vt:lpstr>Learning Objectives</vt:lpstr>
      <vt:lpstr>Hypothesis testing procedure</vt:lpstr>
      <vt:lpstr>σ known or unknown?</vt:lpstr>
      <vt:lpstr>Hypothesized VS True Mean</vt:lpstr>
      <vt:lpstr>PowerPoint Presentation</vt:lpstr>
      <vt:lpstr>PowerPoint Presentation</vt:lpstr>
      <vt:lpstr>PowerPoint Presentation</vt:lpstr>
      <vt:lpstr>What are we really asking?</vt:lpstr>
      <vt:lpstr>Z – test for a single mean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Windows User</dc:creator>
  <cp:lastModifiedBy>Windows User</cp:lastModifiedBy>
  <cp:revision>315</cp:revision>
  <dcterms:created xsi:type="dcterms:W3CDTF">2019-08-02T12:46:07Z</dcterms:created>
  <dcterms:modified xsi:type="dcterms:W3CDTF">2019-10-23T16:38:55Z</dcterms:modified>
</cp:coreProperties>
</file>