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4" r:id="rId2"/>
    <p:sldId id="258" r:id="rId3"/>
    <p:sldId id="276" r:id="rId4"/>
    <p:sldId id="277" r:id="rId5"/>
    <p:sldId id="285" r:id="rId6"/>
    <p:sldId id="286" r:id="rId7"/>
    <p:sldId id="287" r:id="rId8"/>
    <p:sldId id="288" r:id="rId9"/>
    <p:sldId id="28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Single Sampled t-test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48138" y="6306952"/>
            <a:ext cx="58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taken from the video “Statistics 101” by Brandon Foltz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dirty="0" smtClean="0"/>
              <a:t>Implement t-test on a single sampled data.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procedure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127732" cy="41974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71310" y="3276999"/>
                <a:ext cx="59946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 (Finding False Positive or Significance level(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)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310" y="3276999"/>
                <a:ext cx="5994622" cy="461665"/>
              </a:xfrm>
              <a:prstGeom prst="rect">
                <a:avLst/>
              </a:prstGeom>
              <a:blipFill>
                <a:blip r:embed="rId3"/>
                <a:stretch>
                  <a:fillRect l="-509" t="-10667" r="-122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3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known or unknown?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3449" y="1829594"/>
            <a:ext cx="10866639" cy="457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09" y="247336"/>
            <a:ext cx="11748655" cy="66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"/>
            <a:ext cx="11526500" cy="64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3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516582" cy="969818"/>
          </a:xfrm>
        </p:spPr>
        <p:txBody>
          <a:bodyPr/>
          <a:lstStyle/>
          <a:p>
            <a:r>
              <a:rPr lang="en-US" dirty="0" smtClean="0"/>
              <a:t>T distribution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7" y="0"/>
            <a:ext cx="7509163" cy="6855464"/>
          </a:xfrm>
        </p:spPr>
      </p:pic>
    </p:spTree>
    <p:extLst>
      <p:ext uri="{BB962C8B-B14F-4D97-AF65-F5344CB8AC3E}">
        <p14:creationId xmlns:p14="http://schemas.microsoft.com/office/powerpoint/2010/main" val="424762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test for a single mean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8897"/>
            <a:ext cx="11042462" cy="459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9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119368" cy="42944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5236" y="5985164"/>
            <a:ext cx="692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Also, check if the sample is taken as 15.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9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5115</TotalTime>
  <Words>107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Machine Learning</vt:lpstr>
      <vt:lpstr>Learning Objectives</vt:lpstr>
      <vt:lpstr>Hypothesis testing procedure</vt:lpstr>
      <vt:lpstr>σ known or unknown?</vt:lpstr>
      <vt:lpstr>PowerPoint Presentation</vt:lpstr>
      <vt:lpstr>PowerPoint Presentation</vt:lpstr>
      <vt:lpstr>T distribution table</vt:lpstr>
      <vt:lpstr>T test for a single mean</vt:lpstr>
      <vt:lpstr>Numerical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317</cp:revision>
  <dcterms:created xsi:type="dcterms:W3CDTF">2019-08-02T12:46:07Z</dcterms:created>
  <dcterms:modified xsi:type="dcterms:W3CDTF">2019-10-28T13:44:11Z</dcterms:modified>
</cp:coreProperties>
</file>