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0AD4D-6C15-46C5-800C-24CEB6079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0EAE4-A7EE-43E3-9E60-39C0E0FB1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DC470-2C79-4491-BCB1-B66886E4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1CD7-06FD-44A8-BEC8-37F652B8F65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EA94C-C265-49F7-A8F8-C0F978B1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19346-BDA3-44CB-ACD4-E1C69071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2D45-E809-44A5-92A8-F7D34DAE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2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D407-4AE1-4F2F-9B14-48235F48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3F2B3-4003-4F0B-8AEB-74F452676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0779E-EBC0-461D-BCBE-DD00F2D1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1CD7-06FD-44A8-BEC8-37F652B8F65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0E7A0-8AAA-4DDD-9656-FD217F82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173D2-D0A5-4DDC-9CCB-B8AC6C1F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2D45-E809-44A5-92A8-F7D34DAE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A78CC-25D3-4879-9A13-0B3F74384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F5C2D-5537-4471-9B8E-57D49039D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4D8F9-91E6-4426-9E31-0A19C6B1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1CD7-06FD-44A8-BEC8-37F652B8F65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C4455-FBD9-4EF2-83A4-5879FEBB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94CA5-708A-4D10-B377-EAB28105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2D45-E809-44A5-92A8-F7D34DAE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EE3C-2336-4A3D-ACE0-3E7871CD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B5AA-CA95-493A-BB93-FF86DE3F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8C871-A507-4B02-9B5F-524BDD69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1CD7-06FD-44A8-BEC8-37F652B8F65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6DBA1-C4AF-43C0-99C1-72A74626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C0AEE-9C87-4223-A29E-E5A3531D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2D45-E809-44A5-92A8-F7D34DAE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1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04E9-DFD1-4EBA-9BEE-8FFBB4D8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09264-45C8-43EA-B3F1-3CD5D127B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1564E-43A3-4476-AADF-78BB4C2E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1CD7-06FD-44A8-BEC8-37F652B8F65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B7A7E-ED07-443C-A8B7-8A2B8800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00420-BF6A-4D52-B40F-1A889B84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2D45-E809-44A5-92A8-F7D34DAE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3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4965-AF53-4F1E-BAAD-F16D378D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BF3A-C541-4FE8-A9A1-A75878E25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88C77-C84F-4BB1-B71E-7EF805117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0AD9B-1F99-4519-8383-C0B3EF7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1CD7-06FD-44A8-BEC8-37F652B8F65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3D289-8E5A-4605-9084-260A6CAD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96285-9FDB-4836-9C99-D058AC6E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2D45-E809-44A5-92A8-F7D34DAE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8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A1A2-795F-420F-BD0E-AED7B299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D1F4F-536B-47F4-B0E1-BD710C299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D3B60-A8FD-4FD8-AA20-DDF48BD1B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45AF0-29E7-4332-8002-23C83A2BE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3A294-CFA5-4137-B317-1A8DE768F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5CA59-D68C-437F-9412-AF86B431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1CD7-06FD-44A8-BEC8-37F652B8F65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7080C-A4F1-412D-92C1-2C14D6FF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87FCC-2B38-4813-85AF-9AAB5307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2D45-E809-44A5-92A8-F7D34DAE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0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08B7-6A41-48B9-92C5-62082B3D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B582C-DAF6-44F4-9E57-383DBFFD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1CD7-06FD-44A8-BEC8-37F652B8F65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815BD-1766-4ADC-A55C-8F8F2166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95F89-72FD-447B-8E3D-BE47BDFB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2D45-E809-44A5-92A8-F7D34DAE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E4408-7FD1-4BDE-AACD-7ACCB606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1CD7-06FD-44A8-BEC8-37F652B8F65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C9C1D-4992-462D-9B57-6CCC7D4D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02753-98A3-4AC5-9429-01144A58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2D45-E809-44A5-92A8-F7D34DAE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9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8F33-F6CE-4B5A-AE34-6CA6DA46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900B3-650D-4E6A-9A60-750A51134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F4666-770E-4986-8B9F-527171364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4D9F1-367C-427B-8799-A7671925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1CD7-06FD-44A8-BEC8-37F652B8F65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9546A-05DD-4357-B4A8-C9AE5996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FA2F6-088D-459F-8D0C-8692C3A5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2D45-E809-44A5-92A8-F7D34DAE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82EF-61AA-443A-85CC-C377F99E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47C5E-75C2-4FB3-B5D4-974FF00E7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C0B1D-6F65-4DAF-9E62-C9241A4E4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F72BF-E3BB-4F28-838C-9BE08EC4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1CD7-06FD-44A8-BEC8-37F652B8F65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7AEEF-3C39-4821-A5E3-DB459033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E7947-C1EC-4F9E-8CA8-7DD15CE1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2D45-E809-44A5-92A8-F7D34DAE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5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B40D2-B98C-42BA-90FB-A3BD82D9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19DDB-170E-4E06-8E21-8134E711D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A7118-0D03-4935-B3B3-ACFFD169C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D1CD7-06FD-44A8-BEC8-37F652B8F65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E1581-C3DD-4EBE-876E-F15AEAA1B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E94C-EF7A-4ECA-AD77-A1EE79235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52D45-E809-44A5-92A8-F7D34DAE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8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4 Hierarchical Clustering Intuition.mp4_20181108_085434.912">
            <a:extLst>
              <a:ext uri="{FF2B5EF4-FFF2-40B4-BE49-F238E27FC236}">
                <a16:creationId xmlns:a16="http://schemas.microsoft.com/office/drawing/2014/main" id="{85DD34A0-0D38-4FD8-BE65-7727109A5A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7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4 Hierarchical Clustering Intuition.mp4_20181108_092012.292">
            <a:extLst>
              <a:ext uri="{FF2B5EF4-FFF2-40B4-BE49-F238E27FC236}">
                <a16:creationId xmlns:a16="http://schemas.microsoft.com/office/drawing/2014/main" id="{B21ED006-73D5-4A50-85BB-B4A883A205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5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4 Hierarchical Clustering Intuition.mp4_20181108_092209.039">
            <a:extLst>
              <a:ext uri="{FF2B5EF4-FFF2-40B4-BE49-F238E27FC236}">
                <a16:creationId xmlns:a16="http://schemas.microsoft.com/office/drawing/2014/main" id="{318DBA8C-6553-4C98-BCF8-A79A96E244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4 Hierarchical Clustering Intuition.mp4_20181108_092218.857">
            <a:extLst>
              <a:ext uri="{FF2B5EF4-FFF2-40B4-BE49-F238E27FC236}">
                <a16:creationId xmlns:a16="http://schemas.microsoft.com/office/drawing/2014/main" id="{F896ED41-D479-4C87-9F58-59F133B33BE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2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4 Hierarchical Clustering Intuition.mp4_20181108_092224.565">
            <a:extLst>
              <a:ext uri="{FF2B5EF4-FFF2-40B4-BE49-F238E27FC236}">
                <a16:creationId xmlns:a16="http://schemas.microsoft.com/office/drawing/2014/main" id="{976870B0-9433-4220-8237-581F555F76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05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5 Hierarchical Clustering How Dendrograms Work.mp4_20181108_093314.353">
            <a:extLst>
              <a:ext uri="{FF2B5EF4-FFF2-40B4-BE49-F238E27FC236}">
                <a16:creationId xmlns:a16="http://schemas.microsoft.com/office/drawing/2014/main" id="{C38C7789-1F04-4F4F-8CE0-43ED09F78F4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9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5 Hierarchical Clustering How Dendrograms Work.mp4_20181108_093629.175">
            <a:extLst>
              <a:ext uri="{FF2B5EF4-FFF2-40B4-BE49-F238E27FC236}">
                <a16:creationId xmlns:a16="http://schemas.microsoft.com/office/drawing/2014/main" id="{A5AF58AE-427D-45B6-BD0A-5A0745C226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29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5 Hierarchical Clustering How Dendrograms Work.mp4_20181108_094124.959">
            <a:extLst>
              <a:ext uri="{FF2B5EF4-FFF2-40B4-BE49-F238E27FC236}">
                <a16:creationId xmlns:a16="http://schemas.microsoft.com/office/drawing/2014/main" id="{5849AE92-22F2-439C-9A34-F78F829C0E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3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5 Hierarchical Clustering How Dendrograms Work.mp4_20181108_094146.415">
            <a:extLst>
              <a:ext uri="{FF2B5EF4-FFF2-40B4-BE49-F238E27FC236}">
                <a16:creationId xmlns:a16="http://schemas.microsoft.com/office/drawing/2014/main" id="{241A23B4-7624-49D6-9474-5170288412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7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5 Hierarchical Clustering How Dendrograms Work.mp4_20181108_094218.843">
            <a:extLst>
              <a:ext uri="{FF2B5EF4-FFF2-40B4-BE49-F238E27FC236}">
                <a16:creationId xmlns:a16="http://schemas.microsoft.com/office/drawing/2014/main" id="{B0AA32AF-876C-4E72-8C9D-53E1C33A116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48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6 Hierarchical Clustering Using Dendrograms.mp4_20181108_094342.468">
            <a:extLst>
              <a:ext uri="{FF2B5EF4-FFF2-40B4-BE49-F238E27FC236}">
                <a16:creationId xmlns:a16="http://schemas.microsoft.com/office/drawing/2014/main" id="{37CF139D-2831-44E5-A0DE-EE35522BAA5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3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4 Hierarchical Clustering Intuition.mp4_20181108_085604.385">
            <a:extLst>
              <a:ext uri="{FF2B5EF4-FFF2-40B4-BE49-F238E27FC236}">
                <a16:creationId xmlns:a16="http://schemas.microsoft.com/office/drawing/2014/main" id="{EAB52F88-C187-4593-805B-B25540AEC0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5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4 Hierarchical Clustering Intuition.mp4_20181108_085608.723">
            <a:extLst>
              <a:ext uri="{FF2B5EF4-FFF2-40B4-BE49-F238E27FC236}">
                <a16:creationId xmlns:a16="http://schemas.microsoft.com/office/drawing/2014/main" id="{A0255ACA-0D21-4EFF-9D18-016EB824FF7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1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4 Hierarchical Clustering Intuition.mp4_20181108_085718.674">
            <a:extLst>
              <a:ext uri="{FF2B5EF4-FFF2-40B4-BE49-F238E27FC236}">
                <a16:creationId xmlns:a16="http://schemas.microsoft.com/office/drawing/2014/main" id="{769FAEC3-ACAA-4DD2-B782-184F005587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4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4 Hierarchical Clustering Intuition.mp4_20181108_090008.461">
            <a:extLst>
              <a:ext uri="{FF2B5EF4-FFF2-40B4-BE49-F238E27FC236}">
                <a16:creationId xmlns:a16="http://schemas.microsoft.com/office/drawing/2014/main" id="{B2D1D20E-644C-4EE6-9095-312CFD9827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4 Hierarchical Clustering Intuition.mp4_20181108_090012.854">
            <a:extLst>
              <a:ext uri="{FF2B5EF4-FFF2-40B4-BE49-F238E27FC236}">
                <a16:creationId xmlns:a16="http://schemas.microsoft.com/office/drawing/2014/main" id="{1E58C38E-597F-4147-BE95-E2D4258B96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8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4 Hierarchical Clustering Intuition.mp4_20181108_091708.262">
            <a:extLst>
              <a:ext uri="{FF2B5EF4-FFF2-40B4-BE49-F238E27FC236}">
                <a16:creationId xmlns:a16="http://schemas.microsoft.com/office/drawing/2014/main" id="{0527CA9B-F910-407C-8556-8C389ED6F7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5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4 Hierarchical Clustering Intuition.mp4_20181108_091713.979">
            <a:extLst>
              <a:ext uri="{FF2B5EF4-FFF2-40B4-BE49-F238E27FC236}">
                <a16:creationId xmlns:a16="http://schemas.microsoft.com/office/drawing/2014/main" id="{49FF99DE-C2EC-43CC-9147-877B00A106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1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4 Hierarchical Clustering Intuition.mp4_20181108_091725.315">
            <a:extLst>
              <a:ext uri="{FF2B5EF4-FFF2-40B4-BE49-F238E27FC236}">
                <a16:creationId xmlns:a16="http://schemas.microsoft.com/office/drawing/2014/main" id="{42F9BCA2-C783-4C58-B309-551369869E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9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 prakash</dc:creator>
  <cp:lastModifiedBy>bhanu prakash</cp:lastModifiedBy>
  <cp:revision>1</cp:revision>
  <dcterms:created xsi:type="dcterms:W3CDTF">2018-11-08T04:23:31Z</dcterms:created>
  <dcterms:modified xsi:type="dcterms:W3CDTF">2018-11-08T04:23:56Z</dcterms:modified>
</cp:coreProperties>
</file>