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2" d="100"/>
          <a:sy n="102" d="100"/>
        </p:scale>
        <p:origin x="198" y="11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a:t>
            </a:r>
            <a:endParaRPr b="1" dirty="0" sz="2000" lang="en-US">
              <a:solidFill>
                <a:schemeClr val="accent1">
                  <a:lumMod val="75000"/>
                </a:schemeClr>
              </a:solidFill>
              <a:latin typeface="Arial"/>
              <a:cs typeface="Arial"/>
            </a:endParaRPr>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50920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4031873"/>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2021-05-25T18:50:10Z</dcterms:created>
  <dcterms:modified xsi:type="dcterms:W3CDTF">2024-04-09T07:26:57Z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4bb8dfe1fee84c20b533488ab55c5d16</vt:lpwstr>
  </property>
</Properties>
</file>