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6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0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4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9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7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4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6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2177-F784-4B52-8F1B-1E21D91DC822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545016-3A01-4AC0-8284-AA182DDEC7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9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70C-1BC3-8B12-F27B-292200BC3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2B58A-EFF6-B86C-AD63-970B58B6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K.V.N.S.Sri</a:t>
            </a:r>
            <a:r>
              <a:rPr lang="en-US" dirty="0"/>
              <a:t> </a:t>
            </a:r>
            <a:r>
              <a:rPr lang="en-US" dirty="0" err="1"/>
              <a:t>vyshnavi</a:t>
            </a:r>
            <a:r>
              <a:rPr lang="en-US" dirty="0"/>
              <a:t>(217Z1A1229)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94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F88A-3D38-309D-4F6E-3493AAB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73D4-BD1B-6E13-D501-8FF98E6D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: </a:t>
            </a:r>
            <a:r>
              <a:rPr lang="en-US" dirty="0" err="1"/>
              <a:t>K.V.N.S.Sri</a:t>
            </a:r>
            <a:r>
              <a:rPr lang="en-US" dirty="0"/>
              <a:t> </a:t>
            </a:r>
            <a:r>
              <a:rPr lang="en-US" dirty="0" err="1"/>
              <a:t>Vyshnavi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Roll Number : 217Z1A1229</a:t>
            </a:r>
          </a:p>
          <a:p>
            <a:pPr marL="0" indent="0">
              <a:buNone/>
            </a:pPr>
            <a:r>
              <a:rPr lang="en-US" dirty="0"/>
              <a:t>Section : IT</a:t>
            </a:r>
          </a:p>
          <a:p>
            <a:pPr marL="0" indent="0">
              <a:buNone/>
            </a:pPr>
            <a:r>
              <a:rPr lang="en-US" dirty="0"/>
              <a:t>Department :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48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173D-1F01-64C8-AEDF-C0CBE4D8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92" y="3903406"/>
            <a:ext cx="9603275" cy="550607"/>
          </a:xfrm>
        </p:spPr>
        <p:txBody>
          <a:bodyPr/>
          <a:lstStyle/>
          <a:p>
            <a:pPr algn="ctr"/>
            <a:r>
              <a:rPr lang="en-US" dirty="0"/>
              <a:t>PROGRESS</a:t>
            </a:r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982303-AB07-A6B9-FF9A-E5C2B3559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23940"/>
              </p:ext>
            </p:extLst>
          </p:nvPr>
        </p:nvGraphicFramePr>
        <p:xfrm>
          <a:off x="156346" y="2064446"/>
          <a:ext cx="11879308" cy="367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6228">
                  <a:extLst>
                    <a:ext uri="{9D8B030D-6E8A-4147-A177-3AD203B41FA5}">
                      <a16:colId xmlns:a16="http://schemas.microsoft.com/office/drawing/2014/main" val="1382532507"/>
                    </a:ext>
                  </a:extLst>
                </a:gridCol>
                <a:gridCol w="1518739">
                  <a:extLst>
                    <a:ext uri="{9D8B030D-6E8A-4147-A177-3AD203B41FA5}">
                      <a16:colId xmlns:a16="http://schemas.microsoft.com/office/drawing/2014/main" val="113815010"/>
                    </a:ext>
                  </a:extLst>
                </a:gridCol>
                <a:gridCol w="1635662">
                  <a:extLst>
                    <a:ext uri="{9D8B030D-6E8A-4147-A177-3AD203B41FA5}">
                      <a16:colId xmlns:a16="http://schemas.microsoft.com/office/drawing/2014/main" val="3646744510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3204985341"/>
                    </a:ext>
                  </a:extLst>
                </a:gridCol>
                <a:gridCol w="846404">
                  <a:extLst>
                    <a:ext uri="{9D8B030D-6E8A-4147-A177-3AD203B41FA5}">
                      <a16:colId xmlns:a16="http://schemas.microsoft.com/office/drawing/2014/main" val="1960808126"/>
                    </a:ext>
                  </a:extLst>
                </a:gridCol>
                <a:gridCol w="1328659">
                  <a:extLst>
                    <a:ext uri="{9D8B030D-6E8A-4147-A177-3AD203B41FA5}">
                      <a16:colId xmlns:a16="http://schemas.microsoft.com/office/drawing/2014/main" val="3670628950"/>
                    </a:ext>
                  </a:extLst>
                </a:gridCol>
                <a:gridCol w="1899489">
                  <a:extLst>
                    <a:ext uri="{9D8B030D-6E8A-4147-A177-3AD203B41FA5}">
                      <a16:colId xmlns:a16="http://schemas.microsoft.com/office/drawing/2014/main" val="314108698"/>
                    </a:ext>
                  </a:extLst>
                </a:gridCol>
                <a:gridCol w="757827">
                  <a:extLst>
                    <a:ext uri="{9D8B030D-6E8A-4147-A177-3AD203B41FA5}">
                      <a16:colId xmlns:a16="http://schemas.microsoft.com/office/drawing/2014/main" val="709197313"/>
                    </a:ext>
                  </a:extLst>
                </a:gridCol>
                <a:gridCol w="722112">
                  <a:extLst>
                    <a:ext uri="{9D8B030D-6E8A-4147-A177-3AD203B41FA5}">
                      <a16:colId xmlns:a16="http://schemas.microsoft.com/office/drawing/2014/main" val="4061546424"/>
                    </a:ext>
                  </a:extLst>
                </a:gridCol>
                <a:gridCol w="1615886">
                  <a:extLst>
                    <a:ext uri="{9D8B030D-6E8A-4147-A177-3AD203B41FA5}">
                      <a16:colId xmlns:a16="http://schemas.microsoft.com/office/drawing/2014/main" val="1265968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Proficiency After the Program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6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9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Stack</a:t>
                      </a:r>
                    </a:p>
                    <a:p>
                      <a:r>
                        <a:rPr lang="en-US" dirty="0"/>
                        <a:t>Development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4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 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32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7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154-383D-D40B-5601-48816B5D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438399"/>
            <a:ext cx="9603275" cy="210410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1070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96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WEEKLY PROGRESS REPORT</vt:lpstr>
      <vt:lpstr>INTRODUCTION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vyshu kummera</dc:creator>
  <cp:lastModifiedBy>vyshu kummera</cp:lastModifiedBy>
  <cp:revision>1</cp:revision>
  <dcterms:created xsi:type="dcterms:W3CDTF">2024-05-26T13:35:57Z</dcterms:created>
  <dcterms:modified xsi:type="dcterms:W3CDTF">2024-05-26T14:16:12Z</dcterms:modified>
</cp:coreProperties>
</file>