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metadata" ContentType="application/binary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792">
          <p15:clr>
            <a:srgbClr val="A4A3A4"/>
          </p15:clr>
        </p15:guide>
        <p15:guide id="2" pos="192">
          <p15:clr>
            <a:srgbClr val="A4A3A4"/>
          </p15:clr>
        </p15:guide>
        <p15:guide id="3" orient="horz" pos="1080">
          <p15:clr>
            <a:srgbClr val="A4A3A4"/>
          </p15:clr>
        </p15:guide>
      </p15:sldGuideLst>
    </p:ext>
    <p:ext uri="http://customooxmlschemas.google.com/">
      <go:slidesCustomData xmlns=""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r:id="rId220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0" y="78"/>
      </p:cViewPr>
      <p:guideLst>
        <p:guide orient="horz" pos="792"/>
        <p:guide pos="192"/>
        <p:guide orient="horz" pos="10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220" Type="http://customschemas.google.com/relationships/presentationmetadata" Target="metadata"/><Relationship Id="rId221" Type="http://schemas.openxmlformats.org/officeDocument/2006/relationships/presProps" Target="presProps.xml"/><Relationship Id="rId222" Type="http://schemas.openxmlformats.org/officeDocument/2006/relationships/viewProps" Target="viewProps.xml"/><Relationship Id="rId223" Type="http://schemas.openxmlformats.org/officeDocument/2006/relationships/theme" Target="theme/theme1.xml"/><Relationship Id="rId224" Type="http://schemas.openxmlformats.org/officeDocument/2006/relationships/tableStyles" Target="tableStyles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341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7878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1877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8266476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7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id="{CE849A3B-BCF0-B774-F89E-81965C71F93E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072688" y="78002"/>
            <a:ext cx="1800225" cy="57551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153E6A6-60E4-FE14-1CBC-8CC211274D1C}"/>
              </a:ext>
            </a:extLst>
          </p:cNvPr>
          <p:cNvSpPr/>
          <p:nvPr/>
        </p:nvSpPr>
        <p:spPr>
          <a:xfrm>
            <a:off x="1" y="0"/>
            <a:ext cx="9829800" cy="717630"/>
          </a:xfrm>
          <a:prstGeom prst="rect">
            <a:avLst/>
          </a:prstGeom>
          <a:solidFill>
            <a:srgbClr val="213264"/>
          </a:solidFill>
          <a:ln>
            <a:solidFill>
              <a:srgbClr val="2132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C7CE881-772B-9023-3054-4B219B75D755}"/>
              </a:ext>
            </a:extLst>
          </p:cNvPr>
          <p:cNvSpPr/>
          <p:nvPr/>
        </p:nvSpPr>
        <p:spPr>
          <a:xfrm>
            <a:off x="9888967" y="-419"/>
            <a:ext cx="112283" cy="732357"/>
          </a:xfrm>
          <a:prstGeom prst="rect">
            <a:avLst/>
          </a:prstGeom>
          <a:solidFill>
            <a:srgbClr val="7FBA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1" name="Picture 30" descr="A blue and white background&#10;&#10;Description automatically generated with medium confidence">
            <a:extLst>
              <a:ext uri="{FF2B5EF4-FFF2-40B4-BE49-F238E27FC236}">
                <a16:creationId xmlns:a16="http://schemas.microsoft.com/office/drawing/2014/main" id="{16A7B69A-9B14-87FE-841D-37F0A91D141D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alphaModFix amt="16000"/>
          </a:blip>
          <a:srcRect t="24724" r="1619" b="63695"/>
          <a:stretch/>
        </p:blipFill>
        <p:spPr>
          <a:xfrm>
            <a:off x="0" y="-1"/>
            <a:ext cx="9839325" cy="72390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7B91A16-5D54-2FC0-B0FD-A78085FC1313}"/>
              </a:ext>
            </a:extLst>
          </p:cNvPr>
          <p:cNvSpPr/>
          <p:nvPr/>
        </p:nvSpPr>
        <p:spPr>
          <a:xfrm>
            <a:off x="11925300" y="-419"/>
            <a:ext cx="266700" cy="732357"/>
          </a:xfrm>
          <a:prstGeom prst="rect">
            <a:avLst/>
          </a:prstGeom>
          <a:solidFill>
            <a:srgbClr val="FED5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7" r:id="rId1"/>
    <p:sldLayoutId id="2147483701" r:id="rId2"/>
    <p:sldLayoutId id="2147483714" r:id="rId3"/>
    <p:sldLayoutId id="2147483727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g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freepik.com/" TargetMode="External"/><Relationship Id="rId3" Type="http://schemas.openxmlformats.org/officeDocument/2006/relationships/image" Target="../media/image6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erson sitting at a desk with a computer&#10;&#10;Description automatically generated">
            <a:extLst>
              <a:ext uri="{FF2B5EF4-FFF2-40B4-BE49-F238E27FC236}">
                <a16:creationId xmlns:a16="http://schemas.microsoft.com/office/drawing/2014/main" id="{07B8740D-C76F-46FC-AEFB-23FB0614D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1857762-AD52-483C-B3E1-635C5BBC6F2F}"/>
              </a:ext>
            </a:extLst>
          </p:cNvPr>
          <p:cNvSpPr/>
          <p:nvPr/>
        </p:nvSpPr>
        <p:spPr>
          <a:xfrm>
            <a:off x="5873750" y="584200"/>
            <a:ext cx="4673600" cy="977900"/>
          </a:xfrm>
          <a:prstGeom prst="roundRect">
            <a:avLst/>
          </a:prstGeom>
          <a:solidFill>
            <a:srgbClr val="EBEEF9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800"/>
              <a:t>Forest Fire Detection Using Deep Learning</a:t>
            </a:r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067E9C-C7B9-4476-9708-CBB3F66FD892}"/>
              </a:ext>
            </a:extLst>
          </p:cNvPr>
          <p:cNvSpPr txBox="1"/>
          <p:nvPr/>
        </p:nvSpPr>
        <p:spPr>
          <a:xfrm>
            <a:off x="4151586" y="3429000"/>
            <a:ext cx="68708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Name of Project </a:t>
            </a:r>
            <a:r>
              <a:rPr lang="en-IN" sz="3600" b="1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3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7224A59-2417-428A-A991-E468431BB817}"/>
              </a:ext>
            </a:extLst>
          </p:cNvPr>
          <p:cNvGrpSpPr/>
          <p:nvPr/>
        </p:nvGrpSpPr>
        <p:grpSpPr>
          <a:xfrm>
            <a:off x="6890523" y="742091"/>
            <a:ext cx="2640053" cy="664378"/>
            <a:chOff x="2375536" y="1112060"/>
            <a:chExt cx="3292636" cy="828603"/>
          </a:xfrm>
        </p:grpSpPr>
        <p:pic>
          <p:nvPicPr>
            <p:cNvPr id="7" name="Picture 6" descr="A close up of a logo&#10;&#10;Description automatically generated">
              <a:extLst>
                <a:ext uri="{FF2B5EF4-FFF2-40B4-BE49-F238E27FC236}">
                  <a16:creationId xmlns:a16="http://schemas.microsoft.com/office/drawing/2014/main" id="{BD3530AF-9771-470E-A9BF-F28AA22753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2781" y="1270168"/>
              <a:ext cx="1575391" cy="512386"/>
            </a:xfrm>
            <a:prstGeom prst="rect">
              <a:avLst/>
            </a:prstGeom>
          </p:spPr>
        </p:pic>
        <p:pic>
          <p:nvPicPr>
            <p:cNvPr id="8" name="Picture 7" descr="A yellow and red shell logo&#10;&#10;Description automatically generated">
              <a:extLst>
                <a:ext uri="{FF2B5EF4-FFF2-40B4-BE49-F238E27FC236}">
                  <a16:creationId xmlns:a16="http://schemas.microsoft.com/office/drawing/2014/main" id="{75E6A819-9F3F-4787-A707-A7415C302B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75536" y="1112060"/>
              <a:ext cx="985475" cy="8286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7127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094E319-C77C-49E2-964C-6E125D716194}"/>
              </a:ext>
            </a:extLst>
          </p:cNvPr>
          <p:cNvSpPr txBox="1"/>
          <p:nvPr/>
        </p:nvSpPr>
        <p:spPr>
          <a:xfrm>
            <a:off x="191911" y="972537"/>
            <a:ext cx="26528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- Understand the causes, behavior, and visual indicators of forest fires
- Learn deep learning fundamentals and CNN architectures
- Work with labeled datasets for fire and non-fire scenarios
- Design and train a CNN model for fire image classification
- Evaluate the model with key metrics: accuracy, precision, recall
- Understand deployment possibilities in real-world settings</a:t>
            </a:r>
            <a:endParaRPr lang="en-IN" sz="2000" dirty="0">
              <a:solidFill>
                <a:srgbClr val="213163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1F3497-5370-4874-9908-5AD45214E10B}"/>
              </a:ext>
            </a:extLst>
          </p:cNvPr>
          <p:cNvSpPr txBox="1"/>
          <p:nvPr/>
        </p:nvSpPr>
        <p:spPr>
          <a:xfrm>
            <a:off x="199809" y="6135329"/>
            <a:ext cx="7958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b="1" dirty="0">
                <a:latin typeface="+mn-lt"/>
              </a:rPr>
              <a:t>Source :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E830DD-8813-42EB-B27B-B7D85423D0C7}"/>
              </a:ext>
            </a:extLst>
          </p:cNvPr>
          <p:cNvSpPr txBox="1"/>
          <p:nvPr/>
        </p:nvSpPr>
        <p:spPr>
          <a:xfrm>
            <a:off x="880529" y="6135329"/>
            <a:ext cx="18423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dirty="0">
                <a:solidFill>
                  <a:srgbClr val="0000FF"/>
                </a:solidFill>
                <a:latin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www.freepik.com/</a:t>
            </a:r>
            <a:endParaRPr lang="en-IN" sz="1200" dirty="0">
              <a:solidFill>
                <a:srgbClr val="0000FF"/>
              </a:solidFill>
              <a:latin typeface="+mn-lt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A22F707-7F22-48A3-97EC-98EFB1023A55}"/>
              </a:ext>
            </a:extLst>
          </p:cNvPr>
          <p:cNvCxnSpPr/>
          <p:nvPr/>
        </p:nvCxnSpPr>
        <p:spPr>
          <a:xfrm>
            <a:off x="0" y="6055360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ladder leading to a large yellow circle&#10;&#10;Description automatically generated">
            <a:extLst>
              <a:ext uri="{FF2B5EF4-FFF2-40B4-BE49-F238E27FC236}">
                <a16:creationId xmlns:a16="http://schemas.microsoft.com/office/drawing/2014/main" id="{E2920B14-B344-4926-9729-BC7EBD91FF9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85000"/>
          </a:blip>
          <a:srcRect l="13763" t="6135" r="13650"/>
          <a:stretch/>
        </p:blipFill>
        <p:spPr>
          <a:xfrm>
            <a:off x="7345680" y="1442720"/>
            <a:ext cx="4500880" cy="46329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C264928-EACB-4739-BDDA-6799C99356F3}"/>
              </a:ext>
            </a:extLst>
          </p:cNvPr>
          <p:cNvSpPr txBox="1"/>
          <p:nvPr/>
        </p:nvSpPr>
        <p:spPr>
          <a:xfrm>
            <a:off x="8839200" y="3168609"/>
            <a:ext cx="150368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3500" b="1" dirty="0">
                <a:solidFill>
                  <a:schemeClr val="tx1"/>
                </a:solidFill>
                <a:latin typeface="+mn-lt"/>
              </a:rPr>
              <a:t>GOAL</a:t>
            </a:r>
          </a:p>
        </p:txBody>
      </p:sp>
    </p:spTree>
    <p:extLst>
      <p:ext uri="{BB962C8B-B14F-4D97-AF65-F5344CB8AC3E}">
        <p14:creationId xmlns:p14="http://schemas.microsoft.com/office/powerpoint/2010/main" val="2932052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135834" y="1067664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To design an AI-powered system that detects forest fires in images using deep learning, supporting early warning systems and reducing environmental destruction.</a:t>
            </a:r>
          </a:p>
        </p:txBody>
      </p:sp>
    </p:spTree>
    <p:extLst>
      <p:ext uri="{BB962C8B-B14F-4D97-AF65-F5344CB8AC3E}">
        <p14:creationId xmlns:p14="http://schemas.microsoft.com/office/powerpoint/2010/main" val="564571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68356" y="1014656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- Programming Language: Python
- Libraries: TensorFlow, Keras for model building
- Tools: OpenCV for image processing
- Platforms: Jupyter Notebook, Google Colab
- Dataset: Fire/Non-fire image datasets from Kaggle or open sources
- Model: CNN (optionally enhanced with transfer learning)</a:t>
            </a:r>
            <a:endParaRPr lang="en-IN" sz="1800" dirty="0">
              <a:solidFill>
                <a:srgbClr val="21316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6790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1. Data Collection: Gather labeled fire/non-fire images
2. Preprocessing: Resize, normalize, and augment data
3. Model Building: Construct a CNN model suitable for binary classification
4. Training: Train the model using optimal parameters
5. Validation: Use validation data for tuning
6. Testing: Evaluate the model on unseen images
7. Output: Generate detection predictions
8. Future Work: Real-time detection, drone integration</a:t>
            </a:r>
            <a:endParaRPr lang="en-IN" sz="2000" b="1" dirty="0">
              <a:solidFill>
                <a:srgbClr val="21316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65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Forest fires are destructive and often detected too late. Traditional monitoring is slow and lacks efficiency. There is a need for a faster, automated, and accurate detection method to minimize loss and improve response time.</a:t>
            </a:r>
            <a:endParaRPr lang="en-IN" sz="2000" b="1" dirty="0">
              <a:solidFill>
                <a:srgbClr val="21316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2968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The solution involves a CNN-based deep learning model that analyzes images and classifies them as fire or non-fire. It can be used in surveillance systems, satellite imaging, or drone monitoring to detect fires early.</a:t>
            </a:r>
            <a:endParaRPr lang="en-IN" sz="2000" b="1" dirty="0">
              <a:solidFill>
                <a:srgbClr val="21316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5949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149087" y="988151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/>
              <a:t>Example output:
- Input: Forest image
- Prediction: Fire detected with 98% confidence
(Insert sample model result screenshot here)</a:t>
            </a:r>
            <a:endParaRPr lang="en-IN" sz="1800" dirty="0">
              <a:solidFill>
                <a:srgbClr val="21316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988358"/>
      </p:ext>
    </p:extLst>
  </p:cSld>
  <p:clrMapOvr>
    <a:masterClrMapping/>
  </p:clrMapOvr>
</p:sld>
</file>

<file path=ppt/theme/theme1.xml><?xml version="1.0" encoding="utf-8"?>
<a:theme xmlns:a="http://schemas.openxmlformats.org/drawingml/2006/main" name="Session 01 Design Thinking &amp; Critical Thinking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ssion 01 Design Thinking &amp; Critical Thinking" id="{1DE73F69-F87A-4ED3-81C1-82D2BA622E0C}" vid="{37568650-F724-47C7-905E-9640F80174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Session 01 Design Thinking &amp; Critical Thinking</Template>
  <TotalTime>9</TotalTime>
  <Words>31</Words>
  <Application>Microsoft Office PowerPoint</Application>
  <PresentationFormat>Widescreen</PresentationFormat>
  <Paragraphs>11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Session 01 Design Thinking &amp; Critical Thinking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Kurhe</dc:creator>
  <cp:lastModifiedBy>Mahesh Kurhe</cp:lastModifiedBy>
  <cp:revision>3</cp:revision>
  <dcterms:created xsi:type="dcterms:W3CDTF">2024-12-31T09:40:01Z</dcterms:created>
  <dcterms:modified xsi:type="dcterms:W3CDTF">2025-01-30T03:35:17Z</dcterms:modified>
</cp:coreProperties>
</file>