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A1D8-D539-8D4B-A6A9-63E20DAD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–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A139-8602-C7F6-9B5C-3E6D91350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Sriyaank</a:t>
            </a:r>
            <a:r>
              <a:rPr lang="en-US" dirty="0"/>
              <a:t> </a:t>
            </a:r>
            <a:r>
              <a:rPr lang="en-US" dirty="0" err="1"/>
              <a:t>Vadlamani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516E6-560E-310D-5F6C-0067EBC4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 #2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883C-20DC-357B-ECEB-A803E856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Although none of the numerical variables correlated a lot with price, minimum nights, number of reviews, and noise(dB) correlated the most</a:t>
            </a:r>
          </a:p>
          <a:p>
            <a:r>
              <a:rPr lang="en-US" sz="1600">
                <a:solidFill>
                  <a:schemeClr val="bg1"/>
                </a:solidFill>
              </a:rPr>
              <a:t>Will try making decision tree that includes these</a:t>
            </a:r>
          </a:p>
          <a:p>
            <a:r>
              <a:rPr lang="en-US" sz="1600">
                <a:solidFill>
                  <a:schemeClr val="bg1"/>
                </a:solidFill>
              </a:rPr>
              <a:t>This has a lot of leaf nodes (11),</a:t>
            </a:r>
          </a:p>
          <a:p>
            <a:r>
              <a:rPr lang="en-US" sz="1600">
                <a:solidFill>
                  <a:schemeClr val="bg1"/>
                </a:solidFill>
              </a:rPr>
              <a:t>Some of the variables are unused, so will remove them.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7B0B92-9FA5-BF1B-31FE-9E22C6A8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6F793-FF99-9D08-7985-89A8D3B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 #3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3549-4D85-E562-AD8E-939071F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This time, I created the tree using a random sample of 7700 rows (the size of the test dataset) so I can use the tree to predict the prices on the test dataset</a:t>
            </a:r>
          </a:p>
          <a:p>
            <a:r>
              <a:rPr lang="en-US" sz="1500">
                <a:solidFill>
                  <a:schemeClr val="bg1"/>
                </a:solidFill>
              </a:rPr>
              <a:t>I also only used the variables shown in the second decision tree</a:t>
            </a:r>
          </a:p>
          <a:p>
            <a:r>
              <a:rPr lang="en-US" sz="1500">
                <a:solidFill>
                  <a:schemeClr val="bg1"/>
                </a:solidFill>
              </a:rPr>
              <a:t>This ended up being the decision tree I went with</a:t>
            </a:r>
          </a:p>
          <a:p>
            <a:r>
              <a:rPr lang="en-US" sz="1500">
                <a:solidFill>
                  <a:schemeClr val="bg1"/>
                </a:solidFill>
              </a:rPr>
              <a:t>Was able to use this model to predict the prices in the test dataset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3EC380-C294-F29A-C685-8C43B6F5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40FD351-A4E5-2F2B-0363-FBC443C17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FAD1F-1CA4-49C9-8E43-4802C80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Review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449C-9AA2-1D7C-4FD5-724E236D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Found that the price variable had very weak correlations with other numeric variables</a:t>
            </a:r>
          </a:p>
          <a:p>
            <a:endParaRPr lang="en-US" dirty="0"/>
          </a:p>
          <a:p>
            <a:r>
              <a:rPr lang="en-US" dirty="0"/>
              <a:t>Found relationship between the presence of crime and price</a:t>
            </a:r>
          </a:p>
          <a:p>
            <a:endParaRPr lang="en-US" dirty="0"/>
          </a:p>
          <a:p>
            <a:r>
              <a:rPr lang="en-US" dirty="0"/>
              <a:t>Found relationship between the room type and price</a:t>
            </a:r>
          </a:p>
          <a:p>
            <a:endParaRPr lang="en-US" dirty="0"/>
          </a:p>
          <a:p>
            <a:r>
              <a:rPr lang="en-US" dirty="0"/>
              <a:t>Found relationship between neighborhood and price</a:t>
            </a:r>
          </a:p>
        </p:txBody>
      </p:sp>
    </p:spTree>
    <p:extLst>
      <p:ext uri="{BB962C8B-B14F-4D97-AF65-F5344CB8AC3E}">
        <p14:creationId xmlns:p14="http://schemas.microsoft.com/office/powerpoint/2010/main" val="15833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 descr="Small tree">
            <a:extLst>
              <a:ext uri="{FF2B5EF4-FFF2-40B4-BE49-F238E27FC236}">
                <a16:creationId xmlns:a16="http://schemas.microsoft.com/office/drawing/2014/main" id="{635F476C-0F6B-D84A-F488-71666FE1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3848" b="118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01BB2C-1C6F-2E05-4447-B5BF8C45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no numerical variables are highly correlated enough with price, I only have access to categorical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 will be using a decision tree to predict the price using the </a:t>
            </a:r>
            <a:r>
              <a:rPr lang="en-US" dirty="0" err="1"/>
              <a:t>rpart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746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01154-68EE-C429-DFD5-5F4AB5E7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What variables to Use?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2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4336D-ACFF-48B1-AB6A-8790C512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Variable #1: Distances from POI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49BA1-DE71-CE1A-7FDB-A3DCB452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1900"/>
              <a:t>In EDA, I found the Distance from the nearest POI wasn't useful for predicting price since there was no correlation between the two variables. </a:t>
            </a:r>
          </a:p>
          <a:p>
            <a:r>
              <a:rPr lang="en-US" sz="1900"/>
              <a:t>However, some POIs are more desirable than others and some aren't ideal to be near. </a:t>
            </a:r>
          </a:p>
          <a:p>
            <a:pPr lvl="1"/>
            <a:r>
              <a:rPr lang="en-US" sz="1900"/>
              <a:t>For instance, getting an Airbnb near JFK airport isn't ideal since it's noisy and far from other tourist locations. </a:t>
            </a:r>
          </a:p>
          <a:p>
            <a:pPr lvl="1"/>
            <a:r>
              <a:rPr lang="en-US" sz="1900"/>
              <a:t>In my experience, people in New York tend to like Broadway shows, so the distance from Broadway may also have an impact. </a:t>
            </a:r>
          </a:p>
          <a:p>
            <a:pPr lvl="1"/>
            <a:r>
              <a:rPr lang="en-US" sz="1900"/>
              <a:t>Lets include distance from JFK and distance from Broadway in the model.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0695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B8D4-F2BD-6740-A908-DEA4B1E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Variable #2: Presence of Crime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13-D640-A0D8-4A17-635EEE3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/>
              <a:t>EDA showed no correlation between crime rate and price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EDA showed correlation between the presence of crime and price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Will add column that indicates if there is a recorded crime rate near the Airbnb</a:t>
            </a:r>
          </a:p>
        </p:txBody>
      </p:sp>
    </p:spTree>
    <p:extLst>
      <p:ext uri="{BB962C8B-B14F-4D97-AF65-F5344CB8AC3E}">
        <p14:creationId xmlns:p14="http://schemas.microsoft.com/office/powerpoint/2010/main" val="20942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B8D4-F2BD-6740-A908-DEA4B1E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Additional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13-D640-A0D8-4A17-635EEE3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dirty="0"/>
              <a:t>EDA showed correlation between neighborhood and price</a:t>
            </a:r>
          </a:p>
          <a:p>
            <a:pPr lvl="1"/>
            <a:r>
              <a:rPr lang="en-US" dirty="0"/>
              <a:t>Too many neighborhoods for our decision tree</a:t>
            </a:r>
          </a:p>
          <a:p>
            <a:pPr lvl="1"/>
            <a:r>
              <a:rPr lang="en-US" dirty="0"/>
              <a:t>Will use neighborhood group instead</a:t>
            </a:r>
          </a:p>
          <a:p>
            <a:pPr lvl="1"/>
            <a:endParaRPr lang="en-US" dirty="0"/>
          </a:p>
          <a:p>
            <a:r>
              <a:rPr lang="en-US" dirty="0"/>
              <a:t>EDA showed correlation between room type and price, so will use it</a:t>
            </a:r>
          </a:p>
        </p:txBody>
      </p:sp>
    </p:spTree>
    <p:extLst>
      <p:ext uri="{BB962C8B-B14F-4D97-AF65-F5344CB8AC3E}">
        <p14:creationId xmlns:p14="http://schemas.microsoft.com/office/powerpoint/2010/main" val="124974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01154-68EE-C429-DFD5-5F4AB5E7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Making decision trees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 #1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6EF17-96CE-F072-4343-E6192308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all the variables mentioned to create the tree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tree didn’t end up using the distance from POI variables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Only 4 leaf nodes. It could be better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95C7877-2507-9BB1-50DE-7014F1CC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</TotalTime>
  <Words>441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Assignment 3 – Price Prediction</vt:lpstr>
      <vt:lpstr>Review of EDA</vt:lpstr>
      <vt:lpstr>PowerPoint Presentation</vt:lpstr>
      <vt:lpstr>What variables to Use?</vt:lpstr>
      <vt:lpstr>Variable #1: Distances from POI </vt:lpstr>
      <vt:lpstr>Variable #2: Presence of Crime</vt:lpstr>
      <vt:lpstr>Additional Variables</vt:lpstr>
      <vt:lpstr>Making decision trees</vt:lpstr>
      <vt:lpstr>Test #1</vt:lpstr>
      <vt:lpstr>Test #2</vt:lpstr>
      <vt:lpstr>Test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– Price Prediction</dc:title>
  <dc:creator>Sriyaank Vadlamani</dc:creator>
  <cp:lastModifiedBy>Sriyaank Vadlamani</cp:lastModifiedBy>
  <cp:revision>5</cp:revision>
  <dcterms:created xsi:type="dcterms:W3CDTF">2023-03-25T18:58:59Z</dcterms:created>
  <dcterms:modified xsi:type="dcterms:W3CDTF">2023-03-25T19:24:06Z</dcterms:modified>
</cp:coreProperties>
</file>