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5" d="100"/>
          <a:sy n="35" d="100"/>
        </p:scale>
        <p:origin x="24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Elliptic Curve Generation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50" y="1690688"/>
            <a:ext cx="7551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Peter Manohar, </a:t>
            </a:r>
            <a:r>
              <a:rPr lang="en-US" sz="2800" dirty="0" err="1" smtClean="0"/>
              <a:t>Xingyou</a:t>
            </a:r>
            <a:r>
              <a:rPr lang="en-US" sz="2800" smtClean="0"/>
              <a:t> Song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Elliptic Curve Generation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Microsoft account</cp:lastModifiedBy>
  <cp:revision>2</cp:revision>
  <dcterms:created xsi:type="dcterms:W3CDTF">2015-11-26T04:51:42Z</dcterms:created>
  <dcterms:modified xsi:type="dcterms:W3CDTF">2015-11-26T04:52:13Z</dcterms:modified>
</cp:coreProperties>
</file>