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936" y="-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Dupont</a:t>
            </a:r>
            <a:r>
              <a:rPr lang="en-US" dirty="0"/>
              <a:t> </a:t>
            </a:r>
            <a:r>
              <a:rPr lang="en-US" dirty="0" err="1" smtClean="0"/>
              <a:t>Enge</a:t>
            </a:r>
            <a:r>
              <a:rPr lang="en-US" dirty="0" smtClean="0"/>
              <a:t> </a:t>
            </a:r>
            <a:r>
              <a:rPr lang="en-US" dirty="0" err="1" smtClean="0"/>
              <a:t>Morain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satisfying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35114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704" y="179686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233" y="2370641"/>
            <a:ext cx="3341395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3" y="1659884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10706" y="4173426"/>
            <a:ext cx="289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Examples</a:t>
            </a:r>
            <a:r>
              <a:rPr lang="en-US" sz="2400" dirty="0" smtClean="0">
                <a:solidFill>
                  <a:srgbClr val="586B5E"/>
                </a:solidFill>
              </a:rPr>
              <a:t>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3" y="4726348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8255" y="3427868"/>
            <a:ext cx="28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Problem: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129" y="4662425"/>
            <a:ext cx="8374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So we need to find a way to generate these curves on our own.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5" y="3860928"/>
            <a:ext cx="7393435" cy="78823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22" y="2050724"/>
            <a:ext cx="10849458" cy="106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</a:t>
            </a:r>
            <a:r>
              <a:rPr lang="en-US" dirty="0" smtClean="0"/>
              <a:t>, </a:t>
            </a:r>
            <a:r>
              <a:rPr lang="en-US" dirty="0" smtClean="0"/>
              <a:t>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Conditions: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</a:t>
            </a:r>
            <a:r>
              <a:rPr lang="en-US" dirty="0" err="1"/>
              <a:t>t</a:t>
            </a: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27" y="2431377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pic>
        <p:nvPicPr>
          <p:cNvPr id="4" name="Content Placeholder 3" descr="Screen Shot 2015-11-29 at 6.41.2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" b="1037"/>
          <a:stretch>
            <a:fillRect/>
          </a:stretch>
        </p:blipFill>
        <p:spPr>
          <a:xfrm>
            <a:off x="822325" y="1809750"/>
            <a:ext cx="10515600" cy="4351338"/>
          </a:xfr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278</TotalTime>
  <Words>136</Words>
  <Application>Microsoft Macintosh PowerPoint</Application>
  <PresentationFormat>Custom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Complex Multiplication</vt:lpstr>
      <vt:lpstr>Cocks Pinch Method</vt:lpstr>
      <vt:lpstr>Cocks Pinch Method</vt:lpstr>
      <vt:lpstr>Dupont Enge Morain Method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Peter Manohar</cp:lastModifiedBy>
  <cp:revision>32</cp:revision>
  <dcterms:created xsi:type="dcterms:W3CDTF">2015-11-26T04:51:42Z</dcterms:created>
  <dcterms:modified xsi:type="dcterms:W3CDTF">2015-11-30T03:07:25Z</dcterms:modified>
</cp:coreProperties>
</file>