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5" r:id="rId7"/>
    <p:sldId id="266" r:id="rId8"/>
    <p:sldId id="267" r:id="rId9"/>
    <p:sldId id="263" r:id="rId10"/>
    <p:sldId id="259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6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1.xml"/><Relationship Id="rId10" Type="http://schemas.openxmlformats.org/officeDocument/2006/relationships/image" Target="../media/image16.png"/><Relationship Id="rId4" Type="http://schemas.openxmlformats.org/officeDocument/2006/relationships/tags" Target="../tags/tag10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690688"/>
            <a:ext cx="7551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Peter Manohar, </a:t>
            </a:r>
            <a:r>
              <a:rPr lang="en-US" sz="2800" dirty="0" err="1" smtClean="0"/>
              <a:t>Xingyou</a:t>
            </a:r>
            <a:r>
              <a:rPr lang="en-US" sz="2800" smtClean="0"/>
              <a:t> Song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0" y="1659878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2454" y="3998798"/>
            <a:ext cx="289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Examples: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2" y="4805723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879" y="2665865"/>
            <a:ext cx="284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Problem:</a:t>
            </a:r>
          </a:p>
        </p:txBody>
      </p:sp>
      <p:pic>
        <p:nvPicPr>
          <p:cNvPr id="8" name="Picture 7" descr="Screen Shot 2015-11-26 at 3.2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2" y="3462468"/>
            <a:ext cx="9258300" cy="850900"/>
          </a:xfrm>
          <a:prstGeom prst="rect">
            <a:avLst/>
          </a:prstGeom>
        </p:spPr>
      </p:pic>
      <p:pic>
        <p:nvPicPr>
          <p:cNvPr id="9" name="Picture 8" descr="Screen Shot 2015-11-26 at 3.2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1" y="1500169"/>
            <a:ext cx="95377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2750" y="4313169"/>
            <a:ext cx="837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we need to find a way to generate these curves on our 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06539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0" y="138411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Isogenies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Isogeny is a </a:t>
            </a:r>
            <a:r>
              <a:rPr lang="en-US" dirty="0" err="1" smtClean="0"/>
              <a:t>surjective</a:t>
            </a:r>
            <a:r>
              <a:rPr lang="en-US" dirty="0" smtClean="0"/>
              <a:t> </a:t>
            </a:r>
            <a:r>
              <a:rPr lang="en-US" dirty="0" err="1" smtClean="0"/>
              <a:t>morphism</a:t>
            </a:r>
            <a:r>
              <a:rPr lang="en-US" dirty="0" smtClean="0"/>
              <a:t> between two elliptic curves that is also group homomorphism.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elliptic curves are isomorphic if there is an isogeny from E1 to E2 and an isogeny from E2 to E1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42" y="5363534"/>
            <a:ext cx="2349044" cy="4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32" y="2037260"/>
            <a:ext cx="3341394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Twists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999" y="1879249"/>
            <a:ext cx="8724132" cy="2170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9" y="4393293"/>
            <a:ext cx="8714232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Lattices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6" y="2019141"/>
            <a:ext cx="6777228" cy="99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4" y="5243444"/>
            <a:ext cx="6352032" cy="252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14" y="3231434"/>
            <a:ext cx="2965704" cy="252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4" y="4369324"/>
            <a:ext cx="3683508" cy="455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36" y="4449768"/>
            <a:ext cx="2657856" cy="3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to Elliptic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now we can make a curve based on the two lattice parameters. Elliptic curve is explicitly defined to be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special case is when the lattice is built by a quadratic field.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2964070"/>
            <a:ext cx="2580132" cy="26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3361135"/>
            <a:ext cx="3220212" cy="23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3741212"/>
            <a:ext cx="2174748" cy="30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4937751"/>
            <a:ext cx="8313420" cy="345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09" y="3226198"/>
            <a:ext cx="3698748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endomorphism is an isogeny from E to itself. The </a:t>
            </a:r>
            <a:r>
              <a:rPr lang="en-US" dirty="0" err="1" smtClean="0"/>
              <a:t>endomorphisms</a:t>
            </a:r>
            <a:r>
              <a:rPr lang="en-US" dirty="0" smtClean="0"/>
              <a:t> of an elliptic curve form a ring, which always contains a subring isomorphic to the integers.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7.5"/>
  <p:tag name="ORIGINALWIDTH" val="4288.5"/>
  <p:tag name="OUTPUTDPI" val="1200"/>
  <p:tag name="LATEXADDIN" val="\documentclass{article}&#10;\usepackage{amsmath}&#10;\usepackage{amsfonts}&#10;\pagestyle{empty}&#10;\begin{document}&#10;&#10;In particular, we are interested in quadratic twists. If $E: y^2 = x^3 + Ax+ B$ is an elliptic curve defined over $\mathbb F$, and $d \in \mathbb F$ is a nonsquare, then we define the {\it quadratic twist of E} as $\tilde E: y^2 = x^3 + d^2Ax + d^3B$.&#10;&#10;&#10;\end{document}"/>
  <p:tag name="IGUANATEXSIZE" val="20"/>
  <p:tag name="IGUANATEXCURSOR" val="66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25"/>
  <p:tag name="ORIGINALWIDTH" val="4091.25"/>
  <p:tag name="OUTPUTDPI" val="1200"/>
  <p:tag name="LATEXADDIN" val="\documentclass{article}&#10;\usepackage{amsmath}&#10;\pagestyle{empty}&#10;\begin{document}&#10;&#10;$[w_{1}, w_{2}] = [1, \frac{1+\sqrt{D}}{2}] $ or $[1, \sqrt{D}]$ depending on whether $D$ is $\{1\}, \{2, 3\} \mod 4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7.5"/>
  <p:tag name="ORIGINALWIDTH" val="1820.25"/>
  <p:tag name="OUTPUTDPI" val="1200"/>
  <p:tag name="LATEXADDIN" val="\documentclass{article}&#10;\usepackage{amsmath}&#10;\pagestyle{empty}&#10;\begin{document}&#10;&#10;$j(\tau) = 1728 \frac{g_{2}^{3}}{g_{2}^{3} - 27 g_{3}^{2}} $ where $\tau = \frac{w_{1}}{w_{2}}$&#10;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1.25"/>
  <p:tag name="ORIGINALWIDTH" val="3335.25"/>
  <p:tag name="OUTPUTDPI" val="1200"/>
  <p:tag name="LATEXADDIN" val="\documentclass{article}&#10;\usepackage{amsmath}&#10;\usepackage{amsfonts} &#10;\pagestyle{empty}&#10;\begin{document}&#10;&#10;Define the lattice &#10;$$ L = Z\omega_{1} + Z \omega_{2}$$ Then there exists an elliptic curve that is isomorphic to $\mathbb{C}/ L$. 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126"/>
  <p:tag name="OUTPUTDPI" val="1200"/>
  <p:tag name="LATEXADDIN" val="\documentclass{article}&#10;\usepackage{amsmath}&#10;\pagestyle{empty}&#10;\begin{document}&#10;&#10;$(\wp(z_{1}), \wp'(z_{1})) \oplus (\wp(z_{2}), \wp'(z_{2})) = (\wp(z_{1} + z_{2}), \wp'(z_{1} + z_{2})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459.5"/>
  <p:tag name="OUTPUTDPI" val="1200"/>
  <p:tag name="LATEXADDIN" val="\documentclass{article}&#10;\usepackage{amsmath}&#10;\pagestyle{empty}&#10;\begin{document}&#10;&#10;&#10;$z \rightarrow ( \wp(z), \wp' (z)), \&gt; \&gt; \&gt; \&gt; \&gt; 0 \rightarrow O $&#10;&#10;\end{document}"/>
  <p:tag name="IGUANATEXSIZE" val="20"/>
  <p:tag name="IGUANATEXCURSOR" val="150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812.75"/>
  <p:tag name="OUTPUTDPI" val="1200"/>
  <p:tag name="LATEXADDIN" val="\documentclass{article}&#10;\usepackage{amsmath}&#10;\pagestyle{empty}&#10;\begin{document}&#10;&#10;$\wp(z) = \frac{1}{z^{2}} + \sum_{\omega \in L}\left(\frac{1}{(z-\omega)^{2}} - \frac{1}{\omega^{2}}\right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1.75"/>
  <p:tag name="ORIGINALWIDTH" val="1308"/>
  <p:tag name="OUTPUTDPI" val="1200"/>
  <p:tag name="LATEXADDIN" val="\documentclass{article}&#10;\usepackage{amsmath}&#10;\pagestyle{empty}&#10;\begin{document}&#10;&#10;$\wp ' (z) = -2 \sum_{\omega \in L} \frac{1}{(z- \omega)^{2}} $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1269.75"/>
  <p:tag name="OUTPUTDPI" val="1200"/>
  <p:tag name="LATEXADDIN" val="\documentclass{article}&#10;\usepackage{amsmath}&#10;\pagestyle{empty}&#10;\begin{document}&#10;&#10;&#10;$E: y^{2} = 4x^{3} - g_{2}x - g_{3}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584.75"/>
  <p:tag name="OUTPUTDPI" val="1200"/>
  <p:tag name="LATEXADDIN" val="\documentclass{article}&#10;\usepackage{amsmath}&#10;\pagestyle{empty}&#10;\begin{document}&#10;&#10;&#10;where $g_{2} = 60G_{4}, g_{3} = 140G_{6}$  &#10;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5"/>
  <p:tag name="ORIGINALWIDTH" val="1070.25"/>
  <p:tag name="OUTPUTDPI" val="1200"/>
  <p:tag name="LATEXADDIN" val="\documentclass{article}&#10;\usepackage{amsmath}&#10;\pagestyle{empty}&#10;\begin{document}&#10;&#10;&#10;$G_{k}(L) = \sum_{\omega \in L}\omega^{-k}$&#10;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Constructing Pairing-Friendly Elliptic Curves</vt:lpstr>
      <vt:lpstr>Definition:</vt:lpstr>
      <vt:lpstr>The Group Law</vt:lpstr>
      <vt:lpstr>Isogenies</vt:lpstr>
      <vt:lpstr>j-Invariant</vt:lpstr>
      <vt:lpstr>Quadratic Twists</vt:lpstr>
      <vt:lpstr>Complex Lattices </vt:lpstr>
      <vt:lpstr>Lattice to Elliptic Curve</vt:lpstr>
      <vt:lpstr>Endomorphisms</vt:lpstr>
      <vt:lpstr>Pairings</vt:lpstr>
      <vt:lpstr>Pairing-Friendly Curves</vt:lpstr>
      <vt:lpstr>Complex Multiplication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Microsoft account</cp:lastModifiedBy>
  <cp:revision>17</cp:revision>
  <dcterms:created xsi:type="dcterms:W3CDTF">2015-11-26T04:51:42Z</dcterms:created>
  <dcterms:modified xsi:type="dcterms:W3CDTF">2015-11-29T19:53:48Z</dcterms:modified>
</cp:coreProperties>
</file>