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63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128" y="-4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6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9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6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3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0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4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9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2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1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5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C9084-70B7-4828-AD77-7D77F1A8B45B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9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Constructing Pairing-Friendly Elliptic Curves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550" y="1690688"/>
            <a:ext cx="7551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Peter Manohar, </a:t>
            </a:r>
            <a:r>
              <a:rPr lang="en-US" sz="2800" dirty="0" err="1" smtClean="0"/>
              <a:t>Xingyou</a:t>
            </a:r>
            <a:r>
              <a:rPr lang="en-US" sz="2800" smtClean="0"/>
              <a:t> Song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66194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</a:t>
            </a:r>
            <a:r>
              <a:rPr lang="en-US" dirty="0" smtClean="0"/>
              <a:t>r our purposes, an elliptic curve over a field is an equation of the form: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atisfying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215" y="2697157"/>
            <a:ext cx="4318000" cy="5080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112" y="4065393"/>
            <a:ext cx="43180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72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Law</a:t>
            </a:r>
            <a:endParaRPr lang="en-US" dirty="0"/>
          </a:p>
        </p:txBody>
      </p:sp>
      <p:pic>
        <p:nvPicPr>
          <p:cNvPr id="4" name="Picture 3" descr="grouplaw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50" y="1384117"/>
            <a:ext cx="6475575" cy="482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31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Isogenies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Isogeny is a </a:t>
            </a:r>
            <a:r>
              <a:rPr lang="en-US" dirty="0" err="1" smtClean="0"/>
              <a:t>surjective</a:t>
            </a:r>
            <a:r>
              <a:rPr lang="en-US" dirty="0" smtClean="0"/>
              <a:t> </a:t>
            </a:r>
            <a:r>
              <a:rPr lang="en-US" dirty="0" err="1" smtClean="0"/>
              <a:t>morphism</a:t>
            </a:r>
            <a:r>
              <a:rPr lang="en-US" dirty="0" smtClean="0"/>
              <a:t> between two elliptic curves that is also group homomorphism.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Two elliptic curves are isomorphic if there is an isogeny from E1 to E2 and an isogeny from E2 to E1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Examples: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442" y="5363534"/>
            <a:ext cx="2349044" cy="45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71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j-Invariant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Definition: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Fact: two elliptic curves (over an algebraically closed field) are isomorphic </a:t>
            </a:r>
            <a:r>
              <a:rPr lang="en-US" dirty="0" err="1" smtClean="0"/>
              <a:t>iff</a:t>
            </a:r>
            <a:r>
              <a:rPr lang="en-US" dirty="0"/>
              <a:t> </a:t>
            </a:r>
            <a:r>
              <a:rPr lang="en-US" dirty="0" smtClean="0"/>
              <a:t>they have the same j-invariant.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002" y="2289051"/>
            <a:ext cx="3341394" cy="105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52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Endomorphisms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endomorphism is an isogeny from E to itself. The </a:t>
            </a:r>
            <a:r>
              <a:rPr lang="en-US" dirty="0" err="1" smtClean="0"/>
              <a:t>endomorphisms</a:t>
            </a:r>
            <a:r>
              <a:rPr lang="en-US" dirty="0" smtClean="0"/>
              <a:t> of an elliptic curve form a ring, which always contains a subring isomorphic to the integers.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79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Pairings</a:t>
            </a:r>
            <a:endParaRPr lang="en-US" dirty="0"/>
          </a:p>
        </p:txBody>
      </p:sp>
      <p:pic>
        <p:nvPicPr>
          <p:cNvPr id="12" name="Picture 11" descr="Screen Shot 2015-11-26 at 2.50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00" y="1659878"/>
            <a:ext cx="11687644" cy="27236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2454" y="3998798"/>
            <a:ext cx="2892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Examples:</a:t>
            </a:r>
          </a:p>
        </p:txBody>
      </p:sp>
      <p:pic>
        <p:nvPicPr>
          <p:cNvPr id="15" name="Picture 14" descr="Screen Shot 2015-11-26 at 3.06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82" y="4805723"/>
            <a:ext cx="96647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83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Pairing-Friendly Curves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9879" y="2665865"/>
            <a:ext cx="28417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Problem:</a:t>
            </a:r>
          </a:p>
        </p:txBody>
      </p:sp>
      <p:pic>
        <p:nvPicPr>
          <p:cNvPr id="8" name="Picture 7" descr="Screen Shot 2015-11-26 at 3.20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12" y="3462468"/>
            <a:ext cx="9258300" cy="850900"/>
          </a:xfrm>
          <a:prstGeom prst="rect">
            <a:avLst/>
          </a:prstGeom>
        </p:spPr>
      </p:pic>
      <p:pic>
        <p:nvPicPr>
          <p:cNvPr id="9" name="Picture 8" descr="Screen Shot 2015-11-26 at 3.21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61" y="1500169"/>
            <a:ext cx="9537700" cy="990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2750" y="4313169"/>
            <a:ext cx="8374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 we need to find a way to generate these curves on our own.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0188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66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159</Words>
  <Application>Microsoft Macintosh PowerPoint</Application>
  <PresentationFormat>Custom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Constructing Pairing-Friendly Elliptic Curves</vt:lpstr>
      <vt:lpstr>Definition:</vt:lpstr>
      <vt:lpstr>The Group Law</vt:lpstr>
      <vt:lpstr>Isogenies</vt:lpstr>
      <vt:lpstr>j-Invariant</vt:lpstr>
      <vt:lpstr>Endomorphisms</vt:lpstr>
      <vt:lpstr>Pairings</vt:lpstr>
      <vt:lpstr>Pairing-Friendly Curves</vt:lpstr>
      <vt:lpstr>Complex Multiplication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Elliptic Curve Generation </dc:title>
  <dc:creator>Microsoft account</dc:creator>
  <cp:lastModifiedBy>Peter Manohar</cp:lastModifiedBy>
  <cp:revision>14</cp:revision>
  <dcterms:created xsi:type="dcterms:W3CDTF">2015-11-26T04:51:42Z</dcterms:created>
  <dcterms:modified xsi:type="dcterms:W3CDTF">2015-11-26T23:24:00Z</dcterms:modified>
</cp:coreProperties>
</file>