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-936" y="-9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6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9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6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3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0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4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9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2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1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5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C9084-70B7-4828-AD77-7D77F1A8B45B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9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Constructing Pairing-Friendly Elliptic Curves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550" y="1690688"/>
            <a:ext cx="7551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Peter Manohar, </a:t>
            </a:r>
            <a:r>
              <a:rPr lang="en-US" sz="2800" dirty="0" err="1" smtClean="0"/>
              <a:t>Xingyou</a:t>
            </a:r>
            <a:r>
              <a:rPr lang="en-US" sz="2800" smtClean="0"/>
              <a:t> Song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66194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our purposes, an elliptic curve over a field is an equation of the form: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atisfying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215" y="2697157"/>
            <a:ext cx="4318000" cy="5080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112" y="4065393"/>
            <a:ext cx="43180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72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Law</a:t>
            </a:r>
            <a:endParaRPr lang="en-US" dirty="0"/>
          </a:p>
        </p:txBody>
      </p:sp>
      <p:pic>
        <p:nvPicPr>
          <p:cNvPr id="4" name="Picture 3" descr="grouplaw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950" y="1384117"/>
            <a:ext cx="6475575" cy="482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31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j-Invariant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Definition: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Fact: two elliptic curves (over an algebraically closed field) are isomorphic </a:t>
            </a:r>
            <a:r>
              <a:rPr lang="en-US" dirty="0" err="1" smtClean="0"/>
              <a:t>iff</a:t>
            </a:r>
            <a:r>
              <a:rPr lang="en-US" dirty="0"/>
              <a:t> </a:t>
            </a:r>
            <a:r>
              <a:rPr lang="en-US" dirty="0" smtClean="0"/>
              <a:t>they have the same j-invariant.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732" y="2037260"/>
            <a:ext cx="3341394" cy="105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52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Pairings</a:t>
            </a:r>
            <a:endParaRPr lang="en-US" dirty="0"/>
          </a:p>
        </p:txBody>
      </p:sp>
      <p:pic>
        <p:nvPicPr>
          <p:cNvPr id="12" name="Picture 11" descr="Screen Shot 2015-11-26 at 2.50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00" y="1659878"/>
            <a:ext cx="11687644" cy="27236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2454" y="3998798"/>
            <a:ext cx="2892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Examples:</a:t>
            </a:r>
          </a:p>
        </p:txBody>
      </p:sp>
      <p:pic>
        <p:nvPicPr>
          <p:cNvPr id="15" name="Picture 14" descr="Screen Shot 2015-11-26 at 3.06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82" y="4805723"/>
            <a:ext cx="96647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83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Pairing-Friendly Curves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9879" y="2665865"/>
            <a:ext cx="28417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Problem: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2750" y="4313169"/>
            <a:ext cx="8374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 we need to find a way to generate these curves on our own.</a:t>
            </a:r>
            <a:endParaRPr lang="en-US" sz="2400" dirty="0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142" y="3495803"/>
            <a:ext cx="7393435" cy="788234"/>
          </a:xfrm>
          <a:prstGeom prst="rect">
            <a:avLst/>
          </a:prstGeom>
        </p:spPr>
      </p:pic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818" y="1574474"/>
            <a:ext cx="9413161" cy="9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88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trace of </a:t>
            </a:r>
            <a:r>
              <a:rPr lang="en-US" dirty="0" err="1" smtClean="0"/>
              <a:t>Frobenius</a:t>
            </a:r>
            <a:r>
              <a:rPr lang="en-US" dirty="0"/>
              <a:t> </a:t>
            </a:r>
            <a:r>
              <a:rPr lang="en-US" dirty="0" smtClean="0"/>
              <a:t>is the integer t satisfying: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Hasse</a:t>
            </a:r>
            <a:r>
              <a:rPr lang="en-US" dirty="0" smtClean="0"/>
              <a:t> Bound: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CM Method:</a:t>
            </a:r>
          </a:p>
          <a:p>
            <a:pPr marL="0" indent="0">
              <a:buNone/>
            </a:pPr>
            <a:r>
              <a:rPr lang="en-US" dirty="0" smtClean="0"/>
              <a:t>	Input: </a:t>
            </a:r>
            <a:r>
              <a:rPr lang="en-US" dirty="0" err="1" smtClean="0"/>
              <a:t>p,t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Output: An elliptic curve E over       with trace t</a:t>
            </a:r>
          </a:p>
          <a:p>
            <a:pPr marL="0" indent="0">
              <a:buNone/>
            </a:pPr>
            <a:r>
              <a:rPr lang="en-US" dirty="0" smtClean="0"/>
              <a:t>Efficient when                                , with </a:t>
            </a:r>
            <a:r>
              <a:rPr lang="en-US" i="1" dirty="0" smtClean="0"/>
              <a:t>D</a:t>
            </a:r>
            <a:r>
              <a:rPr lang="en-US" dirty="0" smtClean="0"/>
              <a:t> small.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879" y="2364068"/>
            <a:ext cx="4468780" cy="546975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144" y="3268786"/>
            <a:ext cx="1985485" cy="522496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795" y="5004783"/>
            <a:ext cx="352752" cy="345403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181" y="5445224"/>
            <a:ext cx="2320819" cy="41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6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Cocks Pinch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33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Dupont</a:t>
            </a:r>
            <a:r>
              <a:rPr lang="en-US" dirty="0"/>
              <a:t> </a:t>
            </a:r>
            <a:r>
              <a:rPr lang="en-US" dirty="0" err="1" smtClean="0"/>
              <a:t>Enge</a:t>
            </a:r>
            <a:r>
              <a:rPr lang="en-US" dirty="0" smtClean="0"/>
              <a:t> </a:t>
            </a:r>
            <a:r>
              <a:rPr lang="en-US" dirty="0" err="1" smtClean="0"/>
              <a:t>Morain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16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112</Words>
  <Application>Microsoft Macintosh PowerPoint</Application>
  <PresentationFormat>Custom</PresentationFormat>
  <Paragraphs>29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Constructing Pairing-Friendly Elliptic Curves</vt:lpstr>
      <vt:lpstr>Definition:</vt:lpstr>
      <vt:lpstr>The Group Law</vt:lpstr>
      <vt:lpstr>j-Invariant</vt:lpstr>
      <vt:lpstr>Pairings</vt:lpstr>
      <vt:lpstr>Pairing-Friendly Curves</vt:lpstr>
      <vt:lpstr>Complex Multiplication</vt:lpstr>
      <vt:lpstr>Cocks Pinch Method</vt:lpstr>
      <vt:lpstr>Dupont Enge Morain Method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Elliptic Curve Generation </dc:title>
  <dc:creator>Microsoft account</dc:creator>
  <cp:lastModifiedBy>Peter Manohar</cp:lastModifiedBy>
  <cp:revision>27</cp:revision>
  <dcterms:created xsi:type="dcterms:W3CDTF">2015-11-26T04:51:42Z</dcterms:created>
  <dcterms:modified xsi:type="dcterms:W3CDTF">2015-11-30T02:22:57Z</dcterms:modified>
</cp:coreProperties>
</file>