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DCFDF-7CC0-487B-9DB5-83D11AFAD117}" v="12" dt="2020-09-26T12:01:56.739"/>
    <p1510:client id="{3653093E-E5F1-D1CB-A364-7C7F4B09A2D7}" v="1405" dt="2020-09-25T16:44:07.225"/>
    <p1510:client id="{54DC649F-1189-4412-B42B-8F5065571824}" v="2476" dt="2020-09-25T14:34:41.180"/>
    <p1510:client id="{5657F48C-104F-469A-A673-1AC242002071}" v="1330" dt="2020-09-25T16:49:30.096"/>
    <p1510:client id="{68A1DC16-CBD8-8B7D-56B7-6B33ECFBC200}" v="487" dt="2020-09-26T11:42:30.234"/>
    <p1510:client id="{AE95C9A5-7CF7-D4FE-0B14-6C9D5A31BB67}" v="194" dt="2020-09-25T05:46:34.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05008 - Sheikh Saifur Rahman Jony" userId="S::1705008@cse.buet.ac.bd::efbdc6f4-9f2d-41f8-841a-04d84a0ec845" providerId="AD" clId="Web-{183DCFDF-7CC0-487B-9DB5-83D11AFAD117}"/>
    <pc:docChg chg="modSld">
      <pc:chgData name="1705008 - Sheikh Saifur Rahman Jony" userId="S::1705008@cse.buet.ac.bd::efbdc6f4-9f2d-41f8-841a-04d84a0ec845" providerId="AD" clId="Web-{183DCFDF-7CC0-487B-9DB5-83D11AFAD117}" dt="2020-09-26T12:01:56.739" v="10"/>
      <pc:docMkLst>
        <pc:docMk/>
      </pc:docMkLst>
      <pc:sldChg chg="addSp delSp modSp">
        <pc:chgData name="1705008 - Sheikh Saifur Rahman Jony" userId="S::1705008@cse.buet.ac.bd::efbdc6f4-9f2d-41f8-841a-04d84a0ec845" providerId="AD" clId="Web-{183DCFDF-7CC0-487B-9DB5-83D11AFAD117}" dt="2020-09-26T12:01:56.739" v="10"/>
        <pc:sldMkLst>
          <pc:docMk/>
          <pc:sldMk cId="2365460268" sldId="259"/>
        </pc:sldMkLst>
        <pc:spChg chg="ord">
          <ac:chgData name="1705008 - Sheikh Saifur Rahman Jony" userId="S::1705008@cse.buet.ac.bd::efbdc6f4-9f2d-41f8-841a-04d84a0ec845" providerId="AD" clId="Web-{183DCFDF-7CC0-487B-9DB5-83D11AFAD117}" dt="2020-09-26T12:01:56.739" v="10"/>
          <ac:spMkLst>
            <pc:docMk/>
            <pc:sldMk cId="2365460268" sldId="259"/>
            <ac:spMk id="29" creationId="{F3060C83-F051-4F0E-ABAD-AA0DFC48B218}"/>
          </ac:spMkLst>
        </pc:spChg>
        <pc:picChg chg="add mod ord">
          <ac:chgData name="1705008 - Sheikh Saifur Rahman Jony" userId="S::1705008@cse.buet.ac.bd::efbdc6f4-9f2d-41f8-841a-04d84a0ec845" providerId="AD" clId="Web-{183DCFDF-7CC0-487B-9DB5-83D11AFAD117}" dt="2020-09-26T12:01:53.348" v="9"/>
          <ac:picMkLst>
            <pc:docMk/>
            <pc:sldMk cId="2365460268" sldId="259"/>
            <ac:picMk id="2" creationId="{E6E83B5A-DB7B-46EE-9EDF-D54079F8AFD1}"/>
          </ac:picMkLst>
        </pc:picChg>
        <pc:picChg chg="del">
          <ac:chgData name="1705008 - Sheikh Saifur Rahman Jony" userId="S::1705008@cse.buet.ac.bd::efbdc6f4-9f2d-41f8-841a-04d84a0ec845" providerId="AD" clId="Web-{183DCFDF-7CC0-487B-9DB5-83D11AFAD117}" dt="2020-09-26T12:01:08.598" v="2"/>
          <ac:picMkLst>
            <pc:docMk/>
            <pc:sldMk cId="2365460268" sldId="259"/>
            <ac:picMk id="3" creationId="{6EFCC3E1-58CC-4C4D-8BA3-1B3A08B17192}"/>
          </ac:picMkLst>
        </pc:picChg>
      </pc:sldChg>
      <pc:sldChg chg="modSp">
        <pc:chgData name="1705008 - Sheikh Saifur Rahman Jony" userId="S::1705008@cse.buet.ac.bd::efbdc6f4-9f2d-41f8-841a-04d84a0ec845" providerId="AD" clId="Web-{183DCFDF-7CC0-487B-9DB5-83D11AFAD117}" dt="2020-09-26T11:57:58.252" v="1" actId="1076"/>
        <pc:sldMkLst>
          <pc:docMk/>
          <pc:sldMk cId="450740803" sldId="261"/>
        </pc:sldMkLst>
        <pc:picChg chg="mod">
          <ac:chgData name="1705008 - Sheikh Saifur Rahman Jony" userId="S::1705008@cse.buet.ac.bd::efbdc6f4-9f2d-41f8-841a-04d84a0ec845" providerId="AD" clId="Web-{183DCFDF-7CC0-487B-9DB5-83D11AFAD117}" dt="2020-09-26T11:57:58.252" v="1" actId="1076"/>
          <ac:picMkLst>
            <pc:docMk/>
            <pc:sldMk cId="450740803" sldId="261"/>
            <ac:picMk id="2" creationId="{685CDBEF-0F69-4A03-A754-89E5887BB3E0}"/>
          </ac:picMkLst>
        </pc:picChg>
      </pc:sldChg>
    </pc:docChg>
  </pc:docChgLst>
  <pc:docChgLst>
    <pc:chgData name="1705008 - Sheikh Saifur Rahman Jony" userId="S::1705008@cse.buet.ac.bd::efbdc6f4-9f2d-41f8-841a-04d84a0ec845" providerId="AD" clId="Web-{54DC649F-1189-4412-B42B-8F5065571824}"/>
    <pc:docChg chg="addSld modSld sldOrd">
      <pc:chgData name="1705008 - Sheikh Saifur Rahman Jony" userId="S::1705008@cse.buet.ac.bd::efbdc6f4-9f2d-41f8-841a-04d84a0ec845" providerId="AD" clId="Web-{54DC649F-1189-4412-B42B-8F5065571824}" dt="2020-09-25T14:34:41.180" v="2454" actId="1076"/>
      <pc:docMkLst>
        <pc:docMk/>
      </pc:docMkLst>
      <pc:sldChg chg="addSp modSp">
        <pc:chgData name="1705008 - Sheikh Saifur Rahman Jony" userId="S::1705008@cse.buet.ac.bd::efbdc6f4-9f2d-41f8-841a-04d84a0ec845" providerId="AD" clId="Web-{54DC649F-1189-4412-B42B-8F5065571824}" dt="2020-09-25T13:45:59.536" v="108" actId="20577"/>
        <pc:sldMkLst>
          <pc:docMk/>
          <pc:sldMk cId="109857222" sldId="256"/>
        </pc:sldMkLst>
        <pc:spChg chg="mod">
          <ac:chgData name="1705008 - Sheikh Saifur Rahman Jony" userId="S::1705008@cse.buet.ac.bd::efbdc6f4-9f2d-41f8-841a-04d84a0ec845" providerId="AD" clId="Web-{54DC649F-1189-4412-B42B-8F5065571824}" dt="2020-09-25T13:43:26.770" v="26" actId="20577"/>
          <ac:spMkLst>
            <pc:docMk/>
            <pc:sldMk cId="109857222" sldId="256"/>
            <ac:spMk id="2" creationId="{00000000-0000-0000-0000-000000000000}"/>
          </ac:spMkLst>
        </pc:spChg>
        <pc:spChg chg="add mod">
          <ac:chgData name="1705008 - Sheikh Saifur Rahman Jony" userId="S::1705008@cse.buet.ac.bd::efbdc6f4-9f2d-41f8-841a-04d84a0ec845" providerId="AD" clId="Web-{54DC649F-1189-4412-B42B-8F5065571824}" dt="2020-09-25T13:45:59.536" v="108" actId="20577"/>
          <ac:spMkLst>
            <pc:docMk/>
            <pc:sldMk cId="109857222" sldId="256"/>
            <ac:spMk id="6" creationId="{990E1A1A-1264-490C-86EA-7D6F4E71217E}"/>
          </ac:spMkLst>
        </pc:spChg>
      </pc:sldChg>
      <pc:sldChg chg="addSp delSp modSp">
        <pc:chgData name="1705008 - Sheikh Saifur Rahman Jony" userId="S::1705008@cse.buet.ac.bd::efbdc6f4-9f2d-41f8-841a-04d84a0ec845" providerId="AD" clId="Web-{54DC649F-1189-4412-B42B-8F5065571824}" dt="2020-09-25T13:53:51.430" v="801" actId="20577"/>
        <pc:sldMkLst>
          <pc:docMk/>
          <pc:sldMk cId="3240931488" sldId="257"/>
        </pc:sldMkLst>
        <pc:spChg chg="del">
          <ac:chgData name="1705008 - Sheikh Saifur Rahman Jony" userId="S::1705008@cse.buet.ac.bd::efbdc6f4-9f2d-41f8-841a-04d84a0ec845" providerId="AD" clId="Web-{54DC649F-1189-4412-B42B-8F5065571824}" dt="2020-09-25T13:46:05.677" v="113"/>
          <ac:spMkLst>
            <pc:docMk/>
            <pc:sldMk cId="3240931488" sldId="257"/>
            <ac:spMk id="2" creationId="{E324D61E-F77D-4696-93BC-A42033836CD5}"/>
          </ac:spMkLst>
        </pc:spChg>
        <pc:spChg chg="add mod">
          <ac:chgData name="1705008 - Sheikh Saifur Rahman Jony" userId="S::1705008@cse.buet.ac.bd::efbdc6f4-9f2d-41f8-841a-04d84a0ec845" providerId="AD" clId="Web-{54DC649F-1189-4412-B42B-8F5065571824}" dt="2020-09-25T13:47:33.334" v="134" actId="1076"/>
          <ac:spMkLst>
            <pc:docMk/>
            <pc:sldMk cId="3240931488" sldId="257"/>
            <ac:spMk id="3" creationId="{32F7DCFE-A3FE-4453-8E4E-4E7B00E160A8}"/>
          </ac:spMkLst>
        </pc:spChg>
        <pc:spChg chg="add mod">
          <ac:chgData name="1705008 - Sheikh Saifur Rahman Jony" userId="S::1705008@cse.buet.ac.bd::efbdc6f4-9f2d-41f8-841a-04d84a0ec845" providerId="AD" clId="Web-{54DC649F-1189-4412-B42B-8F5065571824}" dt="2020-09-25T13:53:51.430" v="801" actId="20577"/>
          <ac:spMkLst>
            <pc:docMk/>
            <pc:sldMk cId="3240931488" sldId="257"/>
            <ac:spMk id="4" creationId="{AB1D782B-F7CD-4FB9-AC4B-F6C82A4B9FD6}"/>
          </ac:spMkLst>
        </pc:spChg>
        <pc:spChg chg="del mod">
          <ac:chgData name="1705008 - Sheikh Saifur Rahman Jony" userId="S::1705008@cse.buet.ac.bd::efbdc6f4-9f2d-41f8-841a-04d84a0ec845" providerId="AD" clId="Web-{54DC649F-1189-4412-B42B-8F5065571824}" dt="2020-09-25T13:46:03.739" v="112"/>
          <ac:spMkLst>
            <pc:docMk/>
            <pc:sldMk cId="3240931488" sldId="257"/>
            <ac:spMk id="5" creationId="{AE851342-BEDB-4991-85C7-3F3302742668}"/>
          </ac:spMkLst>
        </pc:spChg>
      </pc:sldChg>
      <pc:sldChg chg="addSp modSp new">
        <pc:chgData name="1705008 - Sheikh Saifur Rahman Jony" userId="S::1705008@cse.buet.ac.bd::efbdc6f4-9f2d-41f8-841a-04d84a0ec845" providerId="AD" clId="Web-{54DC649F-1189-4412-B42B-8F5065571824}" dt="2020-09-25T13:59:32.932" v="1411" actId="1076"/>
        <pc:sldMkLst>
          <pc:docMk/>
          <pc:sldMk cId="1091974309" sldId="258"/>
        </pc:sldMkLst>
        <pc:spChg chg="add mod">
          <ac:chgData name="1705008 - Sheikh Saifur Rahman Jony" userId="S::1705008@cse.buet.ac.bd::efbdc6f4-9f2d-41f8-841a-04d84a0ec845" providerId="AD" clId="Web-{54DC649F-1189-4412-B42B-8F5065571824}" dt="2020-09-25T13:54:29.274" v="826" actId="1076"/>
          <ac:spMkLst>
            <pc:docMk/>
            <pc:sldMk cId="1091974309" sldId="258"/>
            <ac:spMk id="2" creationId="{71737408-7551-4081-BE3C-3470861246E3}"/>
          </ac:spMkLst>
        </pc:spChg>
        <pc:spChg chg="add mod">
          <ac:chgData name="1705008 - Sheikh Saifur Rahman Jony" userId="S::1705008@cse.buet.ac.bd::efbdc6f4-9f2d-41f8-841a-04d84a0ec845" providerId="AD" clId="Web-{54DC649F-1189-4412-B42B-8F5065571824}" dt="2020-09-25T13:59:32.932" v="1411" actId="1076"/>
          <ac:spMkLst>
            <pc:docMk/>
            <pc:sldMk cId="1091974309" sldId="258"/>
            <ac:spMk id="3" creationId="{5360312C-78D5-4EEE-9176-DEB58871E8D5}"/>
          </ac:spMkLst>
        </pc:spChg>
      </pc:sldChg>
      <pc:sldChg chg="addSp delSp modSp new mod ord setBg">
        <pc:chgData name="1705008 - Sheikh Saifur Rahman Jony" userId="S::1705008@cse.buet.ac.bd::efbdc6f4-9f2d-41f8-841a-04d84a0ec845" providerId="AD" clId="Web-{54DC649F-1189-4412-B42B-8F5065571824}" dt="2020-09-25T14:27:23.177" v="2179"/>
        <pc:sldMkLst>
          <pc:docMk/>
          <pc:sldMk cId="2365460268" sldId="259"/>
        </pc:sldMkLst>
        <pc:spChg chg="add del">
          <ac:chgData name="1705008 - Sheikh Saifur Rahman Jony" userId="S::1705008@cse.buet.ac.bd::efbdc6f4-9f2d-41f8-841a-04d84a0ec845" providerId="AD" clId="Web-{54DC649F-1189-4412-B42B-8F5065571824}" dt="2020-09-25T14:11:59.234" v="1424"/>
          <ac:spMkLst>
            <pc:docMk/>
            <pc:sldMk cId="2365460268" sldId="259"/>
            <ac:spMk id="7" creationId="{46D6306C-ED4F-4AAE-B4A5-EEA6AFAD726E}"/>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9" creationId="{0EC5361D-F897-4856-B945-0455A365EB24}"/>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1" creationId="{4508C0C5-2268-42B5-B3C8-4D0899E05F8C}"/>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3" creationId="{141ACBDB-38F8-4B34-8183-BD95B4E55A62}"/>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5" creationId="{DE00DB52-3455-4E2F-867B-A6D0516E175B}"/>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7" creationId="{9E914C83-E0D8-4953-92D5-169D28CB43AE}"/>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9" creationId="{3512E083-F550-46AF-8490-767ECFD00CB7}"/>
          </ac:spMkLst>
        </pc:spChg>
        <pc:spChg chg="add del">
          <ac:chgData name="1705008 - Sheikh Saifur Rahman Jony" userId="S::1705008@cse.buet.ac.bd::efbdc6f4-9f2d-41f8-841a-04d84a0ec845" providerId="AD" clId="Web-{54DC649F-1189-4412-B42B-8F5065571824}" dt="2020-09-25T14:12:33.234" v="1429"/>
          <ac:spMkLst>
            <pc:docMk/>
            <pc:sldMk cId="2365460268" sldId="259"/>
            <ac:spMk id="24" creationId="{42A4FC2C-047E-45A5-965D-8E1E3BF09BC6}"/>
          </ac:spMkLst>
        </pc:spChg>
        <pc:spChg chg="add">
          <ac:chgData name="1705008 - Sheikh Saifur Rahman Jony" userId="S::1705008@cse.buet.ac.bd::efbdc6f4-9f2d-41f8-841a-04d84a0ec845" providerId="AD" clId="Web-{54DC649F-1189-4412-B42B-8F5065571824}" dt="2020-09-25T14:12:33.234" v="1429"/>
          <ac:spMkLst>
            <pc:docMk/>
            <pc:sldMk cId="2365460268" sldId="259"/>
            <ac:spMk id="29" creationId="{F3060C83-F051-4F0E-ABAD-AA0DFC48B218}"/>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1" creationId="{83C98ABE-055B-441F-B07E-44F97F083C39}"/>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3" creationId="{29FDB030-9B49-4CED-8CCD-4D99382388AC}"/>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5" creationId="{3783CA14-24A1-485C-8B30-D6A5D87987AD}"/>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7" creationId="{9A97C86A-04D6-40F7-AE84-31AB43E6A846}"/>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9" creationId="{FF9F2414-84E8-453E-B1F3-389FDE8192D9}"/>
          </ac:spMkLst>
        </pc:spChg>
        <pc:spChg chg="add">
          <ac:chgData name="1705008 - Sheikh Saifur Rahman Jony" userId="S::1705008@cse.buet.ac.bd::efbdc6f4-9f2d-41f8-841a-04d84a0ec845" providerId="AD" clId="Web-{54DC649F-1189-4412-B42B-8F5065571824}" dt="2020-09-25T14:12:33.234" v="1429"/>
          <ac:spMkLst>
            <pc:docMk/>
            <pc:sldMk cId="2365460268" sldId="259"/>
            <ac:spMk id="41" creationId="{3ECA69A1-7536-43AC-85EF-C7106179F5ED}"/>
          </ac:spMkLst>
        </pc:spChg>
        <pc:picChg chg="add del mod">
          <ac:chgData name="1705008 - Sheikh Saifur Rahman Jony" userId="S::1705008@cse.buet.ac.bd::efbdc6f4-9f2d-41f8-841a-04d84a0ec845" providerId="AD" clId="Web-{54DC649F-1189-4412-B42B-8F5065571824}" dt="2020-09-25T14:12:04.359" v="1425"/>
          <ac:picMkLst>
            <pc:docMk/>
            <pc:sldMk cId="2365460268" sldId="259"/>
            <ac:picMk id="2" creationId="{87CD6E68-D37E-4247-8C08-68F0FFD011C5}"/>
          </ac:picMkLst>
        </pc:picChg>
        <pc:picChg chg="add mod ord">
          <ac:chgData name="1705008 - Sheikh Saifur Rahman Jony" userId="S::1705008@cse.buet.ac.bd::efbdc6f4-9f2d-41f8-841a-04d84a0ec845" providerId="AD" clId="Web-{54DC649F-1189-4412-B42B-8F5065571824}" dt="2020-09-25T14:12:59.984" v="1434"/>
          <ac:picMkLst>
            <pc:docMk/>
            <pc:sldMk cId="2365460268" sldId="259"/>
            <ac:picMk id="3" creationId="{1CD662C9-BDAD-4207-8121-F04A8AF039B1}"/>
          </ac:picMkLst>
        </pc:picChg>
      </pc:sldChg>
      <pc:sldChg chg="addSp modSp new">
        <pc:chgData name="1705008 - Sheikh Saifur Rahman Jony" userId="S::1705008@cse.buet.ac.bd::efbdc6f4-9f2d-41f8-841a-04d84a0ec845" providerId="AD" clId="Web-{54DC649F-1189-4412-B42B-8F5065571824}" dt="2020-09-25T14:15:16.219" v="1484" actId="1076"/>
        <pc:sldMkLst>
          <pc:docMk/>
          <pc:sldMk cId="4233292513" sldId="260"/>
        </pc:sldMkLst>
        <pc:spChg chg="add mod">
          <ac:chgData name="1705008 - Sheikh Saifur Rahman Jony" userId="S::1705008@cse.buet.ac.bd::efbdc6f4-9f2d-41f8-841a-04d84a0ec845" providerId="AD" clId="Web-{54DC649F-1189-4412-B42B-8F5065571824}" dt="2020-09-25T14:15:16.219" v="1484" actId="1076"/>
          <ac:spMkLst>
            <pc:docMk/>
            <pc:sldMk cId="4233292513" sldId="260"/>
            <ac:spMk id="2" creationId="{5FAE756C-1AD1-4060-AAF7-B9FCDB2E7613}"/>
          </ac:spMkLst>
        </pc:spChg>
      </pc:sldChg>
      <pc:sldChg chg="addSp modSp new">
        <pc:chgData name="1705008 - Sheikh Saifur Rahman Jony" userId="S::1705008@cse.buet.ac.bd::efbdc6f4-9f2d-41f8-841a-04d84a0ec845" providerId="AD" clId="Web-{54DC649F-1189-4412-B42B-8F5065571824}" dt="2020-09-25T14:25:08.754" v="2139" actId="1076"/>
        <pc:sldMkLst>
          <pc:docMk/>
          <pc:sldMk cId="450740803" sldId="261"/>
        </pc:sldMkLst>
        <pc:spChg chg="add mod">
          <ac:chgData name="1705008 - Sheikh Saifur Rahman Jony" userId="S::1705008@cse.buet.ac.bd::efbdc6f4-9f2d-41f8-841a-04d84a0ec845" providerId="AD" clId="Web-{54DC649F-1189-4412-B42B-8F5065571824}" dt="2020-09-25T14:19:34.268" v="1589" actId="14100"/>
          <ac:spMkLst>
            <pc:docMk/>
            <pc:sldMk cId="450740803" sldId="261"/>
            <ac:spMk id="3" creationId="{58C5E8BF-4C8E-4269-844E-CD481DEC6276}"/>
          </ac:spMkLst>
        </pc:spChg>
        <pc:spChg chg="add mod">
          <ac:chgData name="1705008 - Sheikh Saifur Rahman Jony" userId="S::1705008@cse.buet.ac.bd::efbdc6f4-9f2d-41f8-841a-04d84a0ec845" providerId="AD" clId="Web-{54DC649F-1189-4412-B42B-8F5065571824}" dt="2020-09-25T14:25:08.754" v="2139" actId="1076"/>
          <ac:spMkLst>
            <pc:docMk/>
            <pc:sldMk cId="450740803" sldId="261"/>
            <ac:spMk id="4" creationId="{52A4F9CE-BF00-4268-9D71-30D588D29E44}"/>
          </ac:spMkLst>
        </pc:spChg>
        <pc:picChg chg="add mod">
          <ac:chgData name="1705008 - Sheikh Saifur Rahman Jony" userId="S::1705008@cse.buet.ac.bd::efbdc6f4-9f2d-41f8-841a-04d84a0ec845" providerId="AD" clId="Web-{54DC649F-1189-4412-B42B-8F5065571824}" dt="2020-09-25T14:18:48.049" v="1495" actId="14100"/>
          <ac:picMkLst>
            <pc:docMk/>
            <pc:sldMk cId="450740803" sldId="261"/>
            <ac:picMk id="2" creationId="{BF6C31E7-4FB0-44E7-BF16-7AE1C4193CEA}"/>
          </ac:picMkLst>
        </pc:picChg>
      </pc:sldChg>
      <pc:sldChg chg="addSp modSp new">
        <pc:chgData name="1705008 - Sheikh Saifur Rahman Jony" userId="S::1705008@cse.buet.ac.bd::efbdc6f4-9f2d-41f8-841a-04d84a0ec845" providerId="AD" clId="Web-{54DC649F-1189-4412-B42B-8F5065571824}" dt="2020-09-25T14:26:23.255" v="2163" actId="20577"/>
        <pc:sldMkLst>
          <pc:docMk/>
          <pc:sldMk cId="120609356" sldId="262"/>
        </pc:sldMkLst>
        <pc:spChg chg="add mod">
          <ac:chgData name="1705008 - Sheikh Saifur Rahman Jony" userId="S::1705008@cse.buet.ac.bd::efbdc6f4-9f2d-41f8-841a-04d84a0ec845" providerId="AD" clId="Web-{54DC649F-1189-4412-B42B-8F5065571824}" dt="2020-09-25T14:26:23.255" v="2163" actId="20577"/>
          <ac:spMkLst>
            <pc:docMk/>
            <pc:sldMk cId="120609356" sldId="262"/>
            <ac:spMk id="2" creationId="{C8BB68E3-4662-4B6F-AD68-420F4C1E7339}"/>
          </ac:spMkLst>
        </pc:spChg>
      </pc:sldChg>
      <pc:sldChg chg="addSp modSp new">
        <pc:chgData name="1705008 - Sheikh Saifur Rahman Jony" userId="S::1705008@cse.buet.ac.bd::efbdc6f4-9f2d-41f8-841a-04d84a0ec845" providerId="AD" clId="Web-{54DC649F-1189-4412-B42B-8F5065571824}" dt="2020-09-25T14:26:37.505" v="2170" actId="20577"/>
        <pc:sldMkLst>
          <pc:docMk/>
          <pc:sldMk cId="1067251099" sldId="263"/>
        </pc:sldMkLst>
        <pc:spChg chg="add mod">
          <ac:chgData name="1705008 - Sheikh Saifur Rahman Jony" userId="S::1705008@cse.buet.ac.bd::efbdc6f4-9f2d-41f8-841a-04d84a0ec845" providerId="AD" clId="Web-{54DC649F-1189-4412-B42B-8F5065571824}" dt="2020-09-25T14:26:37.505" v="2170" actId="20577"/>
          <ac:spMkLst>
            <pc:docMk/>
            <pc:sldMk cId="1067251099" sldId="263"/>
            <ac:spMk id="2" creationId="{735F089F-B068-4260-8843-EAF991D2AC80}"/>
          </ac:spMkLst>
        </pc:spChg>
      </pc:sldChg>
      <pc:sldChg chg="addSp modSp new">
        <pc:chgData name="1705008 - Sheikh Saifur Rahman Jony" userId="S::1705008@cse.buet.ac.bd::efbdc6f4-9f2d-41f8-841a-04d84a0ec845" providerId="AD" clId="Web-{54DC649F-1189-4412-B42B-8F5065571824}" dt="2020-09-25T14:26:46.599" v="2176" actId="20577"/>
        <pc:sldMkLst>
          <pc:docMk/>
          <pc:sldMk cId="365343644" sldId="264"/>
        </pc:sldMkLst>
        <pc:spChg chg="add mod">
          <ac:chgData name="1705008 - Sheikh Saifur Rahman Jony" userId="S::1705008@cse.buet.ac.bd::efbdc6f4-9f2d-41f8-841a-04d84a0ec845" providerId="AD" clId="Web-{54DC649F-1189-4412-B42B-8F5065571824}" dt="2020-09-25T14:26:46.599" v="2176" actId="20577"/>
          <ac:spMkLst>
            <pc:docMk/>
            <pc:sldMk cId="365343644" sldId="264"/>
            <ac:spMk id="2" creationId="{2F84FDD6-B2E3-43A2-BF2A-BC462D660556}"/>
          </ac:spMkLst>
        </pc:spChg>
      </pc:sldChg>
      <pc:sldChg chg="addSp modSp new">
        <pc:chgData name="1705008 - Sheikh Saifur Rahman Jony" userId="S::1705008@cse.buet.ac.bd::efbdc6f4-9f2d-41f8-841a-04d84a0ec845" providerId="AD" clId="Web-{54DC649F-1189-4412-B42B-8F5065571824}" dt="2020-09-25T14:34:41.180" v="2454" actId="1076"/>
        <pc:sldMkLst>
          <pc:docMk/>
          <pc:sldMk cId="2365058957" sldId="265"/>
        </pc:sldMkLst>
        <pc:spChg chg="add mod">
          <ac:chgData name="1705008 - Sheikh Saifur Rahman Jony" userId="S::1705008@cse.buet.ac.bd::efbdc6f4-9f2d-41f8-841a-04d84a0ec845" providerId="AD" clId="Web-{54DC649F-1189-4412-B42B-8F5065571824}" dt="2020-09-25T14:33:20.383" v="2362" actId="20577"/>
          <ac:spMkLst>
            <pc:docMk/>
            <pc:sldMk cId="2365058957" sldId="265"/>
            <ac:spMk id="2" creationId="{56494EEB-641C-4917-9D21-611196716180}"/>
          </ac:spMkLst>
        </pc:spChg>
        <pc:spChg chg="add mod">
          <ac:chgData name="1705008 - Sheikh Saifur Rahman Jony" userId="S::1705008@cse.buet.ac.bd::efbdc6f4-9f2d-41f8-841a-04d84a0ec845" providerId="AD" clId="Web-{54DC649F-1189-4412-B42B-8F5065571824}" dt="2020-09-25T14:34:41.180" v="2454" actId="1076"/>
          <ac:spMkLst>
            <pc:docMk/>
            <pc:sldMk cId="2365058957" sldId="265"/>
            <ac:spMk id="3" creationId="{4B86E67C-476D-4536-A2D4-4F806D7732CF}"/>
          </ac:spMkLst>
        </pc:spChg>
      </pc:sldChg>
      <pc:sldChg chg="addSp modSp new">
        <pc:chgData name="1705008 - Sheikh Saifur Rahman Jony" userId="S::1705008@cse.buet.ac.bd::efbdc6f4-9f2d-41f8-841a-04d84a0ec845" providerId="AD" clId="Web-{54DC649F-1189-4412-B42B-8F5065571824}" dt="2020-09-25T14:28:26.974" v="2218" actId="20577"/>
        <pc:sldMkLst>
          <pc:docMk/>
          <pc:sldMk cId="1863419717" sldId="266"/>
        </pc:sldMkLst>
        <pc:spChg chg="add mod">
          <ac:chgData name="1705008 - Sheikh Saifur Rahman Jony" userId="S::1705008@cse.buet.ac.bd::efbdc6f4-9f2d-41f8-841a-04d84a0ec845" providerId="AD" clId="Web-{54DC649F-1189-4412-B42B-8F5065571824}" dt="2020-09-25T14:28:26.974" v="2218" actId="20577"/>
          <ac:spMkLst>
            <pc:docMk/>
            <pc:sldMk cId="1863419717" sldId="266"/>
            <ac:spMk id="2" creationId="{2E64125E-CA3A-4A3A-8885-CFB5E29F4838}"/>
          </ac:spMkLst>
        </pc:spChg>
      </pc:sldChg>
    </pc:docChg>
  </pc:docChgLst>
  <pc:docChgLst>
    <pc:chgData name="1705008 - Sheikh Saifur Rahman Jony" userId="S::1705008@cse.buet.ac.bd::efbdc6f4-9f2d-41f8-841a-04d84a0ec845" providerId="AD" clId="Web-{5657F48C-104F-469A-A673-1AC242002071}"/>
    <pc:docChg chg="modSld">
      <pc:chgData name="1705008 - Sheikh Saifur Rahman Jony" userId="S::1705008@cse.buet.ac.bd::efbdc6f4-9f2d-41f8-841a-04d84a0ec845" providerId="AD" clId="Web-{5657F48C-104F-469A-A673-1AC242002071}" dt="2020-09-25T16:49:29.987" v="1318" actId="20577"/>
      <pc:docMkLst>
        <pc:docMk/>
      </pc:docMkLst>
      <pc:sldChg chg="addSp delSp modSp">
        <pc:chgData name="1705008 - Sheikh Saifur Rahman Jony" userId="S::1705008@cse.buet.ac.bd::efbdc6f4-9f2d-41f8-841a-04d84a0ec845" providerId="AD" clId="Web-{5657F48C-104F-469A-A673-1AC242002071}" dt="2020-09-25T16:44:06.532" v="375"/>
        <pc:sldMkLst>
          <pc:docMk/>
          <pc:sldMk cId="2365460268" sldId="259"/>
        </pc:sldMkLst>
        <pc:picChg chg="add mod ord">
          <ac:chgData name="1705008 - Sheikh Saifur Rahman Jony" userId="S::1705008@cse.buet.ac.bd::efbdc6f4-9f2d-41f8-841a-04d84a0ec845" providerId="AD" clId="Web-{5657F48C-104F-469A-A673-1AC242002071}" dt="2020-09-25T16:44:06.532" v="375"/>
          <ac:picMkLst>
            <pc:docMk/>
            <pc:sldMk cId="2365460268" sldId="259"/>
            <ac:picMk id="2" creationId="{7BBCB324-7ACA-4901-9914-2D550B2330B2}"/>
          </ac:picMkLst>
        </pc:picChg>
        <pc:picChg chg="del">
          <ac:chgData name="1705008 - Sheikh Saifur Rahman Jony" userId="S::1705008@cse.buet.ac.bd::efbdc6f4-9f2d-41f8-841a-04d84a0ec845" providerId="AD" clId="Web-{5657F48C-104F-469A-A673-1AC242002071}" dt="2020-09-25T16:43:26.234" v="363"/>
          <ac:picMkLst>
            <pc:docMk/>
            <pc:sldMk cId="2365460268" sldId="259"/>
            <ac:picMk id="3" creationId="{1CD662C9-BDAD-4207-8121-F04A8AF039B1}"/>
          </ac:picMkLst>
        </pc:picChg>
      </pc:sldChg>
      <pc:sldChg chg="addSp delSp modSp">
        <pc:chgData name="1705008 - Sheikh Saifur Rahman Jony" userId="S::1705008@cse.buet.ac.bd::efbdc6f4-9f2d-41f8-841a-04d84a0ec845" providerId="AD" clId="Web-{5657F48C-104F-469A-A673-1AC242002071}" dt="2020-09-25T16:43:05.359" v="362" actId="1076"/>
        <pc:sldMkLst>
          <pc:docMk/>
          <pc:sldMk cId="450740803" sldId="261"/>
        </pc:sldMkLst>
        <pc:picChg chg="del mod">
          <ac:chgData name="1705008 - Sheikh Saifur Rahman Jony" userId="S::1705008@cse.buet.ac.bd::efbdc6f4-9f2d-41f8-841a-04d84a0ec845" providerId="AD" clId="Web-{5657F48C-104F-469A-A673-1AC242002071}" dt="2020-09-25T16:42:42.875" v="356"/>
          <ac:picMkLst>
            <pc:docMk/>
            <pc:sldMk cId="450740803" sldId="261"/>
            <ac:picMk id="2" creationId="{BF6C31E7-4FB0-44E7-BF16-7AE1C4193CEA}"/>
          </ac:picMkLst>
        </pc:picChg>
        <pc:picChg chg="add mod">
          <ac:chgData name="1705008 - Sheikh Saifur Rahman Jony" userId="S::1705008@cse.buet.ac.bd::efbdc6f4-9f2d-41f8-841a-04d84a0ec845" providerId="AD" clId="Web-{5657F48C-104F-469A-A673-1AC242002071}" dt="2020-09-25T16:43:05.359" v="362" actId="1076"/>
          <ac:picMkLst>
            <pc:docMk/>
            <pc:sldMk cId="450740803" sldId="261"/>
            <ac:picMk id="5" creationId="{16DFC1DF-96CC-4E46-9CDE-C07176446786}"/>
          </ac:picMkLst>
        </pc:picChg>
      </pc:sldChg>
      <pc:sldChg chg="addSp delSp modSp">
        <pc:chgData name="1705008 - Sheikh Saifur Rahman Jony" userId="S::1705008@cse.buet.ac.bd::efbdc6f4-9f2d-41f8-841a-04d84a0ec845" providerId="AD" clId="Web-{5657F48C-104F-469A-A673-1AC242002071}" dt="2020-09-25T16:42:08.234" v="348" actId="1076"/>
        <pc:sldMkLst>
          <pc:docMk/>
          <pc:sldMk cId="120609356" sldId="262"/>
        </pc:sldMkLst>
        <pc:spChg chg="mod">
          <ac:chgData name="1705008 - Sheikh Saifur Rahman Jony" userId="S::1705008@cse.buet.ac.bd::efbdc6f4-9f2d-41f8-841a-04d84a0ec845" providerId="AD" clId="Web-{5657F48C-104F-469A-A673-1AC242002071}" dt="2020-09-25T16:23:31.523" v="305" actId="1076"/>
          <ac:spMkLst>
            <pc:docMk/>
            <pc:sldMk cId="120609356" sldId="262"/>
            <ac:spMk id="4" creationId="{9294C5E5-31A9-4523-91B6-2D0401B08D17}"/>
          </ac:spMkLst>
        </pc:spChg>
        <pc:spChg chg="mod">
          <ac:chgData name="1705008 - Sheikh Saifur Rahman Jony" userId="S::1705008@cse.buet.ac.bd::efbdc6f4-9f2d-41f8-841a-04d84a0ec845" providerId="AD" clId="Web-{5657F48C-104F-469A-A673-1AC242002071}" dt="2020-09-25T16:23:03.289" v="300" actId="20577"/>
          <ac:spMkLst>
            <pc:docMk/>
            <pc:sldMk cId="120609356" sldId="262"/>
            <ac:spMk id="6" creationId="{D66EA003-23A0-48A3-83FF-DE5B54B3C1F6}"/>
          </ac:spMkLst>
        </pc:spChg>
        <pc:spChg chg="add mod">
          <ac:chgData name="1705008 - Sheikh Saifur Rahman Jony" userId="S::1705008@cse.buet.ac.bd::efbdc6f4-9f2d-41f8-841a-04d84a0ec845" providerId="AD" clId="Web-{5657F48C-104F-469A-A673-1AC242002071}" dt="2020-09-25T16:22:17.554" v="181" actId="20577"/>
          <ac:spMkLst>
            <pc:docMk/>
            <pc:sldMk cId="120609356" sldId="262"/>
            <ac:spMk id="7" creationId="{EA36629B-8D5F-413D-BCA7-37BF4106F5DE}"/>
          </ac:spMkLst>
        </pc:spChg>
        <pc:grpChg chg="add mod">
          <ac:chgData name="1705008 - Sheikh Saifur Rahman Jony" userId="S::1705008@cse.buet.ac.bd::efbdc6f4-9f2d-41f8-841a-04d84a0ec845" providerId="AD" clId="Web-{5657F48C-104F-469A-A673-1AC242002071}" dt="2020-09-25T16:23:27.758" v="304" actId="1076"/>
          <ac:grpSpMkLst>
            <pc:docMk/>
            <pc:sldMk cId="120609356" sldId="262"/>
            <ac:grpSpMk id="2" creationId="{FAA17725-A4DA-4308-8835-5FBD292DE2FB}"/>
          </ac:grpSpMkLst>
        </pc:grpChg>
        <pc:picChg chg="del">
          <ac:chgData name="1705008 - Sheikh Saifur Rahman Jony" userId="S::1705008@cse.buet.ac.bd::efbdc6f4-9f2d-41f8-841a-04d84a0ec845" providerId="AD" clId="Web-{5657F48C-104F-469A-A673-1AC242002071}" dt="2020-09-25T16:41:44.921" v="342"/>
          <ac:picMkLst>
            <pc:docMk/>
            <pc:sldMk cId="120609356" sldId="262"/>
            <ac:picMk id="3" creationId="{231F8674-3A5F-406C-B952-62DD1462654C}"/>
          </ac:picMkLst>
        </pc:picChg>
        <pc:picChg chg="add mod">
          <ac:chgData name="1705008 - Sheikh Saifur Rahman Jony" userId="S::1705008@cse.buet.ac.bd::efbdc6f4-9f2d-41f8-841a-04d84a0ec845" providerId="AD" clId="Web-{5657F48C-104F-469A-A673-1AC242002071}" dt="2020-09-25T16:42:08.234" v="348" actId="1076"/>
          <ac:picMkLst>
            <pc:docMk/>
            <pc:sldMk cId="120609356" sldId="262"/>
            <ac:picMk id="8" creationId="{56113A90-8DCD-4348-AE30-6D5C7071FEDA}"/>
          </ac:picMkLst>
        </pc:picChg>
      </pc:sldChg>
      <pc:sldChg chg="addSp delSp modSp">
        <pc:chgData name="1705008 - Sheikh Saifur Rahman Jony" userId="S::1705008@cse.buet.ac.bd::efbdc6f4-9f2d-41f8-841a-04d84a0ec845" providerId="AD" clId="Web-{5657F48C-104F-469A-A673-1AC242002071}" dt="2020-09-25T16:49:29.409" v="1316" actId="20577"/>
        <pc:sldMkLst>
          <pc:docMk/>
          <pc:sldMk cId="1067251099" sldId="263"/>
        </pc:sldMkLst>
        <pc:spChg chg="ord">
          <ac:chgData name="1705008 - Sheikh Saifur Rahman Jony" userId="S::1705008@cse.buet.ac.bd::efbdc6f4-9f2d-41f8-841a-04d84a0ec845" providerId="AD" clId="Web-{5657F48C-104F-469A-A673-1AC242002071}" dt="2020-09-25T16:41:10.437" v="339"/>
          <ac:spMkLst>
            <pc:docMk/>
            <pc:sldMk cId="1067251099" sldId="263"/>
            <ac:spMk id="4" creationId="{B0E1D87D-494D-46C8-9FD1-A73FCE135606}"/>
          </ac:spMkLst>
        </pc:spChg>
        <pc:spChg chg="mod">
          <ac:chgData name="1705008 - Sheikh Saifur Rahman Jony" userId="S::1705008@cse.buet.ac.bd::efbdc6f4-9f2d-41f8-841a-04d84a0ec845" providerId="AD" clId="Web-{5657F48C-104F-469A-A673-1AC242002071}" dt="2020-09-25T16:49:29.409" v="1316" actId="20577"/>
          <ac:spMkLst>
            <pc:docMk/>
            <pc:sldMk cId="1067251099" sldId="263"/>
            <ac:spMk id="5" creationId="{B9D714DA-6AF8-43B5-B841-C6549EAA806C}"/>
          </ac:spMkLst>
        </pc:spChg>
        <pc:spChg chg="del">
          <ac:chgData name="1705008 - Sheikh Saifur Rahman Jony" userId="S::1705008@cse.buet.ac.bd::efbdc6f4-9f2d-41f8-841a-04d84a0ec845" providerId="AD" clId="Web-{5657F48C-104F-469A-A673-1AC242002071}" dt="2020-09-25T16:47:29.580" v="796"/>
          <ac:spMkLst>
            <pc:docMk/>
            <pc:sldMk cId="1067251099" sldId="263"/>
            <ac:spMk id="7" creationId="{B9A67DBD-A877-49FE-A671-79A55BD1D947}"/>
          </ac:spMkLst>
        </pc:spChg>
        <pc:spChg chg="mod">
          <ac:chgData name="1705008 - Sheikh Saifur Rahman Jony" userId="S::1705008@cse.buet.ac.bd::efbdc6f4-9f2d-41f8-841a-04d84a0ec845" providerId="AD" clId="Web-{5657F48C-104F-469A-A673-1AC242002071}" dt="2020-09-25T16:49:19.534" v="1315" actId="1076"/>
          <ac:spMkLst>
            <pc:docMk/>
            <pc:sldMk cId="1067251099" sldId="263"/>
            <ac:spMk id="8" creationId="{E5272285-B7A6-4BAD-B4AB-4CECCFF5A4A3}"/>
          </ac:spMkLst>
        </pc:spChg>
        <pc:grpChg chg="add mod">
          <ac:chgData name="1705008 - Sheikh Saifur Rahman Jony" userId="S::1705008@cse.buet.ac.bd::efbdc6f4-9f2d-41f8-841a-04d84a0ec845" providerId="AD" clId="Web-{5657F48C-104F-469A-A673-1AC242002071}" dt="2020-09-25T16:41:38.827" v="341" actId="1076"/>
          <ac:grpSpMkLst>
            <pc:docMk/>
            <pc:sldMk cId="1067251099" sldId="263"/>
            <ac:grpSpMk id="10" creationId="{A9931344-9845-4083-88E0-D49FE442F2FF}"/>
          </ac:grpSpMkLst>
        </pc:grpChg>
        <pc:picChg chg="add mod">
          <ac:chgData name="1705008 - Sheikh Saifur Rahman Jony" userId="S::1705008@cse.buet.ac.bd::efbdc6f4-9f2d-41f8-841a-04d84a0ec845" providerId="AD" clId="Web-{5657F48C-104F-469A-A673-1AC242002071}" dt="2020-09-25T16:41:04.827" v="338" actId="1076"/>
          <ac:picMkLst>
            <pc:docMk/>
            <pc:sldMk cId="1067251099" sldId="263"/>
            <ac:picMk id="2" creationId="{0B1344EC-C000-470A-A611-906DE169BA64}"/>
          </ac:picMkLst>
        </pc:picChg>
        <pc:picChg chg="del">
          <ac:chgData name="1705008 - Sheikh Saifur Rahman Jony" userId="S::1705008@cse.buet.ac.bd::efbdc6f4-9f2d-41f8-841a-04d84a0ec845" providerId="AD" clId="Web-{5657F48C-104F-469A-A673-1AC242002071}" dt="2020-09-25T16:40:35.483" v="332"/>
          <ac:picMkLst>
            <pc:docMk/>
            <pc:sldMk cId="1067251099" sldId="263"/>
            <ac:picMk id="3" creationId="{AAFEC759-9578-4AA3-A144-617E71AE48C3}"/>
          </ac:picMkLst>
        </pc:picChg>
      </pc:sldChg>
      <pc:sldChg chg="addSp delSp modSp">
        <pc:chgData name="1705008 - Sheikh Saifur Rahman Jony" userId="S::1705008@cse.buet.ac.bd::efbdc6f4-9f2d-41f8-841a-04d84a0ec845" providerId="AD" clId="Web-{5657F48C-104F-469A-A673-1AC242002071}" dt="2020-09-25T16:46:48.908" v="795" actId="1076"/>
        <pc:sldMkLst>
          <pc:docMk/>
          <pc:sldMk cId="365343644" sldId="264"/>
        </pc:sldMkLst>
        <pc:spChg chg="mod">
          <ac:chgData name="1705008 - Sheikh Saifur Rahman Jony" userId="S::1705008@cse.buet.ac.bd::efbdc6f4-9f2d-41f8-841a-04d84a0ec845" providerId="AD" clId="Web-{5657F48C-104F-469A-A673-1AC242002071}" dt="2020-09-25T16:46:48.908" v="795" actId="1076"/>
          <ac:spMkLst>
            <pc:docMk/>
            <pc:sldMk cId="365343644" sldId="264"/>
            <ac:spMk id="4" creationId="{A2D43BB7-A2E1-4ABC-AD6F-F82EF3A20444}"/>
          </ac:spMkLst>
        </pc:spChg>
        <pc:spChg chg="mod">
          <ac:chgData name="1705008 - Sheikh Saifur Rahman Jony" userId="S::1705008@cse.buet.ac.bd::efbdc6f4-9f2d-41f8-841a-04d84a0ec845" providerId="AD" clId="Web-{5657F48C-104F-469A-A673-1AC242002071}" dt="2020-09-25T16:46:37.626" v="794" actId="1076"/>
          <ac:spMkLst>
            <pc:docMk/>
            <pc:sldMk cId="365343644" sldId="264"/>
            <ac:spMk id="5" creationId="{5A17CC82-392F-4A2F-ACB0-9BAFF4402C89}"/>
          </ac:spMkLst>
        </pc:spChg>
        <pc:spChg chg="mod">
          <ac:chgData name="1705008 - Sheikh Saifur Rahman Jony" userId="S::1705008@cse.buet.ac.bd::efbdc6f4-9f2d-41f8-841a-04d84a0ec845" providerId="AD" clId="Web-{5657F48C-104F-469A-A673-1AC242002071}" dt="2020-09-25T16:46:34.408" v="793" actId="1076"/>
          <ac:spMkLst>
            <pc:docMk/>
            <pc:sldMk cId="365343644" sldId="264"/>
            <ac:spMk id="7" creationId="{342C5971-AFEE-4043-B1C7-92D65FF16543}"/>
          </ac:spMkLst>
        </pc:spChg>
        <pc:picChg chg="add mod">
          <ac:chgData name="1705008 - Sheikh Saifur Rahman Jony" userId="S::1705008@cse.buet.ac.bd::efbdc6f4-9f2d-41f8-841a-04d84a0ec845" providerId="AD" clId="Web-{5657F48C-104F-469A-A673-1AC242002071}" dt="2020-09-25T16:42:31.484" v="355" actId="1076"/>
          <ac:picMkLst>
            <pc:docMk/>
            <pc:sldMk cId="365343644" sldId="264"/>
            <ac:picMk id="2" creationId="{04E24F5E-7253-4B91-9DA9-CB1687EC4482}"/>
          </ac:picMkLst>
        </pc:picChg>
        <pc:picChg chg="del">
          <ac:chgData name="1705008 - Sheikh Saifur Rahman Jony" userId="S::1705008@cse.buet.ac.bd::efbdc6f4-9f2d-41f8-841a-04d84a0ec845" providerId="AD" clId="Web-{5657F48C-104F-469A-A673-1AC242002071}" dt="2020-09-25T16:42:14.953" v="349"/>
          <ac:picMkLst>
            <pc:docMk/>
            <pc:sldMk cId="365343644" sldId="264"/>
            <ac:picMk id="6" creationId="{9BA67CA9-2E40-44BA-9503-3D3A30C81430}"/>
          </ac:picMkLst>
        </pc:picChg>
      </pc:sldChg>
    </pc:docChg>
  </pc:docChgLst>
  <pc:docChgLst>
    <pc:chgData name="1705015 - Zaber Ibn Abdul Hakim" userId="S::1705015@cse.buet.ac.bd::395b84d0-57ca-4640-b13b-317e7f0a688e" providerId="AD" clId="Web-{AE95C9A5-7CF7-D4FE-0B14-6C9D5A31BB67}"/>
    <pc:docChg chg="addSld modSld">
      <pc:chgData name="1705015 - Zaber Ibn Abdul Hakim" userId="S::1705015@cse.buet.ac.bd::395b84d0-57ca-4640-b13b-317e7f0a688e" providerId="AD" clId="Web-{AE95C9A5-7CF7-D4FE-0B14-6C9D5A31BB67}" dt="2020-09-25T05:46:34.957" v="190" actId="20577"/>
      <pc:docMkLst>
        <pc:docMk/>
      </pc:docMkLst>
      <pc:sldChg chg="addSp modSp">
        <pc:chgData name="1705015 - Zaber Ibn Abdul Hakim" userId="S::1705015@cse.buet.ac.bd::395b84d0-57ca-4640-b13b-317e7f0a688e" providerId="AD" clId="Web-{AE95C9A5-7CF7-D4FE-0B14-6C9D5A31BB67}" dt="2020-09-25T05:26:09.064" v="99" actId="20577"/>
        <pc:sldMkLst>
          <pc:docMk/>
          <pc:sldMk cId="109857222" sldId="256"/>
        </pc:sldMkLst>
        <pc:spChg chg="mod">
          <ac:chgData name="1705015 - Zaber Ibn Abdul Hakim" userId="S::1705015@cse.buet.ac.bd::395b84d0-57ca-4640-b13b-317e7f0a688e" providerId="AD" clId="Web-{AE95C9A5-7CF7-D4FE-0B14-6C9D5A31BB67}" dt="2020-09-25T05:25:02.283" v="15" actId="1076"/>
          <ac:spMkLst>
            <pc:docMk/>
            <pc:sldMk cId="109857222" sldId="256"/>
            <ac:spMk id="2" creationId="{00000000-0000-0000-0000-000000000000}"/>
          </ac:spMkLst>
        </pc:spChg>
        <pc:spChg chg="mod">
          <ac:chgData name="1705015 - Zaber Ibn Abdul Hakim" userId="S::1705015@cse.buet.ac.bd::395b84d0-57ca-4640-b13b-317e7f0a688e" providerId="AD" clId="Web-{AE95C9A5-7CF7-D4FE-0B14-6C9D5A31BB67}" dt="2020-09-25T05:26:02.111" v="97" actId="20577"/>
          <ac:spMkLst>
            <pc:docMk/>
            <pc:sldMk cId="109857222" sldId="256"/>
            <ac:spMk id="3" creationId="{00000000-0000-0000-0000-000000000000}"/>
          </ac:spMkLst>
        </pc:spChg>
        <pc:spChg chg="add mod">
          <ac:chgData name="1705015 - Zaber Ibn Abdul Hakim" userId="S::1705015@cse.buet.ac.bd::395b84d0-57ca-4640-b13b-317e7f0a688e" providerId="AD" clId="Web-{AE95C9A5-7CF7-D4FE-0B14-6C9D5A31BB67}" dt="2020-09-25T05:26:09.064" v="99" actId="20577"/>
          <ac:spMkLst>
            <pc:docMk/>
            <pc:sldMk cId="109857222" sldId="256"/>
            <ac:spMk id="4" creationId="{EC7DCF31-57B2-4E3A-8863-89146C5B3CF5}"/>
          </ac:spMkLst>
        </pc:spChg>
      </pc:sldChg>
      <pc:sldChg chg="addSp delSp modSp new">
        <pc:chgData name="1705015 - Zaber Ibn Abdul Hakim" userId="S::1705015@cse.buet.ac.bd::395b84d0-57ca-4640-b13b-317e7f0a688e" providerId="AD" clId="Web-{AE95C9A5-7CF7-D4FE-0B14-6C9D5A31BB67}" dt="2020-09-25T05:46:34.957" v="190" actId="20577"/>
        <pc:sldMkLst>
          <pc:docMk/>
          <pc:sldMk cId="3240931488" sldId="257"/>
        </pc:sldMkLst>
        <pc:spChg chg="add mod">
          <ac:chgData name="1705015 - Zaber Ibn Abdul Hakim" userId="S::1705015@cse.buet.ac.bd::395b84d0-57ca-4640-b13b-317e7f0a688e" providerId="AD" clId="Web-{AE95C9A5-7CF7-D4FE-0B14-6C9D5A31BB67}" dt="2020-09-25T05:29:03.111" v="121" actId="20577"/>
          <ac:spMkLst>
            <pc:docMk/>
            <pc:sldMk cId="3240931488" sldId="257"/>
            <ac:spMk id="2" creationId="{E324D61E-F77D-4696-93BC-A42033836CD5}"/>
          </ac:spMkLst>
        </pc:spChg>
        <pc:spChg chg="add del mod">
          <ac:chgData name="1705015 - Zaber Ibn Abdul Hakim" userId="S::1705015@cse.buet.ac.bd::395b84d0-57ca-4640-b13b-317e7f0a688e" providerId="AD" clId="Web-{AE95C9A5-7CF7-D4FE-0B14-6C9D5A31BB67}" dt="2020-09-25T05:30:24.721" v="132"/>
          <ac:spMkLst>
            <pc:docMk/>
            <pc:sldMk cId="3240931488" sldId="257"/>
            <ac:spMk id="3" creationId="{21B97D03-7C19-43EF-8091-CFD3EB1D68F0}"/>
          </ac:spMkLst>
        </pc:spChg>
        <pc:spChg chg="add del mod">
          <ac:chgData name="1705015 - Zaber Ibn Abdul Hakim" userId="S::1705015@cse.buet.ac.bd::395b84d0-57ca-4640-b13b-317e7f0a688e" providerId="AD" clId="Web-{AE95C9A5-7CF7-D4FE-0B14-6C9D5A31BB67}" dt="2020-09-25T05:31:54.830" v="141"/>
          <ac:spMkLst>
            <pc:docMk/>
            <pc:sldMk cId="3240931488" sldId="257"/>
            <ac:spMk id="4" creationId="{EE7C54F4-7265-4978-A946-1C1A22820503}"/>
          </ac:spMkLst>
        </pc:spChg>
        <pc:spChg chg="add mod">
          <ac:chgData name="1705015 - Zaber Ibn Abdul Hakim" userId="S::1705015@cse.buet.ac.bd::395b84d0-57ca-4640-b13b-317e7f0a688e" providerId="AD" clId="Web-{AE95C9A5-7CF7-D4FE-0B14-6C9D5A31BB67}" dt="2020-09-25T05:46:34.957" v="190" actId="20577"/>
          <ac:spMkLst>
            <pc:docMk/>
            <pc:sldMk cId="3240931488" sldId="257"/>
            <ac:spMk id="5" creationId="{AE851342-BEDB-4991-85C7-3F3302742668}"/>
          </ac:spMkLst>
        </pc:spChg>
      </pc:sldChg>
    </pc:docChg>
  </pc:docChgLst>
  <pc:docChgLst>
    <pc:chgData name="1705015 - Zaber Ibn Abdul Hakim" userId="S::1705015@cse.buet.ac.bd::395b84d0-57ca-4640-b13b-317e7f0a688e" providerId="AD" clId="Web-{68A1DC16-CBD8-8B7D-56B7-6B33ECFBC200}"/>
    <pc:docChg chg="modSld">
      <pc:chgData name="1705015 - Zaber Ibn Abdul Hakim" userId="S::1705015@cse.buet.ac.bd::395b84d0-57ca-4640-b13b-317e7f0a688e" providerId="AD" clId="Web-{68A1DC16-CBD8-8B7D-56B7-6B33ECFBC200}" dt="2020-09-26T11:42:30.234" v="481" actId="14100"/>
      <pc:docMkLst>
        <pc:docMk/>
      </pc:docMkLst>
      <pc:sldChg chg="modSp">
        <pc:chgData name="1705015 - Zaber Ibn Abdul Hakim" userId="S::1705015@cse.buet.ac.bd::395b84d0-57ca-4640-b13b-317e7f0a688e" providerId="AD" clId="Web-{68A1DC16-CBD8-8B7D-56B7-6B33ECFBC200}" dt="2020-09-26T10:49:32.867" v="20" actId="20577"/>
        <pc:sldMkLst>
          <pc:docMk/>
          <pc:sldMk cId="1091974309" sldId="258"/>
        </pc:sldMkLst>
        <pc:spChg chg="mod">
          <ac:chgData name="1705015 - Zaber Ibn Abdul Hakim" userId="S::1705015@cse.buet.ac.bd::395b84d0-57ca-4640-b13b-317e7f0a688e" providerId="AD" clId="Web-{68A1DC16-CBD8-8B7D-56B7-6B33ECFBC200}" dt="2020-09-26T10:49:32.867" v="20" actId="20577"/>
          <ac:spMkLst>
            <pc:docMk/>
            <pc:sldMk cId="1091974309" sldId="258"/>
            <ac:spMk id="3" creationId="{5360312C-78D5-4EEE-9176-DEB58871E8D5}"/>
          </ac:spMkLst>
        </pc:spChg>
      </pc:sldChg>
      <pc:sldChg chg="addSp delSp modSp">
        <pc:chgData name="1705015 - Zaber Ibn Abdul Hakim" userId="S::1705015@cse.buet.ac.bd::395b84d0-57ca-4640-b13b-317e7f0a688e" providerId="AD" clId="Web-{68A1DC16-CBD8-8B7D-56B7-6B33ECFBC200}" dt="2020-09-26T11:42:30.234" v="481" actId="14100"/>
        <pc:sldMkLst>
          <pc:docMk/>
          <pc:sldMk cId="2365460268" sldId="259"/>
        </pc:sldMkLst>
        <pc:picChg chg="del">
          <ac:chgData name="1705015 - Zaber Ibn Abdul Hakim" userId="S::1705015@cse.buet.ac.bd::395b84d0-57ca-4640-b13b-317e7f0a688e" providerId="AD" clId="Web-{68A1DC16-CBD8-8B7D-56B7-6B33ECFBC200}" dt="2020-09-26T11:41:42.546" v="473"/>
          <ac:picMkLst>
            <pc:docMk/>
            <pc:sldMk cId="2365460268" sldId="259"/>
            <ac:picMk id="2" creationId="{7BBCB324-7ACA-4901-9914-2D550B2330B2}"/>
          </ac:picMkLst>
        </pc:picChg>
        <pc:picChg chg="add mod">
          <ac:chgData name="1705015 - Zaber Ibn Abdul Hakim" userId="S::1705015@cse.buet.ac.bd::395b84d0-57ca-4640-b13b-317e7f0a688e" providerId="AD" clId="Web-{68A1DC16-CBD8-8B7D-56B7-6B33ECFBC200}" dt="2020-09-26T11:42:30.234" v="481" actId="14100"/>
          <ac:picMkLst>
            <pc:docMk/>
            <pc:sldMk cId="2365460268" sldId="259"/>
            <ac:picMk id="3" creationId="{6EFCC3E1-58CC-4C4D-8BA3-1B3A08B17192}"/>
          </ac:picMkLst>
        </pc:picChg>
      </pc:sldChg>
      <pc:sldChg chg="addSp delSp modSp">
        <pc:chgData name="1705015 - Zaber Ibn Abdul Hakim" userId="S::1705015@cse.buet.ac.bd::395b84d0-57ca-4640-b13b-317e7f0a688e" providerId="AD" clId="Web-{68A1DC16-CBD8-8B7D-56B7-6B33ECFBC200}" dt="2020-09-26T11:37:23.842" v="463" actId="20577"/>
        <pc:sldMkLst>
          <pc:docMk/>
          <pc:sldMk cId="450740803" sldId="261"/>
        </pc:sldMkLst>
        <pc:spChg chg="mod">
          <ac:chgData name="1705015 - Zaber Ibn Abdul Hakim" userId="S::1705015@cse.buet.ac.bd::395b84d0-57ca-4640-b13b-317e7f0a688e" providerId="AD" clId="Web-{68A1DC16-CBD8-8B7D-56B7-6B33ECFBC200}" dt="2020-09-26T11:14:27.960" v="402" actId="1076"/>
          <ac:spMkLst>
            <pc:docMk/>
            <pc:sldMk cId="450740803" sldId="261"/>
            <ac:spMk id="3" creationId="{58C5E8BF-4C8E-4269-844E-CD481DEC6276}"/>
          </ac:spMkLst>
        </pc:spChg>
        <pc:spChg chg="mod">
          <ac:chgData name="1705015 - Zaber Ibn Abdul Hakim" userId="S::1705015@cse.buet.ac.bd::395b84d0-57ca-4640-b13b-317e7f0a688e" providerId="AD" clId="Web-{68A1DC16-CBD8-8B7D-56B7-6B33ECFBC200}" dt="2020-09-26T11:37:23.842" v="463" actId="20577"/>
          <ac:spMkLst>
            <pc:docMk/>
            <pc:sldMk cId="450740803" sldId="261"/>
            <ac:spMk id="4" creationId="{52A4F9CE-BF00-4268-9D71-30D588D29E44}"/>
          </ac:spMkLst>
        </pc:spChg>
        <pc:picChg chg="add mod">
          <ac:chgData name="1705015 - Zaber Ibn Abdul Hakim" userId="S::1705015@cse.buet.ac.bd::395b84d0-57ca-4640-b13b-317e7f0a688e" providerId="AD" clId="Web-{68A1DC16-CBD8-8B7D-56B7-6B33ECFBC200}" dt="2020-09-26T11:36:38.967" v="411" actId="14100"/>
          <ac:picMkLst>
            <pc:docMk/>
            <pc:sldMk cId="450740803" sldId="261"/>
            <ac:picMk id="2" creationId="{685CDBEF-0F69-4A03-A754-89E5887BB3E0}"/>
          </ac:picMkLst>
        </pc:picChg>
        <pc:picChg chg="add del mod">
          <ac:chgData name="1705015 - Zaber Ibn Abdul Hakim" userId="S::1705015@cse.buet.ac.bd::395b84d0-57ca-4640-b13b-317e7f0a688e" providerId="AD" clId="Web-{68A1DC16-CBD8-8B7D-56B7-6B33ECFBC200}" dt="2020-09-26T11:04:15.898" v="391"/>
          <ac:picMkLst>
            <pc:docMk/>
            <pc:sldMk cId="450740803" sldId="261"/>
            <ac:picMk id="2" creationId="{AA1E25FE-647D-4F0A-B143-4C0A701B87C2}"/>
          </ac:picMkLst>
        </pc:picChg>
        <pc:picChg chg="del">
          <ac:chgData name="1705015 - Zaber Ibn Abdul Hakim" userId="S::1705015@cse.buet.ac.bd::395b84d0-57ca-4640-b13b-317e7f0a688e" providerId="AD" clId="Web-{68A1DC16-CBD8-8B7D-56B7-6B33ECFBC200}" dt="2020-09-26T11:02:58.273" v="381"/>
          <ac:picMkLst>
            <pc:docMk/>
            <pc:sldMk cId="450740803" sldId="261"/>
            <ac:picMk id="5" creationId="{16DFC1DF-96CC-4E46-9CDE-C07176446786}"/>
          </ac:picMkLst>
        </pc:picChg>
        <pc:picChg chg="add del mod">
          <ac:chgData name="1705015 - Zaber Ibn Abdul Hakim" userId="S::1705015@cse.buet.ac.bd::395b84d0-57ca-4640-b13b-317e7f0a688e" providerId="AD" clId="Web-{68A1DC16-CBD8-8B7D-56B7-6B33ECFBC200}" dt="2020-09-26T11:35:55.279" v="404"/>
          <ac:picMkLst>
            <pc:docMk/>
            <pc:sldMk cId="450740803" sldId="261"/>
            <ac:picMk id="6" creationId="{6AF009CF-CC91-41F2-8195-C626DF3A3662}"/>
          </ac:picMkLst>
        </pc:picChg>
      </pc:sldChg>
      <pc:sldChg chg="modSp">
        <pc:chgData name="1705015 - Zaber Ibn Abdul Hakim" userId="S::1705015@cse.buet.ac.bd::395b84d0-57ca-4640-b13b-317e7f0a688e" providerId="AD" clId="Web-{68A1DC16-CBD8-8B7D-56B7-6B33ECFBC200}" dt="2020-09-26T10:57:55.570" v="380" actId="1076"/>
        <pc:sldMkLst>
          <pc:docMk/>
          <pc:sldMk cId="1067251099" sldId="263"/>
        </pc:sldMkLst>
        <pc:spChg chg="mod">
          <ac:chgData name="1705015 - Zaber Ibn Abdul Hakim" userId="S::1705015@cse.buet.ac.bd::395b84d0-57ca-4640-b13b-317e7f0a688e" providerId="AD" clId="Web-{68A1DC16-CBD8-8B7D-56B7-6B33ECFBC200}" dt="2020-09-26T10:57:55.570" v="380" actId="1076"/>
          <ac:spMkLst>
            <pc:docMk/>
            <pc:sldMk cId="1067251099" sldId="263"/>
            <ac:spMk id="4" creationId="{B0E1D87D-494D-46C8-9FD1-A73FCE135606}"/>
          </ac:spMkLst>
        </pc:spChg>
      </pc:sldChg>
      <pc:sldChg chg="addSp delSp modSp">
        <pc:chgData name="1705015 - Zaber Ibn Abdul Hakim" userId="S::1705015@cse.buet.ac.bd::395b84d0-57ca-4640-b13b-317e7f0a688e" providerId="AD" clId="Web-{68A1DC16-CBD8-8B7D-56B7-6B33ECFBC200}" dt="2020-09-26T11:41:17.483" v="472" actId="1076"/>
        <pc:sldMkLst>
          <pc:docMk/>
          <pc:sldMk cId="365343644" sldId="264"/>
        </pc:sldMkLst>
        <pc:picChg chg="del">
          <ac:chgData name="1705015 - Zaber Ibn Abdul Hakim" userId="S::1705015@cse.buet.ac.bd::395b84d0-57ca-4640-b13b-317e7f0a688e" providerId="AD" clId="Web-{68A1DC16-CBD8-8B7D-56B7-6B33ECFBC200}" dt="2020-09-26T11:37:49.654" v="466"/>
          <ac:picMkLst>
            <pc:docMk/>
            <pc:sldMk cId="365343644" sldId="264"/>
            <ac:picMk id="2" creationId="{04E24F5E-7253-4B91-9DA9-CB1687EC4482}"/>
          </ac:picMkLst>
        </pc:picChg>
        <pc:picChg chg="add mod">
          <ac:chgData name="1705015 - Zaber Ibn Abdul Hakim" userId="S::1705015@cse.buet.ac.bd::395b84d0-57ca-4640-b13b-317e7f0a688e" providerId="AD" clId="Web-{68A1DC16-CBD8-8B7D-56B7-6B33ECFBC200}" dt="2020-09-26T11:41:17.483" v="472" actId="1076"/>
          <ac:picMkLst>
            <pc:docMk/>
            <pc:sldMk cId="365343644" sldId="264"/>
            <ac:picMk id="3" creationId="{BC9FB176-A134-4022-B185-817868BDAB9C}"/>
          </ac:picMkLst>
        </pc:picChg>
      </pc:sldChg>
    </pc:docChg>
  </pc:docChgLst>
  <pc:docChgLst>
    <pc:chgData name="1705015 - Zaber Ibn Abdul Hakim" userId="S::1705015@cse.buet.ac.bd::395b84d0-57ca-4640-b13b-317e7f0a688e" providerId="AD" clId="Web-{3653093E-E5F1-D1CB-A364-7C7F4B09A2D7}"/>
    <pc:docChg chg="modSld">
      <pc:chgData name="1705015 - Zaber Ibn Abdul Hakim" userId="S::1705015@cse.buet.ac.bd::395b84d0-57ca-4640-b13b-317e7f0a688e" providerId="AD" clId="Web-{3653093E-E5F1-D1CB-A364-7C7F4B09A2D7}" dt="2020-09-25T16:44:06.537" v="1381" actId="20577"/>
      <pc:docMkLst>
        <pc:docMk/>
      </pc:docMkLst>
      <pc:sldChg chg="modSp">
        <pc:chgData name="1705015 - Zaber Ibn Abdul Hakim" userId="S::1705015@cse.buet.ac.bd::395b84d0-57ca-4640-b13b-317e7f0a688e" providerId="AD" clId="Web-{3653093E-E5F1-D1CB-A364-7C7F4B09A2D7}" dt="2020-09-25T16:44:06.537" v="1380" actId="20577"/>
        <pc:sldMkLst>
          <pc:docMk/>
          <pc:sldMk cId="1091974309" sldId="258"/>
        </pc:sldMkLst>
        <pc:spChg chg="mod">
          <ac:chgData name="1705015 - Zaber Ibn Abdul Hakim" userId="S::1705015@cse.buet.ac.bd::395b84d0-57ca-4640-b13b-317e7f0a688e" providerId="AD" clId="Web-{3653093E-E5F1-D1CB-A364-7C7F4B09A2D7}" dt="2020-09-25T16:44:06.537" v="1380" actId="20577"/>
          <ac:spMkLst>
            <pc:docMk/>
            <pc:sldMk cId="1091974309" sldId="258"/>
            <ac:spMk id="3" creationId="{5360312C-78D5-4EEE-9176-DEB58871E8D5}"/>
          </ac:spMkLst>
        </pc:spChg>
      </pc:sldChg>
      <pc:sldChg chg="modSp">
        <pc:chgData name="1705015 - Zaber Ibn Abdul Hakim" userId="S::1705015@cse.buet.ac.bd::395b84d0-57ca-4640-b13b-317e7f0a688e" providerId="AD" clId="Web-{3653093E-E5F1-D1CB-A364-7C7F4B09A2D7}" dt="2020-09-25T15:31:32.037" v="4" actId="20577"/>
        <pc:sldMkLst>
          <pc:docMk/>
          <pc:sldMk cId="450740803" sldId="261"/>
        </pc:sldMkLst>
        <pc:spChg chg="mod">
          <ac:chgData name="1705015 - Zaber Ibn Abdul Hakim" userId="S::1705015@cse.buet.ac.bd::395b84d0-57ca-4640-b13b-317e7f0a688e" providerId="AD" clId="Web-{3653093E-E5F1-D1CB-A364-7C7F4B09A2D7}" dt="2020-09-25T15:31:32.037" v="4" actId="20577"/>
          <ac:spMkLst>
            <pc:docMk/>
            <pc:sldMk cId="450740803" sldId="261"/>
            <ac:spMk id="4" creationId="{52A4F9CE-BF00-4268-9D71-30D588D29E44}"/>
          </ac:spMkLst>
        </pc:spChg>
      </pc:sldChg>
      <pc:sldChg chg="addSp delSp modSp">
        <pc:chgData name="1705015 - Zaber Ibn Abdul Hakim" userId="S::1705015@cse.buet.ac.bd::395b84d0-57ca-4640-b13b-317e7f0a688e" providerId="AD" clId="Web-{3653093E-E5F1-D1CB-A364-7C7F4B09A2D7}" dt="2020-09-25T16:18:39.317" v="1356" actId="20577"/>
        <pc:sldMkLst>
          <pc:docMk/>
          <pc:sldMk cId="120609356" sldId="262"/>
        </pc:sldMkLst>
        <pc:spChg chg="del mod">
          <ac:chgData name="1705015 - Zaber Ibn Abdul Hakim" userId="S::1705015@cse.buet.ac.bd::395b84d0-57ca-4640-b13b-317e7f0a688e" providerId="AD" clId="Web-{3653093E-E5F1-D1CB-A364-7C7F4B09A2D7}" dt="2020-09-25T15:32:34.881" v="9"/>
          <ac:spMkLst>
            <pc:docMk/>
            <pc:sldMk cId="120609356" sldId="262"/>
            <ac:spMk id="2" creationId="{C8BB68E3-4662-4B6F-AD68-420F4C1E7339}"/>
          </ac:spMkLst>
        </pc:spChg>
        <pc:spChg chg="add mod">
          <ac:chgData name="1705015 - Zaber Ibn Abdul Hakim" userId="S::1705015@cse.buet.ac.bd::395b84d0-57ca-4640-b13b-317e7f0a688e" providerId="AD" clId="Web-{3653093E-E5F1-D1CB-A364-7C7F4B09A2D7}" dt="2020-09-25T16:12:56.583" v="993" actId="1076"/>
          <ac:spMkLst>
            <pc:docMk/>
            <pc:sldMk cId="120609356" sldId="262"/>
            <ac:spMk id="4" creationId="{9294C5E5-31A9-4523-91B6-2D0401B08D17}"/>
          </ac:spMkLst>
        </pc:spChg>
        <pc:spChg chg="add mod">
          <ac:chgData name="1705015 - Zaber Ibn Abdul Hakim" userId="S::1705015@cse.buet.ac.bd::395b84d0-57ca-4640-b13b-317e7f0a688e" providerId="AD" clId="Web-{3653093E-E5F1-D1CB-A364-7C7F4B09A2D7}" dt="2020-09-25T16:15:04.833" v="1113" actId="1076"/>
          <ac:spMkLst>
            <pc:docMk/>
            <pc:sldMk cId="120609356" sldId="262"/>
            <ac:spMk id="5" creationId="{06C86537-CC0D-4C3C-8E30-F6F688AA2F9D}"/>
          </ac:spMkLst>
        </pc:spChg>
        <pc:spChg chg="add mod">
          <ac:chgData name="1705015 - Zaber Ibn Abdul Hakim" userId="S::1705015@cse.buet.ac.bd::395b84d0-57ca-4640-b13b-317e7f0a688e" providerId="AD" clId="Web-{3653093E-E5F1-D1CB-A364-7C7F4B09A2D7}" dt="2020-09-25T16:18:39.317" v="1356" actId="20577"/>
          <ac:spMkLst>
            <pc:docMk/>
            <pc:sldMk cId="120609356" sldId="262"/>
            <ac:spMk id="6" creationId="{D66EA003-23A0-48A3-83FF-DE5B54B3C1F6}"/>
          </ac:spMkLst>
        </pc:spChg>
        <pc:picChg chg="add mod">
          <ac:chgData name="1705015 - Zaber Ibn Abdul Hakim" userId="S::1705015@cse.buet.ac.bd::395b84d0-57ca-4640-b13b-317e7f0a688e" providerId="AD" clId="Web-{3653093E-E5F1-D1CB-A364-7C7F4B09A2D7}" dt="2020-09-25T16:12:22.177" v="948" actId="14100"/>
          <ac:picMkLst>
            <pc:docMk/>
            <pc:sldMk cId="120609356" sldId="262"/>
            <ac:picMk id="3" creationId="{231F8674-3A5F-406C-B952-62DD1462654C}"/>
          </ac:picMkLst>
        </pc:picChg>
      </pc:sldChg>
      <pc:sldChg chg="addSp delSp modSp">
        <pc:chgData name="1705015 - Zaber Ibn Abdul Hakim" userId="S::1705015@cse.buet.ac.bd::395b84d0-57ca-4640-b13b-317e7f0a688e" providerId="AD" clId="Web-{3653093E-E5F1-D1CB-A364-7C7F4B09A2D7}" dt="2020-09-25T16:08:03.552" v="940" actId="20577"/>
        <pc:sldMkLst>
          <pc:docMk/>
          <pc:sldMk cId="1067251099" sldId="263"/>
        </pc:sldMkLst>
        <pc:spChg chg="del">
          <ac:chgData name="1705015 - Zaber Ibn Abdul Hakim" userId="S::1705015@cse.buet.ac.bd::395b84d0-57ca-4640-b13b-317e7f0a688e" providerId="AD" clId="Web-{3653093E-E5F1-D1CB-A364-7C7F4B09A2D7}" dt="2020-09-25T15:56:39.052" v="470"/>
          <ac:spMkLst>
            <pc:docMk/>
            <pc:sldMk cId="1067251099" sldId="263"/>
            <ac:spMk id="2" creationId="{735F089F-B068-4260-8843-EAF991D2AC80}"/>
          </ac:spMkLst>
        </pc:spChg>
        <pc:spChg chg="add mod">
          <ac:chgData name="1705015 - Zaber Ibn Abdul Hakim" userId="S::1705015@cse.buet.ac.bd::395b84d0-57ca-4640-b13b-317e7f0a688e" providerId="AD" clId="Web-{3653093E-E5F1-D1CB-A364-7C7F4B09A2D7}" dt="2020-09-25T15:58:16.318" v="492" actId="1076"/>
          <ac:spMkLst>
            <pc:docMk/>
            <pc:sldMk cId="1067251099" sldId="263"/>
            <ac:spMk id="4" creationId="{B0E1D87D-494D-46C8-9FD1-A73FCE135606}"/>
          </ac:spMkLst>
        </pc:spChg>
        <pc:spChg chg="add mod">
          <ac:chgData name="1705015 - Zaber Ibn Abdul Hakim" userId="S::1705015@cse.buet.ac.bd::395b84d0-57ca-4640-b13b-317e7f0a688e" providerId="AD" clId="Web-{3653093E-E5F1-D1CB-A364-7C7F4B09A2D7}" dt="2020-09-25T16:06:47.177" v="906" actId="1076"/>
          <ac:spMkLst>
            <pc:docMk/>
            <pc:sldMk cId="1067251099" sldId="263"/>
            <ac:spMk id="5" creationId="{B9D714DA-6AF8-43B5-B841-C6549EAA806C}"/>
          </ac:spMkLst>
        </pc:spChg>
        <pc:spChg chg="add mod">
          <ac:chgData name="1705015 - Zaber Ibn Abdul Hakim" userId="S::1705015@cse.buet.ac.bd::395b84d0-57ca-4640-b13b-317e7f0a688e" providerId="AD" clId="Web-{3653093E-E5F1-D1CB-A364-7C7F4B09A2D7}" dt="2020-09-25T16:06:56.630" v="907" actId="1076"/>
          <ac:spMkLst>
            <pc:docMk/>
            <pc:sldMk cId="1067251099" sldId="263"/>
            <ac:spMk id="6" creationId="{26E55D13-DE33-4135-9C72-BA158D83B304}"/>
          </ac:spMkLst>
        </pc:spChg>
        <pc:spChg chg="add mod">
          <ac:chgData name="1705015 - Zaber Ibn Abdul Hakim" userId="S::1705015@cse.buet.ac.bd::395b84d0-57ca-4640-b13b-317e7f0a688e" providerId="AD" clId="Web-{3653093E-E5F1-D1CB-A364-7C7F4B09A2D7}" dt="2020-09-25T16:06:34.927" v="905" actId="1076"/>
          <ac:spMkLst>
            <pc:docMk/>
            <pc:sldMk cId="1067251099" sldId="263"/>
            <ac:spMk id="7" creationId="{B9A67DBD-A877-49FE-A671-79A55BD1D947}"/>
          </ac:spMkLst>
        </pc:spChg>
        <pc:spChg chg="add mod">
          <ac:chgData name="1705015 - Zaber Ibn Abdul Hakim" userId="S::1705015@cse.buet.ac.bd::395b84d0-57ca-4640-b13b-317e7f0a688e" providerId="AD" clId="Web-{3653093E-E5F1-D1CB-A364-7C7F4B09A2D7}" dt="2020-09-25T16:08:03.552" v="940" actId="20577"/>
          <ac:spMkLst>
            <pc:docMk/>
            <pc:sldMk cId="1067251099" sldId="263"/>
            <ac:spMk id="8" creationId="{E5272285-B7A6-4BAD-B4AB-4CECCFF5A4A3}"/>
          </ac:spMkLst>
        </pc:spChg>
        <pc:spChg chg="add mod">
          <ac:chgData name="1705015 - Zaber Ibn Abdul Hakim" userId="S::1705015@cse.buet.ac.bd::395b84d0-57ca-4640-b13b-317e7f0a688e" providerId="AD" clId="Web-{3653093E-E5F1-D1CB-A364-7C7F4B09A2D7}" dt="2020-09-25T16:07:37.286" v="908" actId="20577"/>
          <ac:spMkLst>
            <pc:docMk/>
            <pc:sldMk cId="1067251099" sldId="263"/>
            <ac:spMk id="9" creationId="{3F6A0CA0-A714-418C-9369-9291FF013985}"/>
          </ac:spMkLst>
        </pc:spChg>
        <pc:picChg chg="add mod">
          <ac:chgData name="1705015 - Zaber Ibn Abdul Hakim" userId="S::1705015@cse.buet.ac.bd::395b84d0-57ca-4640-b13b-317e7f0a688e" providerId="AD" clId="Web-{3653093E-E5F1-D1CB-A364-7C7F4B09A2D7}" dt="2020-09-25T15:57:20.208" v="475" actId="1076"/>
          <ac:picMkLst>
            <pc:docMk/>
            <pc:sldMk cId="1067251099" sldId="263"/>
            <ac:picMk id="3" creationId="{AAFEC759-9578-4AA3-A144-617E71AE48C3}"/>
          </ac:picMkLst>
        </pc:picChg>
      </pc:sldChg>
      <pc:sldChg chg="addSp delSp modSp">
        <pc:chgData name="1705015 - Zaber Ibn Abdul Hakim" userId="S::1705015@cse.buet.ac.bd::395b84d0-57ca-4640-b13b-317e7f0a688e" providerId="AD" clId="Web-{3653093E-E5F1-D1CB-A364-7C7F4B09A2D7}" dt="2020-09-25T15:50:04.334" v="467" actId="20577"/>
        <pc:sldMkLst>
          <pc:docMk/>
          <pc:sldMk cId="365343644" sldId="264"/>
        </pc:sldMkLst>
        <pc:spChg chg="del">
          <ac:chgData name="1705015 - Zaber Ibn Abdul Hakim" userId="S::1705015@cse.buet.ac.bd::395b84d0-57ca-4640-b13b-317e7f0a688e" providerId="AD" clId="Web-{3653093E-E5F1-D1CB-A364-7C7F4B09A2D7}" dt="2020-09-25T15:37:23.787" v="10"/>
          <ac:spMkLst>
            <pc:docMk/>
            <pc:sldMk cId="365343644" sldId="264"/>
            <ac:spMk id="2" creationId="{2F84FDD6-B2E3-43A2-BF2A-BC462D660556}"/>
          </ac:spMkLst>
        </pc:spChg>
        <pc:spChg chg="add mod">
          <ac:chgData name="1705015 - Zaber Ibn Abdul Hakim" userId="S::1705015@cse.buet.ac.bd::395b84d0-57ca-4640-b13b-317e7f0a688e" providerId="AD" clId="Web-{3653093E-E5F1-D1CB-A364-7C7F4B09A2D7}" dt="2020-09-25T15:39:43.443" v="63" actId="20577"/>
          <ac:spMkLst>
            <pc:docMk/>
            <pc:sldMk cId="365343644" sldId="264"/>
            <ac:spMk id="4" creationId="{A2D43BB7-A2E1-4ABC-AD6F-F82EF3A20444}"/>
          </ac:spMkLst>
        </pc:spChg>
        <pc:spChg chg="add mod">
          <ac:chgData name="1705015 - Zaber Ibn Abdul Hakim" userId="S::1705015@cse.buet.ac.bd::395b84d0-57ca-4640-b13b-317e7f0a688e" providerId="AD" clId="Web-{3653093E-E5F1-D1CB-A364-7C7F4B09A2D7}" dt="2020-09-25T15:45:05.599" v="164" actId="20577"/>
          <ac:spMkLst>
            <pc:docMk/>
            <pc:sldMk cId="365343644" sldId="264"/>
            <ac:spMk id="5" creationId="{5A17CC82-392F-4A2F-ACB0-9BAFF4402C89}"/>
          </ac:spMkLst>
        </pc:spChg>
        <pc:spChg chg="add mod">
          <ac:chgData name="1705015 - Zaber Ibn Abdul Hakim" userId="S::1705015@cse.buet.ac.bd::395b84d0-57ca-4640-b13b-317e7f0a688e" providerId="AD" clId="Web-{3653093E-E5F1-D1CB-A364-7C7F4B09A2D7}" dt="2020-09-25T15:50:04.334" v="467" actId="20577"/>
          <ac:spMkLst>
            <pc:docMk/>
            <pc:sldMk cId="365343644" sldId="264"/>
            <ac:spMk id="7" creationId="{342C5971-AFEE-4043-B1C7-92D65FF16543}"/>
          </ac:spMkLst>
        </pc:spChg>
        <pc:picChg chg="add del mod">
          <ac:chgData name="1705015 - Zaber Ibn Abdul Hakim" userId="S::1705015@cse.buet.ac.bd::395b84d0-57ca-4640-b13b-317e7f0a688e" providerId="AD" clId="Web-{3653093E-E5F1-D1CB-A364-7C7F4B09A2D7}" dt="2020-09-25T15:42:07.662" v="74"/>
          <ac:picMkLst>
            <pc:docMk/>
            <pc:sldMk cId="365343644" sldId="264"/>
            <ac:picMk id="3" creationId="{9F9C6997-6D8A-4128-B65E-3AEDF8BBE7D0}"/>
          </ac:picMkLst>
        </pc:picChg>
        <pc:picChg chg="add mod">
          <ac:chgData name="1705015 - Zaber Ibn Abdul Hakim" userId="S::1705015@cse.buet.ac.bd::395b84d0-57ca-4640-b13b-317e7f0a688e" providerId="AD" clId="Web-{3653093E-E5F1-D1CB-A364-7C7F4B09A2D7}" dt="2020-09-25T15:42:59.959" v="81" actId="14100"/>
          <ac:picMkLst>
            <pc:docMk/>
            <pc:sldMk cId="365343644" sldId="264"/>
            <ac:picMk id="6" creationId="{9BA67CA9-2E40-44BA-9503-3D3A30C814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alumni.cam.ac.uk/" TargetMode="External"/><Relationship Id="rId2" Type="http://schemas.openxmlformats.org/officeDocument/2006/relationships/hyperlink" Target="https://alum.mit.edu/"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0208"/>
            <a:ext cx="9144000" cy="961293"/>
          </a:xfrm>
        </p:spPr>
        <p:txBody>
          <a:bodyPr/>
          <a:lstStyle/>
          <a:p>
            <a:r>
              <a:rPr lang="en-US">
                <a:cs typeface="Calibri Light"/>
              </a:rPr>
              <a:t>BUET ALUMNI PORTAL</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Sheikh Saifur Rahman</a:t>
            </a:r>
            <a:br>
              <a:rPr lang="en-US">
                <a:cs typeface="Calibri"/>
              </a:rPr>
            </a:br>
            <a:r>
              <a:rPr lang="en-US">
                <a:cs typeface="Calibri"/>
              </a:rPr>
              <a:t>1705008</a:t>
            </a:r>
          </a:p>
          <a:p>
            <a:r>
              <a:rPr lang="en-US">
                <a:cs typeface="Calibri"/>
              </a:rPr>
              <a:t>Zaber Ibn Abdul Hakim</a:t>
            </a:r>
            <a:br>
              <a:rPr lang="en-US">
                <a:cs typeface="Calibri"/>
              </a:rPr>
            </a:br>
            <a:r>
              <a:rPr lang="en-US">
                <a:cs typeface="Calibri"/>
              </a:rPr>
              <a:t>1705015</a:t>
            </a:r>
          </a:p>
          <a:p>
            <a:endParaRPr lang="en-US">
              <a:cs typeface="Calibri"/>
            </a:endParaRPr>
          </a:p>
        </p:txBody>
      </p:sp>
      <p:sp>
        <p:nvSpPr>
          <p:cNvPr id="4" name="TextBox 3">
            <a:extLst>
              <a:ext uri="{FF2B5EF4-FFF2-40B4-BE49-F238E27FC236}">
                <a16:creationId xmlns:a16="http://schemas.microsoft.com/office/drawing/2014/main" id="{EC7DCF31-57B2-4E3A-8863-89146C5B3CF5}"/>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Title 1">
            <a:extLst>
              <a:ext uri="{FF2B5EF4-FFF2-40B4-BE49-F238E27FC236}">
                <a16:creationId xmlns:a16="http://schemas.microsoft.com/office/drawing/2014/main" id="{990E1A1A-1264-490C-86EA-7D6F4E71217E}"/>
              </a:ext>
            </a:extLst>
          </p:cNvPr>
          <p:cNvSpPr txBox="1">
            <a:spLocks/>
          </p:cNvSpPr>
          <p:nvPr/>
        </p:nvSpPr>
        <p:spPr>
          <a:xfrm>
            <a:off x="1559859" y="1892867"/>
            <a:ext cx="9144000" cy="10419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cs typeface="Calibri Light"/>
              </a:rPr>
              <a:t>Language: Python 3.7</a:t>
            </a:r>
          </a:p>
          <a:p>
            <a:r>
              <a:rPr lang="en-US" sz="2000">
                <a:cs typeface="Calibri Light"/>
              </a:rPr>
              <a:t>Framework: Django 3.1</a:t>
            </a:r>
          </a:p>
          <a:p>
            <a:r>
              <a:rPr lang="en-US" sz="2000">
                <a:cs typeface="Calibri Light"/>
              </a:rPr>
              <a:t>Database : Oracle 11g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Diagram, schematic&#10;&#10;Description automatically generated">
            <a:extLst>
              <a:ext uri="{FF2B5EF4-FFF2-40B4-BE49-F238E27FC236}">
                <a16:creationId xmlns:a16="http://schemas.microsoft.com/office/drawing/2014/main" id="{E6E83B5A-DB7B-46EE-9EDF-D54079F8AFD1}"/>
              </a:ext>
            </a:extLst>
          </p:cNvPr>
          <p:cNvPicPr>
            <a:picLocks noChangeAspect="1"/>
          </p:cNvPicPr>
          <p:nvPr/>
        </p:nvPicPr>
        <p:blipFill>
          <a:blip r:embed="rId2"/>
          <a:stretch>
            <a:fillRect/>
          </a:stretch>
        </p:blipFill>
        <p:spPr>
          <a:xfrm>
            <a:off x="670560" y="155640"/>
            <a:ext cx="10861040" cy="6546720"/>
          </a:xfrm>
          <a:prstGeom prst="rect">
            <a:avLst/>
          </a:prstGeom>
        </p:spPr>
      </p:pic>
      <p:sp>
        <p:nvSpPr>
          <p:cNvPr id="31" name="Freeform: Shape 3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Isosceles Triangle 3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46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94EEB-641C-4917-9D21-611196716180}"/>
              </a:ext>
            </a:extLst>
          </p:cNvPr>
          <p:cNvSpPr txBox="1"/>
          <p:nvPr/>
        </p:nvSpPr>
        <p:spPr>
          <a:xfrm>
            <a:off x="2618875" y="1385637"/>
            <a:ext cx="7315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2400"/>
              <a:t>References:</a:t>
            </a:r>
            <a:endParaRPr lang="en-US"/>
          </a:p>
          <a:p>
            <a:pPr marL="285750" indent="-285750">
              <a:buFont typeface="Arial"/>
              <a:buChar char="•"/>
            </a:pPr>
            <a:r>
              <a:rPr lang="en-US">
                <a:ea typeface="+mn-lt"/>
                <a:cs typeface="+mn-lt"/>
              </a:rPr>
              <a:t>MIT Alumni Association  (</a:t>
            </a:r>
            <a:r>
              <a:rPr lang="en-US">
                <a:ea typeface="+mn-lt"/>
                <a:cs typeface="+mn-lt"/>
                <a:hlinkClick r:id="rId2"/>
              </a:rPr>
              <a:t>https://alum.mit.edu/</a:t>
            </a:r>
            <a:r>
              <a:rPr lang="en-US">
                <a:ea typeface="+mn-lt"/>
                <a:cs typeface="+mn-lt"/>
              </a:rPr>
              <a:t>)</a:t>
            </a:r>
          </a:p>
          <a:p>
            <a:pPr marL="285750" indent="-285750">
              <a:buFont typeface="Arial"/>
              <a:buChar char="•"/>
            </a:pPr>
            <a:r>
              <a:rPr lang="en-US">
                <a:cs typeface="Calibri"/>
              </a:rPr>
              <a:t>Alumni of University of Cambridge (</a:t>
            </a:r>
            <a:r>
              <a:rPr lang="en-US">
                <a:ea typeface="+mn-lt"/>
                <a:cs typeface="+mn-lt"/>
                <a:hlinkClick r:id="rId3"/>
              </a:rPr>
              <a:t>https://www.alumni.cam.ac.uk/</a:t>
            </a:r>
            <a:r>
              <a:rPr lang="en-US">
                <a:ea typeface="+mn-lt"/>
                <a:cs typeface="+mn-lt"/>
              </a:rPr>
              <a:t>)</a:t>
            </a:r>
            <a:endParaRPr lang="en-US">
              <a:cs typeface="Calibri"/>
            </a:endParaRPr>
          </a:p>
        </p:txBody>
      </p:sp>
      <p:sp>
        <p:nvSpPr>
          <p:cNvPr id="3" name="TextBox 2">
            <a:extLst>
              <a:ext uri="{FF2B5EF4-FFF2-40B4-BE49-F238E27FC236}">
                <a16:creationId xmlns:a16="http://schemas.microsoft.com/office/drawing/2014/main" id="{4B86E67C-476D-4536-A2D4-4F806D7732CF}"/>
              </a:ext>
            </a:extLst>
          </p:cNvPr>
          <p:cNvSpPr txBox="1"/>
          <p:nvPr/>
        </p:nvSpPr>
        <p:spPr>
          <a:xfrm>
            <a:off x="4245643" y="4125327"/>
            <a:ext cx="3695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any query, Please feel free to ask.</a:t>
            </a:r>
          </a:p>
        </p:txBody>
      </p:sp>
    </p:spTree>
    <p:extLst>
      <p:ext uri="{BB962C8B-B14F-4D97-AF65-F5344CB8AC3E}">
        <p14:creationId xmlns:p14="http://schemas.microsoft.com/office/powerpoint/2010/main" val="236505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7DCFE-A3FE-4453-8E4E-4E7B00E160A8}"/>
              </a:ext>
            </a:extLst>
          </p:cNvPr>
          <p:cNvSpPr txBox="1"/>
          <p:nvPr/>
        </p:nvSpPr>
        <p:spPr>
          <a:xfrm>
            <a:off x="4150658" y="788895"/>
            <a:ext cx="38279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What is BUET Alumni Portal?</a:t>
            </a:r>
          </a:p>
        </p:txBody>
      </p:sp>
      <p:sp>
        <p:nvSpPr>
          <p:cNvPr id="4" name="TextBox 3">
            <a:extLst>
              <a:ext uri="{FF2B5EF4-FFF2-40B4-BE49-F238E27FC236}">
                <a16:creationId xmlns:a16="http://schemas.microsoft.com/office/drawing/2014/main" id="{AB1D782B-F7CD-4FB9-AC4B-F6C82A4B9FD6}"/>
              </a:ext>
            </a:extLst>
          </p:cNvPr>
          <p:cNvSpPr txBox="1"/>
          <p:nvPr/>
        </p:nvSpPr>
        <p:spPr>
          <a:xfrm>
            <a:off x="2177864" y="2437839"/>
            <a:ext cx="83640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Different department of BUET has a very rich number of Alumni who are working at different parts of the world. They are open to help their juniors at different stage of thier university life and career. As they have already gone through these stages, their experience provides the students and junior with a lot of help and overcome a lot of difficulty.</a:t>
            </a:r>
            <a:endParaRPr lang="en-US">
              <a:cs typeface="Calibri"/>
            </a:endParaRPr>
          </a:p>
          <a:p>
            <a:endParaRPr lang="en-US">
              <a:cs typeface="Calibri"/>
            </a:endParaRPr>
          </a:p>
          <a:p>
            <a:r>
              <a:rPr lang="en-US">
                <a:cs typeface="Calibri"/>
              </a:rPr>
              <a:t>Most of the famous university worldwide have very rich network among their alumni and students and they help each other out. Unluckily, being one of the top university of Bangladesh BUET has rarely any connection among their Alumni and students. Our idea of BUET Alumni Portal is to close the gap.</a:t>
            </a:r>
          </a:p>
        </p:txBody>
      </p:sp>
    </p:spTree>
    <p:extLst>
      <p:ext uri="{BB962C8B-B14F-4D97-AF65-F5344CB8AC3E}">
        <p14:creationId xmlns:p14="http://schemas.microsoft.com/office/powerpoint/2010/main" val="324093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37408-7551-4081-BE3C-3470861246E3}"/>
              </a:ext>
            </a:extLst>
          </p:cNvPr>
          <p:cNvSpPr txBox="1"/>
          <p:nvPr/>
        </p:nvSpPr>
        <p:spPr>
          <a:xfrm>
            <a:off x="4043082" y="618564"/>
            <a:ext cx="41058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What does BUET Alumni Portal Offer?</a:t>
            </a:r>
          </a:p>
        </p:txBody>
      </p:sp>
      <p:sp>
        <p:nvSpPr>
          <p:cNvPr id="3" name="TextBox 2">
            <a:extLst>
              <a:ext uri="{FF2B5EF4-FFF2-40B4-BE49-F238E27FC236}">
                <a16:creationId xmlns:a16="http://schemas.microsoft.com/office/drawing/2014/main" id="{5360312C-78D5-4EEE-9176-DEB58871E8D5}"/>
              </a:ext>
            </a:extLst>
          </p:cNvPr>
          <p:cNvSpPr txBox="1"/>
          <p:nvPr/>
        </p:nvSpPr>
        <p:spPr>
          <a:xfrm>
            <a:off x="3119157" y="1684804"/>
            <a:ext cx="59525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Every student and Alumni will have their free account.</a:t>
            </a:r>
            <a:endParaRPr lang="en-US" dirty="0">
              <a:cs typeface="Calibri"/>
            </a:endParaRPr>
          </a:p>
          <a:p>
            <a:pPr marL="285750" indent="-285750">
              <a:buFont typeface="Arial"/>
              <a:buChar char="•"/>
            </a:pPr>
            <a:r>
              <a:rPr lang="en-US" dirty="0">
                <a:cs typeface="Calibri"/>
              </a:rPr>
              <a:t>Everyone will have access to different resources of the portal according to their status like current students or alumni.</a:t>
            </a:r>
          </a:p>
          <a:p>
            <a:pPr marL="285750" indent="-285750">
              <a:buFont typeface="Arial"/>
              <a:buChar char="•"/>
            </a:pPr>
            <a:r>
              <a:rPr lang="en-US" dirty="0">
                <a:cs typeface="Calibri"/>
              </a:rPr>
              <a:t>Anyone can ask others to help him out in Help Section.</a:t>
            </a:r>
          </a:p>
          <a:p>
            <a:pPr marL="285750" indent="-285750">
              <a:buFont typeface="Arial"/>
              <a:buChar char="•"/>
            </a:pPr>
            <a:r>
              <a:rPr lang="en-US" dirty="0">
                <a:cs typeface="Calibri"/>
              </a:rPr>
              <a:t>Anyone can publish his research work and ask others to collaborate.</a:t>
            </a:r>
          </a:p>
          <a:p>
            <a:pPr marL="285750" indent="-285750">
              <a:buFont typeface="Arial"/>
              <a:buChar char="•"/>
            </a:pPr>
            <a:r>
              <a:rPr lang="en-US" dirty="0">
                <a:cs typeface="Calibri"/>
              </a:rPr>
              <a:t>Users can post job offers for others to help them find their job.</a:t>
            </a:r>
          </a:p>
          <a:p>
            <a:pPr marL="285750" indent="-285750">
              <a:buFont typeface="Arial"/>
              <a:buChar char="•"/>
            </a:pPr>
            <a:r>
              <a:rPr lang="en-US" dirty="0">
                <a:cs typeface="Calibri"/>
              </a:rPr>
              <a:t>Everyone can write different educative post to guide others in different area.</a:t>
            </a:r>
          </a:p>
          <a:p>
            <a:pPr marL="285750" indent="-285750">
              <a:buFont typeface="Arial"/>
              <a:buChar char="•"/>
            </a:pPr>
            <a:r>
              <a:rPr lang="en-US" dirty="0">
                <a:cs typeface="Calibri"/>
              </a:rPr>
              <a:t>Anyone can arrange workshop , reunion events.</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109197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E756C-1AD1-4060-AAF7-B9FCDB2E7613}"/>
              </a:ext>
            </a:extLst>
          </p:cNvPr>
          <p:cNvSpPr txBox="1"/>
          <p:nvPr/>
        </p:nvSpPr>
        <p:spPr>
          <a:xfrm>
            <a:off x="3267919" y="3200399"/>
            <a:ext cx="56658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Let's dive deep and discover each section ...</a:t>
            </a:r>
          </a:p>
        </p:txBody>
      </p:sp>
    </p:spTree>
    <p:extLst>
      <p:ext uri="{BB962C8B-B14F-4D97-AF65-F5344CB8AC3E}">
        <p14:creationId xmlns:p14="http://schemas.microsoft.com/office/powerpoint/2010/main" val="423329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5E8BF-4C8E-4269-844E-CD481DEC6276}"/>
              </a:ext>
            </a:extLst>
          </p:cNvPr>
          <p:cNvSpPr txBox="1"/>
          <p:nvPr/>
        </p:nvSpPr>
        <p:spPr>
          <a:xfrm>
            <a:off x="6265110" y="409743"/>
            <a:ext cx="47484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Let's start with the most important one, Users...</a:t>
            </a:r>
          </a:p>
        </p:txBody>
      </p:sp>
      <p:sp>
        <p:nvSpPr>
          <p:cNvPr id="4" name="TextBox 3">
            <a:extLst>
              <a:ext uri="{FF2B5EF4-FFF2-40B4-BE49-F238E27FC236}">
                <a16:creationId xmlns:a16="http://schemas.microsoft.com/office/drawing/2014/main" id="{52A4F9CE-BF00-4268-9D71-30D588D29E44}"/>
              </a:ext>
            </a:extLst>
          </p:cNvPr>
          <p:cNvSpPr txBox="1"/>
          <p:nvPr/>
        </p:nvSpPr>
        <p:spPr>
          <a:xfrm>
            <a:off x="6188522" y="1178148"/>
            <a:ext cx="578117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Users are divided into Moderator, Students &amp; Graduates.</a:t>
            </a:r>
            <a:endParaRPr lang="en-US" dirty="0">
              <a:cs typeface="Calibri"/>
            </a:endParaRPr>
          </a:p>
          <a:p>
            <a:pPr marL="285750" indent="-285750">
              <a:buFont typeface="Arial"/>
              <a:buChar char="•"/>
            </a:pPr>
            <a:endParaRPr lang="en-US">
              <a:cs typeface="Calibri"/>
            </a:endParaRPr>
          </a:p>
          <a:p>
            <a:pPr marL="285750" indent="-285750">
              <a:buFont typeface="Arial"/>
              <a:buChar char="•"/>
            </a:pPr>
            <a:r>
              <a:rPr lang="en-US" dirty="0">
                <a:cs typeface="Calibri"/>
              </a:rPr>
              <a:t>Students are currently enrolled students. They are further divided into Undergrad and postgrad.</a:t>
            </a:r>
          </a:p>
          <a:p>
            <a:pPr marL="285750" indent="-285750">
              <a:buFont typeface="Arial"/>
              <a:buChar char="•"/>
            </a:pPr>
            <a:endParaRPr lang="en-US">
              <a:cs typeface="Calibri"/>
            </a:endParaRPr>
          </a:p>
          <a:p>
            <a:pPr marL="285750" indent="-285750">
              <a:buFont typeface="Arial"/>
              <a:buChar char="•"/>
            </a:pPr>
            <a:r>
              <a:rPr lang="en-US" dirty="0">
                <a:cs typeface="Calibri"/>
              </a:rPr>
              <a:t>Graduates are linked with institution/s they have engaged with alongside their other information.</a:t>
            </a:r>
          </a:p>
          <a:p>
            <a:pPr marL="285750" indent="-285750">
              <a:buFont typeface="Arial"/>
              <a:buChar char="•"/>
            </a:pPr>
            <a:endParaRPr lang="en-US" dirty="0">
              <a:cs typeface="Calibri"/>
            </a:endParaRPr>
          </a:p>
          <a:p>
            <a:pPr marL="285750" indent="-285750">
              <a:buFont typeface="Arial"/>
              <a:buChar char="•"/>
            </a:pPr>
            <a:r>
              <a:rPr lang="en-US" dirty="0">
                <a:ea typeface="+mn-lt"/>
                <a:cs typeface="+mn-lt"/>
              </a:rPr>
              <a:t>Moderators manages all the activity of the portal like maintaining discipline, approving posts and events, trace unusual activities etc.</a:t>
            </a: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dirty="0">
                <a:cs typeface="Calibri"/>
              </a:rPr>
              <a:t>Whenever a graduate adds a non-existing institution in current database to his/her profile, a moderator will review that and add new institution in the database</a:t>
            </a:r>
          </a:p>
          <a:p>
            <a:pPr marL="285750" indent="-285750">
              <a:buFont typeface="Arial"/>
              <a:buChar char="•"/>
            </a:pPr>
            <a:endParaRPr lang="en-US" dirty="0">
              <a:cs typeface="Calibri"/>
            </a:endParaRPr>
          </a:p>
          <a:p>
            <a:pPr marL="285750" indent="-285750">
              <a:buFont typeface="Arial"/>
              <a:buChar char="•"/>
            </a:pPr>
            <a:r>
              <a:rPr lang="en-US">
                <a:cs typeface="Calibri"/>
              </a:rPr>
              <a:t>One user can endorse another on different field/s.</a:t>
            </a:r>
            <a:endParaRPr lang="en-US" dirty="0">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pic>
        <p:nvPicPr>
          <p:cNvPr id="2" name="Picture 4" descr="Diagram&#10;&#10;Description automatically generated">
            <a:extLst>
              <a:ext uri="{FF2B5EF4-FFF2-40B4-BE49-F238E27FC236}">
                <a16:creationId xmlns:a16="http://schemas.microsoft.com/office/drawing/2014/main" id="{685CDBEF-0F69-4A03-A754-89E5887BB3E0}"/>
              </a:ext>
            </a:extLst>
          </p:cNvPr>
          <p:cNvPicPr>
            <a:picLocks noChangeAspect="1"/>
          </p:cNvPicPr>
          <p:nvPr/>
        </p:nvPicPr>
        <p:blipFill>
          <a:blip r:embed="rId2"/>
          <a:stretch>
            <a:fillRect/>
          </a:stretch>
        </p:blipFill>
        <p:spPr>
          <a:xfrm>
            <a:off x="314899" y="236059"/>
            <a:ext cx="5715000" cy="6172200"/>
          </a:xfrm>
          <a:prstGeom prst="rect">
            <a:avLst/>
          </a:prstGeom>
        </p:spPr>
      </p:pic>
    </p:spTree>
    <p:extLst>
      <p:ext uri="{BB962C8B-B14F-4D97-AF65-F5344CB8AC3E}">
        <p14:creationId xmlns:p14="http://schemas.microsoft.com/office/powerpoint/2010/main" val="45074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4C5E5-31A9-4523-91B6-2D0401B08D17}"/>
              </a:ext>
            </a:extLst>
          </p:cNvPr>
          <p:cNvSpPr txBox="1"/>
          <p:nvPr/>
        </p:nvSpPr>
        <p:spPr>
          <a:xfrm>
            <a:off x="7478107" y="804742"/>
            <a:ext cx="3494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And the next one is Community</a:t>
            </a:r>
          </a:p>
        </p:txBody>
      </p:sp>
      <p:grpSp>
        <p:nvGrpSpPr>
          <p:cNvPr id="2" name="Group 1">
            <a:extLst>
              <a:ext uri="{FF2B5EF4-FFF2-40B4-BE49-F238E27FC236}">
                <a16:creationId xmlns:a16="http://schemas.microsoft.com/office/drawing/2014/main" id="{FAA17725-A4DA-4308-8835-5FBD292DE2FB}"/>
              </a:ext>
            </a:extLst>
          </p:cNvPr>
          <p:cNvGrpSpPr/>
          <p:nvPr/>
        </p:nvGrpSpPr>
        <p:grpSpPr>
          <a:xfrm>
            <a:off x="7407721" y="2019210"/>
            <a:ext cx="4757923" cy="2982170"/>
            <a:chOff x="7297552" y="972608"/>
            <a:chExt cx="4757923" cy="2982170"/>
          </a:xfrm>
        </p:grpSpPr>
        <p:sp>
          <p:nvSpPr>
            <p:cNvPr id="5" name="TextBox 4">
              <a:extLst>
                <a:ext uri="{FF2B5EF4-FFF2-40B4-BE49-F238E27FC236}">
                  <a16:creationId xmlns:a16="http://schemas.microsoft.com/office/drawing/2014/main" id="{06C86537-CC0D-4C3C-8E30-F6F688AA2F9D}"/>
                </a:ext>
              </a:extLst>
            </p:cNvPr>
            <p:cNvSpPr txBox="1"/>
            <p:nvPr/>
          </p:nvSpPr>
          <p:spPr>
            <a:xfrm>
              <a:off x="7301442" y="972608"/>
              <a:ext cx="47540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Communities are formed by set of users having common beliefs or interests.</a:t>
              </a:r>
              <a:endParaRPr lang="en-US">
                <a:cs typeface="Calibri"/>
              </a:endParaRPr>
            </a:p>
          </p:txBody>
        </p:sp>
        <p:sp>
          <p:nvSpPr>
            <p:cNvPr id="6" name="TextBox 5">
              <a:extLst>
                <a:ext uri="{FF2B5EF4-FFF2-40B4-BE49-F238E27FC236}">
                  <a16:creationId xmlns:a16="http://schemas.microsoft.com/office/drawing/2014/main" id="{D66EA003-23A0-48A3-83FF-DE5B54B3C1F6}"/>
                </a:ext>
              </a:extLst>
            </p:cNvPr>
            <p:cNvSpPr txBox="1"/>
            <p:nvPr/>
          </p:nvSpPr>
          <p:spPr>
            <a:xfrm>
              <a:off x="7297552" y="3031448"/>
              <a:ext cx="41613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A community will have some moderators who maintain all the activity of the community.</a:t>
              </a:r>
            </a:p>
          </p:txBody>
        </p:sp>
        <p:sp>
          <p:nvSpPr>
            <p:cNvPr id="7" name="TextBox 6">
              <a:extLst>
                <a:ext uri="{FF2B5EF4-FFF2-40B4-BE49-F238E27FC236}">
                  <a16:creationId xmlns:a16="http://schemas.microsoft.com/office/drawing/2014/main" id="{EA36629B-8D5F-413D-BCA7-37BF4106F5DE}"/>
                </a:ext>
              </a:extLst>
            </p:cNvPr>
            <p:cNvSpPr txBox="1"/>
            <p:nvPr/>
          </p:nvSpPr>
          <p:spPr>
            <a:xfrm>
              <a:off x="7301441" y="1954945"/>
              <a:ext cx="47540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There will be different communities for Undergrad, Postgrad, Faculty, Alumni of different regions and different institute.</a:t>
              </a:r>
              <a:endParaRPr lang="en-US">
                <a:cs typeface="Calibri"/>
              </a:endParaRPr>
            </a:p>
          </p:txBody>
        </p:sp>
      </p:grpSp>
      <p:pic>
        <p:nvPicPr>
          <p:cNvPr id="8" name="Picture 8" descr="Diagram&#10;&#10;Description automatically generated">
            <a:extLst>
              <a:ext uri="{FF2B5EF4-FFF2-40B4-BE49-F238E27FC236}">
                <a16:creationId xmlns:a16="http://schemas.microsoft.com/office/drawing/2014/main" id="{56113A90-8DCD-4348-AE30-6D5C7071FEDA}"/>
              </a:ext>
            </a:extLst>
          </p:cNvPr>
          <p:cNvPicPr>
            <a:picLocks noChangeAspect="1"/>
          </p:cNvPicPr>
          <p:nvPr/>
        </p:nvPicPr>
        <p:blipFill>
          <a:blip r:embed="rId2"/>
          <a:stretch>
            <a:fillRect/>
          </a:stretch>
        </p:blipFill>
        <p:spPr>
          <a:xfrm>
            <a:off x="154051" y="437141"/>
            <a:ext cx="7094620" cy="6258365"/>
          </a:xfrm>
          <a:prstGeom prst="rect">
            <a:avLst/>
          </a:prstGeom>
        </p:spPr>
      </p:pic>
    </p:spTree>
    <p:extLst>
      <p:ext uri="{BB962C8B-B14F-4D97-AF65-F5344CB8AC3E}">
        <p14:creationId xmlns:p14="http://schemas.microsoft.com/office/powerpoint/2010/main" val="12060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9931344-9845-4083-88E0-D49FE442F2FF}"/>
              </a:ext>
            </a:extLst>
          </p:cNvPr>
          <p:cNvGrpSpPr/>
          <p:nvPr/>
        </p:nvGrpSpPr>
        <p:grpSpPr>
          <a:xfrm>
            <a:off x="6092157" y="855356"/>
            <a:ext cx="4531783" cy="5384878"/>
            <a:chOff x="7566025" y="745067"/>
            <a:chExt cx="4531783" cy="5384878"/>
          </a:xfrm>
        </p:grpSpPr>
        <p:sp>
          <p:nvSpPr>
            <p:cNvPr id="5" name="TextBox 4">
              <a:extLst>
                <a:ext uri="{FF2B5EF4-FFF2-40B4-BE49-F238E27FC236}">
                  <a16:creationId xmlns:a16="http://schemas.microsoft.com/office/drawing/2014/main" id="{B9D714DA-6AF8-43B5-B841-C6549EAA806C}"/>
                </a:ext>
              </a:extLst>
            </p:cNvPr>
            <p:cNvSpPr txBox="1"/>
            <p:nvPr/>
          </p:nvSpPr>
          <p:spPr>
            <a:xfrm>
              <a:off x="7608358" y="2867025"/>
              <a:ext cx="42037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cs typeface="Calibri"/>
                </a:rPr>
                <a:t>Users can post to get help from other users.</a:t>
              </a:r>
            </a:p>
            <a:p>
              <a:pPr marL="342900" indent="-342900">
                <a:buFont typeface="Arial"/>
                <a:buChar char="•"/>
              </a:pPr>
              <a:r>
                <a:rPr lang="en-US">
                  <a:cs typeface="Calibri"/>
                </a:rPr>
                <a:t>Different educational ,informative posts can also be posted.</a:t>
              </a:r>
            </a:p>
            <a:p>
              <a:pPr marL="342900" indent="-342900">
                <a:buFont typeface="Arial"/>
                <a:buChar char="•"/>
              </a:pPr>
              <a:r>
                <a:rPr lang="en-US">
                  <a:cs typeface="Calibri"/>
                </a:rPr>
                <a:t>Researchers can let others know about their research works and can ask people to collaborate.</a:t>
              </a:r>
            </a:p>
            <a:p>
              <a:pPr marL="342900" indent="-342900">
                <a:buFont typeface="Arial"/>
                <a:buChar char="•"/>
              </a:pPr>
              <a:r>
                <a:rPr lang="en-US">
                  <a:cs typeface="Calibri"/>
                </a:rPr>
                <a:t>Users can also post job offers to hire other alumni and current students.</a:t>
              </a:r>
            </a:p>
            <a:p>
              <a:pPr marL="342900" indent="-342900">
                <a:buFont typeface="Arial"/>
                <a:buChar char="•"/>
              </a:pPr>
              <a:endParaRPr lang="en-US">
                <a:cs typeface="Calibri"/>
              </a:endParaRPr>
            </a:p>
          </p:txBody>
        </p:sp>
        <p:sp>
          <p:nvSpPr>
            <p:cNvPr id="6" name="TextBox 5">
              <a:extLst>
                <a:ext uri="{FF2B5EF4-FFF2-40B4-BE49-F238E27FC236}">
                  <a16:creationId xmlns:a16="http://schemas.microsoft.com/office/drawing/2014/main" id="{26E55D13-DE33-4135-9C72-BA158D83B304}"/>
                </a:ext>
              </a:extLst>
            </p:cNvPr>
            <p:cNvSpPr txBox="1"/>
            <p:nvPr/>
          </p:nvSpPr>
          <p:spPr>
            <a:xfrm>
              <a:off x="7603067" y="745067"/>
              <a:ext cx="4288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Posts are the way of communicating with each other in our portal.</a:t>
              </a:r>
            </a:p>
          </p:txBody>
        </p:sp>
        <p:sp>
          <p:nvSpPr>
            <p:cNvPr id="8" name="TextBox 7">
              <a:extLst>
                <a:ext uri="{FF2B5EF4-FFF2-40B4-BE49-F238E27FC236}">
                  <a16:creationId xmlns:a16="http://schemas.microsoft.com/office/drawing/2014/main" id="{E5272285-B7A6-4BAD-B4AB-4CECCFF5A4A3}"/>
                </a:ext>
              </a:extLst>
            </p:cNvPr>
            <p:cNvSpPr txBox="1"/>
            <p:nvPr/>
          </p:nvSpPr>
          <p:spPr>
            <a:xfrm>
              <a:off x="7608080" y="5483614"/>
              <a:ext cx="36224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Users can reply in response of a post.</a:t>
              </a:r>
            </a:p>
          </p:txBody>
        </p:sp>
        <p:sp>
          <p:nvSpPr>
            <p:cNvPr id="9" name="TextBox 8">
              <a:extLst>
                <a:ext uri="{FF2B5EF4-FFF2-40B4-BE49-F238E27FC236}">
                  <a16:creationId xmlns:a16="http://schemas.microsoft.com/office/drawing/2014/main" id="{3F6A0CA0-A714-418C-9369-9291FF013985}"/>
                </a:ext>
              </a:extLst>
            </p:cNvPr>
            <p:cNvSpPr txBox="1"/>
            <p:nvPr/>
          </p:nvSpPr>
          <p:spPr>
            <a:xfrm>
              <a:off x="7566025" y="1395942"/>
              <a:ext cx="45317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There are general posts and community posts. Community posts can only be interacted by the members of that community, whereas everyone can access general posts.</a:t>
              </a:r>
            </a:p>
          </p:txBody>
        </p:sp>
      </p:grpSp>
      <p:pic>
        <p:nvPicPr>
          <p:cNvPr id="2" name="Picture 9" descr="Diagram&#10;&#10;Description automatically generated">
            <a:extLst>
              <a:ext uri="{FF2B5EF4-FFF2-40B4-BE49-F238E27FC236}">
                <a16:creationId xmlns:a16="http://schemas.microsoft.com/office/drawing/2014/main" id="{0B1344EC-C000-470A-A611-906DE169BA64}"/>
              </a:ext>
            </a:extLst>
          </p:cNvPr>
          <p:cNvPicPr>
            <a:picLocks noChangeAspect="1"/>
          </p:cNvPicPr>
          <p:nvPr/>
        </p:nvPicPr>
        <p:blipFill>
          <a:blip r:embed="rId2"/>
          <a:stretch>
            <a:fillRect/>
          </a:stretch>
        </p:blipFill>
        <p:spPr>
          <a:xfrm>
            <a:off x="381341" y="400401"/>
            <a:ext cx="5320419" cy="6218464"/>
          </a:xfrm>
          <a:prstGeom prst="rect">
            <a:avLst/>
          </a:prstGeom>
        </p:spPr>
      </p:pic>
      <p:sp>
        <p:nvSpPr>
          <p:cNvPr id="4" name="TextBox 3">
            <a:extLst>
              <a:ext uri="{FF2B5EF4-FFF2-40B4-BE49-F238E27FC236}">
                <a16:creationId xmlns:a16="http://schemas.microsoft.com/office/drawing/2014/main" id="{B0E1D87D-494D-46C8-9FD1-A73FCE135606}"/>
              </a:ext>
            </a:extLst>
          </p:cNvPr>
          <p:cNvSpPr txBox="1"/>
          <p:nvPr/>
        </p:nvSpPr>
        <p:spPr>
          <a:xfrm>
            <a:off x="5703765" y="20124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Post</a:t>
            </a:r>
          </a:p>
        </p:txBody>
      </p:sp>
    </p:spTree>
    <p:extLst>
      <p:ext uri="{BB962C8B-B14F-4D97-AF65-F5344CB8AC3E}">
        <p14:creationId xmlns:p14="http://schemas.microsoft.com/office/powerpoint/2010/main" val="106725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D43BB7-A2E1-4ABC-AD6F-F82EF3A20444}"/>
              </a:ext>
            </a:extLst>
          </p:cNvPr>
          <p:cNvSpPr txBox="1"/>
          <p:nvPr/>
        </p:nvSpPr>
        <p:spPr>
          <a:xfrm>
            <a:off x="6814887" y="227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Finally, we have Events.</a:t>
            </a:r>
          </a:p>
        </p:txBody>
      </p:sp>
      <p:sp>
        <p:nvSpPr>
          <p:cNvPr id="5" name="TextBox 4">
            <a:extLst>
              <a:ext uri="{FF2B5EF4-FFF2-40B4-BE49-F238E27FC236}">
                <a16:creationId xmlns:a16="http://schemas.microsoft.com/office/drawing/2014/main" id="{5A17CC82-392F-4A2F-ACB0-9BAFF4402C89}"/>
              </a:ext>
            </a:extLst>
          </p:cNvPr>
          <p:cNvSpPr txBox="1"/>
          <p:nvPr/>
        </p:nvSpPr>
        <p:spPr>
          <a:xfrm>
            <a:off x="6814608" y="147336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Events are of two types. Reunion and Workshop</a:t>
            </a:r>
          </a:p>
          <a:p>
            <a:endParaRPr lang="en-US">
              <a:cs typeface="Calibri"/>
            </a:endParaRPr>
          </a:p>
        </p:txBody>
      </p:sp>
      <p:sp>
        <p:nvSpPr>
          <p:cNvPr id="7" name="TextBox 6">
            <a:extLst>
              <a:ext uri="{FF2B5EF4-FFF2-40B4-BE49-F238E27FC236}">
                <a16:creationId xmlns:a16="http://schemas.microsoft.com/office/drawing/2014/main" id="{342C5971-AFEE-4043-B1C7-92D65FF16543}"/>
              </a:ext>
            </a:extLst>
          </p:cNvPr>
          <p:cNvSpPr txBox="1"/>
          <p:nvPr/>
        </p:nvSpPr>
        <p:spPr>
          <a:xfrm>
            <a:off x="6816558" y="2467365"/>
            <a:ext cx="48492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Any user can inaugurate an Event. Anyone users can participate in general an event. </a:t>
            </a:r>
            <a:br>
              <a:rPr lang="en-US">
                <a:cs typeface="Calibri"/>
              </a:rPr>
            </a:br>
            <a:endParaRPr lang="en-US">
              <a:cs typeface="Calibri"/>
            </a:endParaRPr>
          </a:p>
          <a:p>
            <a:pPr marL="285750" indent="-285750">
              <a:buFont typeface="Arial"/>
              <a:buChar char="•"/>
            </a:pPr>
            <a:r>
              <a:rPr lang="en-US">
                <a:cs typeface="Calibri"/>
              </a:rPr>
              <a:t>Restricted events for special groups like batch reunion can also be organized.</a:t>
            </a:r>
          </a:p>
          <a:p>
            <a:pPr marL="285750" indent="-285750">
              <a:buFont typeface="Arial"/>
              <a:buChar char="•"/>
            </a:pPr>
            <a:endParaRPr lang="en-US">
              <a:cs typeface="Calibri"/>
            </a:endParaRPr>
          </a:p>
          <a:p>
            <a:pPr marL="285750" indent="-285750">
              <a:buFont typeface="Arial"/>
              <a:buChar char="•"/>
            </a:pPr>
            <a:r>
              <a:rPr lang="en-US">
                <a:cs typeface="Calibri"/>
              </a:rPr>
              <a:t>Users can organize Workshop for informing users about their research works or education workshops can also be organized.</a:t>
            </a:r>
          </a:p>
        </p:txBody>
      </p:sp>
      <p:pic>
        <p:nvPicPr>
          <p:cNvPr id="3" name="Picture 5" descr="Diagram&#10;&#10;Description automatically generated">
            <a:extLst>
              <a:ext uri="{FF2B5EF4-FFF2-40B4-BE49-F238E27FC236}">
                <a16:creationId xmlns:a16="http://schemas.microsoft.com/office/drawing/2014/main" id="{BC9FB176-A134-4022-B185-817868BDAB9C}"/>
              </a:ext>
            </a:extLst>
          </p:cNvPr>
          <p:cNvPicPr>
            <a:picLocks noChangeAspect="1"/>
          </p:cNvPicPr>
          <p:nvPr/>
        </p:nvPicPr>
        <p:blipFill>
          <a:blip r:embed="rId2"/>
          <a:stretch>
            <a:fillRect/>
          </a:stretch>
        </p:blipFill>
        <p:spPr>
          <a:xfrm>
            <a:off x="434235" y="343374"/>
            <a:ext cx="5384103" cy="5847663"/>
          </a:xfrm>
          <a:prstGeom prst="rect">
            <a:avLst/>
          </a:prstGeom>
        </p:spPr>
      </p:pic>
    </p:spTree>
    <p:extLst>
      <p:ext uri="{BB962C8B-B14F-4D97-AF65-F5344CB8AC3E}">
        <p14:creationId xmlns:p14="http://schemas.microsoft.com/office/powerpoint/2010/main" val="36534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4125E-CA3A-4A3A-8885-CFB5E29F4838}"/>
              </a:ext>
            </a:extLst>
          </p:cNvPr>
          <p:cNvSpPr txBox="1"/>
          <p:nvPr/>
        </p:nvSpPr>
        <p:spPr>
          <a:xfrm>
            <a:off x="3340769" y="2969795"/>
            <a:ext cx="55104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Putting it altogether into ERD becomes ...</a:t>
            </a:r>
          </a:p>
        </p:txBody>
      </p:sp>
    </p:spTree>
    <p:extLst>
      <p:ext uri="{BB962C8B-B14F-4D97-AF65-F5344CB8AC3E}">
        <p14:creationId xmlns:p14="http://schemas.microsoft.com/office/powerpoint/2010/main" val="1863419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BUET ALUMNI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129</cp:revision>
  <dcterms:created xsi:type="dcterms:W3CDTF">2020-09-24T16:20:59Z</dcterms:created>
  <dcterms:modified xsi:type="dcterms:W3CDTF">2020-09-26T12:02:01Z</dcterms:modified>
</cp:coreProperties>
</file>