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44540-6ACD-4527-A721-BD4AF8F8649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199F2-BE5F-4EB1-8B95-40F81D1F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199F2-BE5F-4EB1-8B95-40F81D1FB05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F9462A-D807-4253-B885-35298132A3D1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960D19-FDCC-473A-AAB1-B6FD74A42BE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Programmable timer -8254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When processor has to perform time based activities, there are two methods to maintain timing operations.</a:t>
            </a:r>
          </a:p>
          <a:p>
            <a:pPr lvl="1"/>
            <a:r>
              <a:rPr lang="en-IN" dirty="0" smtClean="0"/>
              <a:t>First method using delay subroutine</a:t>
            </a:r>
          </a:p>
          <a:p>
            <a:pPr lvl="1"/>
            <a:r>
              <a:rPr lang="en-IN" dirty="0" smtClean="0"/>
              <a:t>Second method using external timer.</a:t>
            </a:r>
          </a:p>
          <a:p>
            <a:r>
              <a:rPr lang="en-IN" dirty="0" smtClean="0"/>
              <a:t>In the first method processor time is wasted by simply decrementing a register.</a:t>
            </a:r>
          </a:p>
          <a:p>
            <a:r>
              <a:rPr lang="en-IN" dirty="0" smtClean="0"/>
              <a:t>In the second method, the processor time can be used efficiently, because processor can perform other tasks in between timer interrupt.</a:t>
            </a:r>
          </a:p>
          <a:p>
            <a:r>
              <a:rPr lang="en-IN" dirty="0" smtClean="0"/>
              <a:t>One of programmable external timer device developed by INTEL is 8254.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41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8254 internal architecture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12068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4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8254 has 3 independent counters. </a:t>
            </a:r>
          </a:p>
          <a:p>
            <a:r>
              <a:rPr lang="en-IN" dirty="0" smtClean="0"/>
              <a:t>In each counter a count value is stored can be loaded and the count value can be decremented by applying a clock signal.</a:t>
            </a:r>
          </a:p>
          <a:p>
            <a:r>
              <a:rPr lang="en-IN" dirty="0" smtClean="0"/>
              <a:t>At the end of each count, each counter will generate an output which can be used as interrupt to processor to initiate the time </a:t>
            </a:r>
            <a:r>
              <a:rPr lang="en-IN" smtClean="0"/>
              <a:t>based activity.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6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3 independent 16 bit counter, which can be programmed to work in any one of the possible six modes.</a:t>
            </a:r>
          </a:p>
          <a:p>
            <a:r>
              <a:rPr lang="en-IN" dirty="0" err="1" smtClean="0"/>
              <a:t>Eqch</a:t>
            </a:r>
            <a:r>
              <a:rPr lang="en-IN" dirty="0" smtClean="0"/>
              <a:t> counter has a clock input, gate input and counter output.</a:t>
            </a:r>
          </a:p>
          <a:p>
            <a:r>
              <a:rPr lang="en-IN" dirty="0" smtClean="0"/>
              <a:t>To operate a counter, a count value has to be loaded in count register, gate should be tied high and a clock signal should be applied through clock input.</a:t>
            </a:r>
          </a:p>
          <a:p>
            <a:r>
              <a:rPr lang="en-IN" dirty="0" smtClean="0"/>
              <a:t>The counter counts by decrementing the count value by one in each cycle of clock signal and generate an output depending on the mode of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02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8254 has eight data lines which can be used for communication with processor. </a:t>
            </a:r>
          </a:p>
          <a:p>
            <a:r>
              <a:rPr lang="en-IN" dirty="0" smtClean="0"/>
              <a:t>The control words and count values are written into 8254 registers through data bus buffer.</a:t>
            </a:r>
          </a:p>
          <a:p>
            <a:r>
              <a:rPr lang="en-US" dirty="0" smtClean="0"/>
              <a:t>There are 4 port address needed for a single 8254, given by A0, A1, and CS.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81128"/>
            <a:ext cx="5882283" cy="20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66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 of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Mode 0 (Interrupt On Terminal Count )</a:t>
            </a:r>
          </a:p>
          <a:p>
            <a:r>
              <a:rPr lang="en-IN" dirty="0"/>
              <a:t>2. Mode 1 (Programmable </a:t>
            </a:r>
            <a:r>
              <a:rPr lang="en-IN" dirty="0" err="1"/>
              <a:t>Monoshot</a:t>
            </a:r>
            <a:r>
              <a:rPr lang="en-IN" dirty="0"/>
              <a:t> )</a:t>
            </a:r>
          </a:p>
          <a:p>
            <a:r>
              <a:rPr lang="en-IN" dirty="0"/>
              <a:t>3. Mode 2 (Rate Generator )</a:t>
            </a:r>
          </a:p>
          <a:p>
            <a:r>
              <a:rPr lang="en-IN" dirty="0"/>
              <a:t>4. Mode 3 (Square Wave Generator )</a:t>
            </a:r>
          </a:p>
          <a:p>
            <a:r>
              <a:rPr lang="en-IN" dirty="0"/>
              <a:t>5. Mode 4 (Software Triggered Strobe )</a:t>
            </a:r>
          </a:p>
          <a:p>
            <a:r>
              <a:rPr lang="en-IN" dirty="0"/>
              <a:t>6. Mode 5 (Hardware Triggered Strobe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5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Control word format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08" y="1935163"/>
            <a:ext cx="6361383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514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347</Words>
  <Application>Microsoft Office PowerPoint</Application>
  <PresentationFormat>On-screen Show (4:3)</PresentationFormat>
  <Paragraphs>27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Programmable timer -8254</vt:lpstr>
      <vt:lpstr>PowerPoint Presentation</vt:lpstr>
      <vt:lpstr>8254 internal architecture</vt:lpstr>
      <vt:lpstr>PowerPoint Presentation</vt:lpstr>
      <vt:lpstr>PowerPoint Presentation</vt:lpstr>
      <vt:lpstr>PowerPoint Presentation</vt:lpstr>
      <vt:lpstr>Mode of operation</vt:lpstr>
      <vt:lpstr>Control word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timer -8254</dc:title>
  <dc:creator>Windows User</dc:creator>
  <cp:lastModifiedBy>Windows User</cp:lastModifiedBy>
  <cp:revision>9</cp:revision>
  <dcterms:created xsi:type="dcterms:W3CDTF">2018-11-27T17:09:05Z</dcterms:created>
  <dcterms:modified xsi:type="dcterms:W3CDTF">2018-11-28T02:43:57Z</dcterms:modified>
</cp:coreProperties>
</file>