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666160" y="0"/>
            <a:ext cx="6476760" cy="6857640"/>
          </a:xfrm>
          <a:prstGeom prst="rect">
            <a:avLst/>
          </a:prstGeom>
          <a:blipFill rotWithShape="0">
            <a:blip r:embed="rId3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2666880" y="0"/>
            <a:ext cx="360" cy="6858000"/>
          </a:xfrm>
          <a:prstGeom prst="line">
            <a:avLst/>
          </a:prstGeom>
          <a:ln w="11520">
            <a:solidFill>
              <a:schemeClr val="bg1">
                <a:shade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366720" y="533520"/>
            <a:ext cx="5105160" cy="2867760"/>
          </a:xfrm>
          <a:prstGeom prst="rect">
            <a:avLst/>
          </a:prstGeom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8712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4D31B19A-02A8-4474-86EE-A3BDF9C7B717}" type="datetime">
              <a:rPr b="0" lang="en-IN" sz="1000" spc="-1" strike="noStrike">
                <a:solidFill>
                  <a:srgbClr val="ffffff"/>
                </a:solidFill>
                <a:latin typeface="Trebuchet MS"/>
              </a:rPr>
              <a:t>27/09/18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19520" y="6558120"/>
            <a:ext cx="292752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88076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8D4C807-DA8D-41D5-AC66-8247D49CEBF1}" type="slidenum">
              <a:rPr b="0" lang="en-IN" sz="11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00584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4" marL="128016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70000"/>
              <a:buFont typeface="Wingdings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2458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A22E343E-9942-4B8F-B6AB-FD25F5A7DC30}" type="datetime">
              <a:rPr b="0" lang="en-IN" sz="1000" spc="-1" strike="noStrike">
                <a:solidFill>
                  <a:srgbClr val="b13f9a"/>
                </a:solidFill>
                <a:latin typeface="Trebuchet MS"/>
              </a:rPr>
              <a:t>27/09/18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57200" y="6558120"/>
            <a:ext cx="365724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625140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9DAA619-C502-4D53-8CF5-796E3A20F39A}" type="slidenum">
              <a:rPr b="0" lang="en-IN" sz="1100" spc="-1" strike="noStrike">
                <a:solidFill>
                  <a:srgbClr val="b13f9a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66720" y="533520"/>
            <a:ext cx="5105160" cy="2867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Module 2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54480" y="3539880"/>
            <a:ext cx="5114520" cy="1100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Based indexed addressing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In this addressing, the EA is given by sum of base value, index value and an 8-bit or 16-bit displacement specified in the instruction.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Base value- BX or BP register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Index value-SI or DI register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Eg: MOV DX,[BX+SI+0AH]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String addressing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9560"/>
            <a:ext cx="7238520" cy="49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this addressing, the effective address of source data is stored in SI register and the EA of destination data is stored in DI register.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Segment register used for calculating base address for source address is DS.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Segment register used for calculating base address for destination address is ES.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This addressing mode support auto increment/decrement of index register SI and DI depending on direction flag.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If DF =1, then the content of index registers are decremented to point to next byte/word of the string after execution of a string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If DF =0, then the content of index registers are incremented to point to previous  byte/word of the string after execution of a string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MOVS BYTE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This instruction move a byte of string from one memory location to another memory instruction.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DiRECT I/O port addressing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It is used to access data from standard I/O mapped devices or ports.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 8-bit port address is directly specified in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IN AL,[09H]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INDiRECT I/O port addressing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Used to access data from standard I?O mapped devices or ports.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instruction will specify the name of the register which holds the port address.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8086, the 16-bit port address is stored in DX register.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OUT [DX],AX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The content of AX is moved to port whose address is specified by DX register.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Relative addressing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effective address of a program instruction is specified to IP by an 8-bit signed displacement.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JZ OAH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IMPLIED addressing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instruction itself will specify the data to be operated by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CLR-clear carry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Addressing modes of 8086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Every instruction has to operate on data.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method of specifying the data to be operated by the instruction is called addressing.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12 addressing modes in 8086.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Addressing modes of 8086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Register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Immediate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Direct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Register indirect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Based addressing 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Indexed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Based indexed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String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Direct I/O port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Indirect I/O port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Relative addressing 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Implied addressing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Register addressing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instruction will specify </a:t>
            </a:r>
            <a:r>
              <a:rPr b="0" lang="en-US" sz="2600" spc="-1" strike="noStrike">
                <a:solidFill>
                  <a:srgbClr val="ff0000"/>
                </a:solidFill>
                <a:latin typeface="Trebuchet MS"/>
              </a:rPr>
              <a:t>the name of the register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which holds the data to be operated by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Eg1: MOV CL,DH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4" marL="128016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70000"/>
              <a:buFont typeface="Wingdings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The content of 8 bit register DH is moved to another 8 bit register CL.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marL="10515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Eg 2: MOV BX,CX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Immediate addressing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this addressing 8-bit or 16 bit data is specified as part of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 1: MOV DL,08H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The 8-bit data given in the register is moved to DL register.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 2:MOV AX,0A9FH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Direct addressing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latin typeface="Trebuchet MS"/>
              </a:rPr>
              <a:t> 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979640" y="5949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 flipH="1">
            <a:off x="1825920" y="534240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Register indirect addressing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962720" y="5581080"/>
            <a:ext cx="431640" cy="1436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df2e8"/>
                </a:solidFill>
                <a:latin typeface="Trebuchet MS"/>
              </a:rPr>
              <a:t>Based addressing 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this addressing, BX or BP register is used to hold  a base value for effective address and a signed 8-bit or unsigned 16-bit displacement will be specified in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Effective address is calculated by adding displacement to base value in BP or BX.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 : MOV AX, [BX+08H]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Indexed addressing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this addressing, SI or DI register is used to hold  an index value for memory data and a signed 8-bit or unsigned 16-bit displacement will be specified in the instruction.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MOV CX,[SI+0A2H]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92</TotalTime>
  <Application>LibreOffice/6.0.6.2$Linux_X86_64 LibreOffice_project/00m0$Build-2</Application>
  <Words>603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2018-08-07T17:42:03Z</dcterms:created>
  <dc:creator>Windows User</dc:creator>
  <dc:description/>
  <dc:language>en-IN</dc:language>
  <cp:lastModifiedBy/>
  <dcterms:modified xsi:type="dcterms:W3CDTF">2018-09-27T22:05:47Z</dcterms:modified>
  <cp:revision>30</cp:revision>
  <dc:subject/>
  <dc:title>Module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