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7" name=""/>
        <p:cNvGrpSpPr/>
        <p:nvPr/>
      </p:nvGrpSpPr>
      <p:grpSpPr>
        <a:xfrm>
          <a:off x="0" y="0"/>
          <a:ext cx="0" cy="0"/>
          <a:chOff x="0" y="0"/>
          <a:chExt cx="0" cy="0"/>
        </a:xfrm>
      </p:grpSpPr>
      <p:sp>
        <p:nvSpPr>
          <p:cNvPr id="1048764"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765"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51C2916A-DE5E-47F1-A113-A93509B20469}" type="datetimeFigureOut">
              <a:rPr lang="en-US" smtClean="0"/>
            </a:fld>
            <a:endParaRPr lang="en-US"/>
          </a:p>
        </p:txBody>
      </p:sp>
      <p:sp>
        <p:nvSpPr>
          <p:cNvPr id="1048766"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767"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68"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769"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599DE53B-DE45-4ECD-A32A-043CC05A9FD3}"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33" name="Slide Image Placeholder 1"/>
          <p:cNvSpPr>
            <a:spLocks noChangeAspect="1" noRot="1" noGrp="1"/>
          </p:cNvSpPr>
          <p:nvPr>
            <p:ph type="sldImg"/>
          </p:nvPr>
        </p:nvSpPr>
        <p:spPr/>
      </p:sp>
      <p:sp>
        <p:nvSpPr>
          <p:cNvPr id="1048634" name="Notes Placeholder 2"/>
          <p:cNvSpPr>
            <a:spLocks noGrp="1"/>
          </p:cNvSpPr>
          <p:nvPr>
            <p:ph type="body" idx="1"/>
          </p:nvPr>
        </p:nvSpPr>
        <p:spPr/>
        <p:txBody>
          <a:bodyPr>
            <a:normAutofit/>
          </a:bodyPr>
          <a:p>
            <a:endParaRPr dirty="0" lang="en-US"/>
          </a:p>
        </p:txBody>
      </p:sp>
      <p:sp>
        <p:nvSpPr>
          <p:cNvPr id="1048635" name="Slide Number Placeholder 3"/>
          <p:cNvSpPr>
            <a:spLocks noGrp="1"/>
          </p:cNvSpPr>
          <p:nvPr>
            <p:ph type="sldNum" sz="quarter" idx="10"/>
          </p:nvPr>
        </p:nvSpPr>
        <p:spPr/>
        <p:txBody>
          <a:bodyPr/>
          <a:p>
            <a:fld id="{599DE53B-DE45-4ECD-A32A-043CC05A9FD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2"/>
      </p:bgRef>
    </p:bg>
    <p:spTree>
      <p:nvGrpSpPr>
        <p:cNvPr id="47" name=""/>
        <p:cNvGrpSpPr/>
        <p:nvPr/>
      </p:nvGrpSpPr>
      <p:grpSpPr>
        <a:xfrm>
          <a:off x="0" y="0"/>
          <a:ext cx="0" cy="0"/>
          <a:chOff x="0" y="0"/>
          <a:chExt cx="0" cy="0"/>
        </a:xfrm>
      </p:grpSpPr>
      <p:sp>
        <p:nvSpPr>
          <p:cNvPr id="1048607" name="Rectangle 14"/>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08" name="Rectangle 18"/>
          <p:cNvSpPr>
            <a:spLocks noChangeArrowheads="1"/>
          </p:cNvSpPr>
          <p:nvPr/>
        </p:nvSpPr>
        <p:spPr bwMode="white">
          <a:xfrm>
            <a:off x="8991600" y="3048"/>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09" name="Rectangle 17"/>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10" name="Rectangle 15"/>
          <p:cNvSpPr>
            <a:spLocks noChangeArrowheads="1"/>
          </p:cNvSpPr>
          <p:nvPr/>
        </p:nvSpPr>
        <p:spPr bwMode="white">
          <a:xfrm>
            <a:off x="0" y="0"/>
            <a:ext cx="9144000" cy="25146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11" name="Rectangle 11"/>
          <p:cNvSpPr>
            <a:spLocks noChangeArrowheads="1"/>
          </p:cNvSpPr>
          <p:nvPr/>
        </p:nvSpPr>
        <p:spPr bwMode="auto">
          <a:xfrm>
            <a:off x="146304" y="6391656"/>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12" name="Subtitle 8"/>
          <p:cNvSpPr>
            <a:spLocks noGrp="1"/>
          </p:cNvSpPr>
          <p:nvPr>
            <p:ph type="subTitle" idx="1"/>
          </p:nvPr>
        </p:nvSpPr>
        <p:spPr>
          <a:xfrm>
            <a:off x="1371600" y="2819400"/>
            <a:ext cx="6400800" cy="1752600"/>
          </a:xfrm>
        </p:spPr>
        <p:txBody>
          <a:bodyPr/>
          <a:lstStyle>
            <a:lvl1pPr algn="ctr" indent="0" marL="0">
              <a:buNone/>
              <a:defRPr baseline="0" b="1" cap="all" sz="1600" spc="25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13" name="Date Placeholder 27"/>
          <p:cNvSpPr>
            <a:spLocks noGrp="1"/>
          </p:cNvSpPr>
          <p:nvPr>
            <p:ph type="dt" sz="half" idx="10"/>
          </p:nvPr>
        </p:nvSpPr>
        <p:spPr/>
        <p:txBody>
          <a:bodyPr/>
          <a:p>
            <a:fld id="{D6FC9014-4A6D-40BD-958B-D3A452CA34D1}" type="datetimeFigureOut">
              <a:rPr lang="en-IN" smtClean="0"/>
            </a:fld>
            <a:endParaRPr lang="en-IN"/>
          </a:p>
        </p:txBody>
      </p:sp>
      <p:sp>
        <p:nvSpPr>
          <p:cNvPr id="1048614" name="Footer Placeholder 16"/>
          <p:cNvSpPr>
            <a:spLocks noGrp="1"/>
          </p:cNvSpPr>
          <p:nvPr>
            <p:ph type="ftr" sz="quarter" idx="11"/>
          </p:nvPr>
        </p:nvSpPr>
        <p:spPr/>
        <p:txBody>
          <a:bodyPr/>
          <a:p>
            <a:endParaRPr lang="en-IN"/>
          </a:p>
        </p:txBody>
      </p:sp>
      <p:sp>
        <p:nvSpPr>
          <p:cNvPr id="1048615" name="Straight Connector 6"/>
          <p:cNvSpPr>
            <a:spLocks noChangeShapeType="1"/>
          </p:cNvSpPr>
          <p:nvPr/>
        </p:nvSpPr>
        <p:spPr bwMode="auto">
          <a:xfrm>
            <a:off x="155448" y="2420112"/>
            <a:ext cx="8833104"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616" name="Rectangle 9"/>
          <p:cNvSpPr>
            <a:spLocks noChangeArrowheads="1"/>
          </p:cNvSpPr>
          <p:nvPr/>
        </p:nvSpPr>
        <p:spPr bwMode="auto">
          <a:xfrm>
            <a:off x="152400" y="152400"/>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17" name="Oval 12"/>
          <p:cNvSpPr/>
          <p:nvPr/>
        </p:nvSpPr>
        <p:spPr>
          <a:xfrm>
            <a:off x="4267200" y="2115312"/>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18" name="Oval 13"/>
          <p:cNvSpPr/>
          <p:nvPr/>
        </p:nvSpPr>
        <p:spPr>
          <a:xfrm>
            <a:off x="4361688" y="2209800"/>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1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E17B8FF-4211-46EB-8BC4-E56F4DA205F7}" type="slidenum">
              <a:rPr lang="en-IN" smtClean="0"/>
            </a:fld>
            <a:endParaRPr lang="en-IN"/>
          </a:p>
        </p:txBody>
      </p:sp>
      <p:sp>
        <p:nvSpPr>
          <p:cNvPr id="1048620"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bg>
      <p:bgRef idx="1001">
        <a:schemeClr val="bg2"/>
      </p:bgRef>
    </p:bg>
    <p:spTree>
      <p:nvGrpSpPr>
        <p:cNvPr id="75" name=""/>
        <p:cNvGrpSpPr/>
        <p:nvPr/>
      </p:nvGrpSpPr>
      <p:grpSpPr>
        <a:xfrm>
          <a:off x="0" y="0"/>
          <a:ext cx="0" cy="0"/>
          <a:chOff x="0" y="0"/>
          <a:chExt cx="0" cy="0"/>
        </a:xfrm>
      </p:grpSpPr>
      <p:sp>
        <p:nvSpPr>
          <p:cNvPr id="1048742" name="Title 1"/>
          <p:cNvSpPr>
            <a:spLocks noGrp="1"/>
          </p:cNvSpPr>
          <p:nvPr>
            <p:ph type="title"/>
          </p:nvPr>
        </p:nvSpPr>
        <p:spPr/>
        <p:txBody>
          <a:bodyPr/>
          <a:p>
            <a:r>
              <a:rPr kumimoji="0" lang="en-US" smtClean="0"/>
              <a:t>Click to edit Master title style</a:t>
            </a:r>
            <a:endParaRPr kumimoji="0" lang="en-US"/>
          </a:p>
        </p:txBody>
      </p:sp>
      <p:sp>
        <p:nvSpPr>
          <p:cNvPr id="1048743"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44" name="Date Placeholder 3"/>
          <p:cNvSpPr>
            <a:spLocks noGrp="1"/>
          </p:cNvSpPr>
          <p:nvPr>
            <p:ph type="dt" sz="half" idx="10"/>
          </p:nvPr>
        </p:nvSpPr>
        <p:spPr/>
        <p:txBody>
          <a:bodyPr/>
          <a:p>
            <a:fld id="{D6FC9014-4A6D-40BD-958B-D3A452CA34D1}" type="datetimeFigureOut">
              <a:rPr lang="en-IN" smtClean="0"/>
            </a:fld>
            <a:endParaRPr lang="en-IN"/>
          </a:p>
        </p:txBody>
      </p:sp>
      <p:sp>
        <p:nvSpPr>
          <p:cNvPr id="1048745" name="Footer Placeholder 4"/>
          <p:cNvSpPr>
            <a:spLocks noGrp="1"/>
          </p:cNvSpPr>
          <p:nvPr>
            <p:ph type="ftr" sz="quarter" idx="11"/>
          </p:nvPr>
        </p:nvSpPr>
        <p:spPr/>
        <p:txBody>
          <a:bodyPr/>
          <a:p>
            <a:endParaRPr lang="en-IN"/>
          </a:p>
        </p:txBody>
      </p:sp>
      <p:sp>
        <p:nvSpPr>
          <p:cNvPr id="1048746" name="Slide Number Placeholder 5"/>
          <p:cNvSpPr>
            <a:spLocks noGrp="1"/>
          </p:cNvSpPr>
          <p:nvPr>
            <p:ph type="sldNum" sz="quarter" idx="12"/>
          </p:nvPr>
        </p:nvSpPr>
        <p:spPr/>
        <p:txBody>
          <a:bodyPr/>
          <a:p>
            <a:fld id="{0E17B8FF-4211-46EB-8BC4-E56F4DA205F7}" type="slidenum">
              <a:rPr lang="en-IN" smtClean="0"/>
            </a:fld>
            <a:endParaRPr lang="en-IN"/>
          </a:p>
        </p:txBody>
      </p:sp>
    </p:spTree>
  </p:cSld>
  <p:clrMapOvr>
    <a:overrideClrMapping accent1="accent1" accent2="accent2" accent3="accent3" accent4="accent4" accent5="accent5" accent6="accent6" bg1="lt1" bg2="lt2" tx1="dk1" tx2="dk2"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bg>
      <p:bgRef idx="1001">
        <a:schemeClr val="bg2"/>
      </p:bgRef>
    </p:bg>
    <p:spTree>
      <p:nvGrpSpPr>
        <p:cNvPr id="71" name=""/>
        <p:cNvGrpSpPr/>
        <p:nvPr/>
      </p:nvGrpSpPr>
      <p:grpSpPr>
        <a:xfrm>
          <a:off x="0" y="0"/>
          <a:ext cx="0" cy="0"/>
          <a:chOff x="0" y="0"/>
          <a:chExt cx="0" cy="0"/>
        </a:xfrm>
      </p:grpSpPr>
      <p:sp>
        <p:nvSpPr>
          <p:cNvPr id="1048686" name="Rectangle 6"/>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87" name="Rectangle 7"/>
          <p:cNvSpPr>
            <a:spLocks noChangeArrowheads="1"/>
          </p:cNvSpPr>
          <p:nvPr/>
        </p:nvSpPr>
        <p:spPr bwMode="white">
          <a:xfrm>
            <a:off x="7010400" y="0"/>
            <a:ext cx="21336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88" name="Rectangle 8"/>
          <p:cNvSpPr>
            <a:spLocks noChangeArrowheads="1"/>
          </p:cNvSpPr>
          <p:nvPr/>
        </p:nvSpPr>
        <p:spPr bwMode="white">
          <a:xfrm>
            <a:off x="0" y="0"/>
            <a:ext cx="9144000" cy="155448"/>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89" name="Rectangle 9"/>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90" name="Rectangle 10"/>
          <p:cNvSpPr>
            <a:spLocks noChangeArrowheads="1"/>
          </p:cNvSpPr>
          <p:nvPr/>
        </p:nvSpPr>
        <p:spPr bwMode="auto">
          <a:xfrm>
            <a:off x="146304" y="6391656"/>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91" name="Rectangle 11"/>
          <p:cNvSpPr>
            <a:spLocks noChangeArrowheads="1"/>
          </p:cNvSpPr>
          <p:nvPr/>
        </p:nvSpPr>
        <p:spPr bwMode="auto">
          <a:xfrm>
            <a:off x="152400" y="155448"/>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92" name="Straight Connector 12"/>
          <p:cNvSpPr>
            <a:spLocks noChangeShapeType="1"/>
          </p:cNvSpPr>
          <p:nvPr/>
        </p:nvSpPr>
        <p:spPr bwMode="auto">
          <a:xfrm rot="5400000">
            <a:off x="4021836" y="3278124"/>
            <a:ext cx="6245352" cy="0"/>
          </a:xfrm>
          <a:prstGeom prst="line"/>
          <a:noFill/>
          <a:ln w="9525"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693" name="Oval 13"/>
          <p:cNvSpPr/>
          <p:nvPr/>
        </p:nvSpPr>
        <p:spPr>
          <a:xfrm>
            <a:off x="6839712" y="2925763"/>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94" name="Oval 14"/>
          <p:cNvSpPr/>
          <p:nvPr/>
        </p:nvSpPr>
        <p:spPr>
          <a:xfrm>
            <a:off x="6934200" y="3020251"/>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95" name="Slide Number Placeholder 5"/>
          <p:cNvSpPr>
            <a:spLocks noGrp="1"/>
          </p:cNvSpPr>
          <p:nvPr>
            <p:ph type="sldNum" sz="quarter" idx="12"/>
          </p:nvPr>
        </p:nvSpPr>
        <p:spPr>
          <a:xfrm>
            <a:off x="6915912" y="3009901"/>
            <a:ext cx="457200" cy="441325"/>
          </a:xfrm>
        </p:spPr>
        <p:txBody>
          <a:bodyPr/>
          <a:p>
            <a:fld id="{0E17B8FF-4211-46EB-8BC4-E56F4DA205F7}" type="slidenum">
              <a:rPr lang="en-IN" smtClean="0"/>
            </a:fld>
            <a:endParaRPr lang="en-IN"/>
          </a:p>
        </p:txBody>
      </p:sp>
      <p:sp>
        <p:nvSpPr>
          <p:cNvPr id="1048696" name="Vertical Text Placeholder 2"/>
          <p:cNvSpPr>
            <a:spLocks noGrp="1"/>
          </p:cNvSpPr>
          <p:nvPr>
            <p:ph type="body" orient="vert" idx="1"/>
          </p:nvPr>
        </p:nvSpPr>
        <p:spPr>
          <a:xfrm>
            <a:off x="304800" y="304800"/>
            <a:ext cx="6553200" cy="5821366"/>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7" name="Date Placeholder 3"/>
          <p:cNvSpPr>
            <a:spLocks noGrp="1"/>
          </p:cNvSpPr>
          <p:nvPr>
            <p:ph type="dt" sz="half" idx="10"/>
          </p:nvPr>
        </p:nvSpPr>
        <p:spPr/>
        <p:txBody>
          <a:bodyPr/>
          <a:p>
            <a:fld id="{D6FC9014-4A6D-40BD-958B-D3A452CA34D1}" type="datetimeFigureOut">
              <a:rPr lang="en-IN" smtClean="0"/>
            </a:fld>
            <a:endParaRPr lang="en-IN"/>
          </a:p>
        </p:txBody>
      </p:sp>
      <p:sp>
        <p:nvSpPr>
          <p:cNvPr id="1048698" name="Footer Placeholder 4"/>
          <p:cNvSpPr>
            <a:spLocks noGrp="1"/>
          </p:cNvSpPr>
          <p:nvPr>
            <p:ph type="ftr" sz="quarter" idx="11"/>
          </p:nvPr>
        </p:nvSpPr>
        <p:spPr/>
        <p:txBody>
          <a:bodyPr/>
          <a:p>
            <a:endParaRPr lang="en-IN"/>
          </a:p>
        </p:txBody>
      </p:sp>
      <p:sp>
        <p:nvSpPr>
          <p:cNvPr id="1048699" name="Vertical Title 1"/>
          <p:cNvSpPr>
            <a:spLocks noGrp="1"/>
          </p:cNvSpPr>
          <p:nvPr>
            <p:ph type="title" orient="vert"/>
          </p:nvPr>
        </p:nvSpPr>
        <p:spPr>
          <a:xfrm>
            <a:off x="7391400" y="304801"/>
            <a:ext cx="1447800" cy="5851525"/>
          </a:xfrm>
        </p:spPr>
        <p:txBody>
          <a:bodyPr vert="eaVert"/>
          <a:p>
            <a:r>
              <a:rPr kumimoji="0" lang="en-US" smtClean="0"/>
              <a:t>Click to edit Master title style</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bg>
      <p:bgRef idx="1001">
        <a:schemeClr val="bg2"/>
      </p:bgRef>
    </p:bg>
    <p:spTree>
      <p:nvGrpSpPr>
        <p:cNvPr id="39" name=""/>
        <p:cNvGrpSpPr/>
        <p:nvPr/>
      </p:nvGrpSpPr>
      <p:grpSpPr>
        <a:xfrm>
          <a:off x="0" y="0"/>
          <a:ext cx="0" cy="0"/>
          <a:chOff x="0" y="0"/>
          <a:chExt cx="0" cy="0"/>
        </a:xfrm>
      </p:grpSpPr>
      <p:sp>
        <p:nvSpPr>
          <p:cNvPr id="1048590"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1048591" name="Date Placeholder 3"/>
          <p:cNvSpPr>
            <a:spLocks noGrp="1"/>
          </p:cNvSpPr>
          <p:nvPr>
            <p:ph type="dt" sz="half" idx="10"/>
          </p:nvPr>
        </p:nvSpPr>
        <p:spPr/>
        <p:txBody>
          <a:bodyPr/>
          <a:p>
            <a:fld id="{D6FC9014-4A6D-40BD-958B-D3A452CA34D1}" type="datetimeFigureOut">
              <a:rPr lang="en-IN" smtClean="0"/>
            </a:fld>
            <a:endParaRPr lang="en-IN"/>
          </a:p>
        </p:txBody>
      </p:sp>
      <p:sp>
        <p:nvSpPr>
          <p:cNvPr id="1048592" name="Footer Placeholder 4"/>
          <p:cNvSpPr>
            <a:spLocks noGrp="1"/>
          </p:cNvSpPr>
          <p:nvPr>
            <p:ph type="ftr" sz="quarter" idx="11"/>
          </p:nvPr>
        </p:nvSpPr>
        <p:spPr/>
        <p:txBody>
          <a:bodyPr/>
          <a:p>
            <a:endParaRPr lang="en-IN"/>
          </a:p>
        </p:txBody>
      </p:sp>
      <p:sp>
        <p:nvSpPr>
          <p:cNvPr id="1048593" name="Slide Number Placeholder 5"/>
          <p:cNvSpPr>
            <a:spLocks noGrp="1"/>
          </p:cNvSpPr>
          <p:nvPr>
            <p:ph type="sldNum" sz="quarter" idx="12"/>
          </p:nvPr>
        </p:nvSpPr>
        <p:spPr>
          <a:xfrm>
            <a:off x="4361688" y="1026372"/>
            <a:ext cx="457200" cy="441325"/>
          </a:xfrm>
        </p:spPr>
        <p:txBody>
          <a:bodyPr/>
          <a:p>
            <a:fld id="{0E17B8FF-4211-46EB-8BC4-E56F4DA205F7}" type="slidenum">
              <a:rPr lang="en-IN" smtClean="0"/>
            </a:fld>
            <a:endParaRPr lang="en-IN"/>
          </a:p>
        </p:txBody>
      </p:sp>
      <p:sp>
        <p:nvSpPr>
          <p:cNvPr id="1048594" name="Content Placeholder 7"/>
          <p:cNvSpPr>
            <a:spLocks noGrp="1"/>
          </p:cNvSpPr>
          <p:nvPr>
            <p:ph sz="quarter" idx="1"/>
          </p:nvPr>
        </p:nvSpPr>
        <p:spPr>
          <a:xfrm>
            <a:off x="301752" y="1527048"/>
            <a:ext cx="850392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1"/>
      </p:bgRef>
    </p:bg>
    <p:spTree>
      <p:nvGrpSpPr>
        <p:cNvPr id="74" name=""/>
        <p:cNvGrpSpPr/>
        <p:nvPr/>
      </p:nvGrpSpPr>
      <p:grpSpPr>
        <a:xfrm>
          <a:off x="0" y="0"/>
          <a:ext cx="0" cy="0"/>
          <a:chOff x="0" y="0"/>
          <a:chExt cx="0" cy="0"/>
        </a:xfrm>
      </p:grpSpPr>
      <p:sp>
        <p:nvSpPr>
          <p:cNvPr id="1048726" name="Rectangle 16"/>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27" name="Rectangle 14"/>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28" name="Rectangle 15"/>
          <p:cNvSpPr>
            <a:spLocks noChangeArrowheads="1"/>
          </p:cNvSpPr>
          <p:nvPr/>
        </p:nvSpPr>
        <p:spPr bwMode="white">
          <a:xfrm>
            <a:off x="0" y="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29" name="Rectangle 17"/>
          <p:cNvSpPr>
            <a:spLocks noChangeArrowheads="1"/>
          </p:cNvSpPr>
          <p:nvPr/>
        </p:nvSpPr>
        <p:spPr bwMode="white">
          <a:xfrm>
            <a:off x="8991600" y="1905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30" name="Rectangle 18"/>
          <p:cNvSpPr>
            <a:spLocks noChangeArrowheads="1"/>
          </p:cNvSpPr>
          <p:nvPr/>
        </p:nvSpPr>
        <p:spPr bwMode="white">
          <a:xfrm>
            <a:off x="152400" y="2286000"/>
            <a:ext cx="8833104" cy="3048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31" name="Rectangle 11"/>
          <p:cNvSpPr>
            <a:spLocks noChangeArrowheads="1"/>
          </p:cNvSpPr>
          <p:nvPr/>
        </p:nvSpPr>
        <p:spPr bwMode="auto">
          <a:xfrm>
            <a:off x="155448" y="142352"/>
            <a:ext cx="8833104" cy="2139696"/>
          </a:xfrm>
          <a:prstGeom prst="rect"/>
          <a:solidFill>
            <a:schemeClr val="accent1"/>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32" name="Text Placeholder 2"/>
          <p:cNvSpPr>
            <a:spLocks noGrp="1"/>
          </p:cNvSpPr>
          <p:nvPr>
            <p:ph type="body" idx="1"/>
          </p:nvPr>
        </p:nvSpPr>
        <p:spPr>
          <a:xfrm>
            <a:off x="1368426" y="2743200"/>
            <a:ext cx="6480174" cy="1673225"/>
          </a:xfrm>
        </p:spPr>
        <p:txBody>
          <a:bodyPr anchor="t"/>
          <a:lstStyle>
            <a:lvl1pPr algn="ctr" indent="0" marL="0">
              <a:buNone/>
              <a:defRPr baseline="0" b="1" cap="all" sz="1600" spc="25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733" name="Rectangle 12"/>
          <p:cNvSpPr>
            <a:spLocks noChangeArrowheads="1"/>
          </p:cNvSpPr>
          <p:nvPr/>
        </p:nvSpPr>
        <p:spPr bwMode="auto">
          <a:xfrm>
            <a:off x="146304" y="6391656"/>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34" name="Rectangle 13"/>
          <p:cNvSpPr>
            <a:spLocks noChangeArrowheads="1"/>
          </p:cNvSpPr>
          <p:nvPr/>
        </p:nvSpPr>
        <p:spPr bwMode="auto">
          <a:xfrm>
            <a:off x="152400" y="152400"/>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735" name="Footer Placeholder 4"/>
          <p:cNvSpPr>
            <a:spLocks noGrp="1"/>
          </p:cNvSpPr>
          <p:nvPr>
            <p:ph type="ftr" sz="quarter" idx="11"/>
          </p:nvPr>
        </p:nvSpPr>
        <p:spPr/>
        <p:txBody>
          <a:bodyPr/>
          <a:p>
            <a:endParaRPr lang="en-IN"/>
          </a:p>
        </p:txBody>
      </p:sp>
      <p:sp>
        <p:nvSpPr>
          <p:cNvPr id="1048736" name="Date Placeholder 3"/>
          <p:cNvSpPr>
            <a:spLocks noGrp="1"/>
          </p:cNvSpPr>
          <p:nvPr>
            <p:ph type="dt" sz="half" idx="10"/>
          </p:nvPr>
        </p:nvSpPr>
        <p:spPr/>
        <p:txBody>
          <a:bodyPr/>
          <a:p>
            <a:fld id="{D6FC9014-4A6D-40BD-958B-D3A452CA34D1}" type="datetimeFigureOut">
              <a:rPr lang="en-IN" smtClean="0"/>
            </a:fld>
            <a:endParaRPr lang="en-IN"/>
          </a:p>
        </p:txBody>
      </p:sp>
      <p:sp>
        <p:nvSpPr>
          <p:cNvPr id="1048737" name="Straight Connector 7"/>
          <p:cNvSpPr>
            <a:spLocks noChangeShapeType="1"/>
          </p:cNvSpPr>
          <p:nvPr/>
        </p:nvSpPr>
        <p:spPr bwMode="auto">
          <a:xfrm>
            <a:off x="152400" y="2438400"/>
            <a:ext cx="8833104"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738" name="Oval 9"/>
          <p:cNvSpPr/>
          <p:nvPr/>
        </p:nvSpPr>
        <p:spPr>
          <a:xfrm>
            <a:off x="4267200" y="2115312"/>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9" name="Oval 10"/>
          <p:cNvSpPr/>
          <p:nvPr/>
        </p:nvSpPr>
        <p:spPr>
          <a:xfrm>
            <a:off x="4361688" y="2209800"/>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40"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E17B8FF-4211-46EB-8BC4-E56F4DA205F7}" type="slidenum">
              <a:rPr lang="en-IN" smtClean="0"/>
            </a:fld>
            <a:endParaRPr lang="en-IN"/>
          </a:p>
        </p:txBody>
      </p:sp>
      <p:sp>
        <p:nvSpPr>
          <p:cNvPr id="1048741" name="Title 1"/>
          <p:cNvSpPr>
            <a:spLocks noGrp="1"/>
          </p:cNvSpPr>
          <p:nvPr>
            <p:ph type="title"/>
          </p:nvPr>
        </p:nvSpPr>
        <p:spPr>
          <a:xfrm>
            <a:off x="722313" y="533400"/>
            <a:ext cx="7772400" cy="1524000"/>
          </a:xfrm>
        </p:spPr>
        <p:txBody>
          <a:bodyPr anchor="b"/>
          <a:lstStyle>
            <a:lvl1pPr algn="ctr">
              <a:buNone/>
              <a:defRPr baseline="0" b="0" cap="none" sz="4200">
                <a:solidFill>
                  <a:srgbClr val="FFFFFF"/>
                </a:solidFill>
              </a:defRPr>
            </a:lvl1pPr>
          </a:lstStyle>
          <a:p>
            <a:r>
              <a:rPr kumimoji="0" lang="en-US" smtClean="0"/>
              <a:t>Click to edit Master title style</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bg>
      <p:bgRef idx="1001">
        <a:schemeClr val="bg2"/>
      </p:bgRef>
    </p:bg>
    <p:spTree>
      <p:nvGrpSpPr>
        <p:cNvPr id="68" name=""/>
        <p:cNvGrpSpPr/>
        <p:nvPr/>
      </p:nvGrpSpPr>
      <p:grpSpPr>
        <a:xfrm>
          <a:off x="0" y="0"/>
          <a:ext cx="0" cy="0"/>
          <a:chOff x="0" y="0"/>
          <a:chExt cx="0" cy="0"/>
        </a:xfrm>
      </p:grpSpPr>
      <p:sp>
        <p:nvSpPr>
          <p:cNvPr id="1048656" name="Title 1"/>
          <p:cNvSpPr>
            <a:spLocks noGrp="1"/>
          </p:cNvSpPr>
          <p:nvPr>
            <p:ph type="title"/>
          </p:nvPr>
        </p:nvSpPr>
        <p:spPr>
          <a:xfrm>
            <a:off x="301752" y="228600"/>
            <a:ext cx="8534400" cy="758952"/>
          </a:xfrm>
        </p:spPr>
        <p:txBody>
          <a:bodyPr/>
          <a:p>
            <a:r>
              <a:rPr kumimoji="0" lang="en-US" smtClean="0"/>
              <a:t>Click to edit Master title style</a:t>
            </a:r>
            <a:endParaRPr kumimoji="0" lang="en-US"/>
          </a:p>
        </p:txBody>
      </p:sp>
      <p:sp>
        <p:nvSpPr>
          <p:cNvPr id="1048657" name="Date Placeholder 4"/>
          <p:cNvSpPr>
            <a:spLocks noGrp="1"/>
          </p:cNvSpPr>
          <p:nvPr>
            <p:ph type="dt" sz="half" idx="10"/>
          </p:nvPr>
        </p:nvSpPr>
        <p:spPr>
          <a:xfrm>
            <a:off x="5791200" y="6409944"/>
            <a:ext cx="3044952" cy="365760"/>
          </a:xfrm>
        </p:spPr>
        <p:txBody>
          <a:bodyPr/>
          <a:p>
            <a:fld id="{D6FC9014-4A6D-40BD-958B-D3A452CA34D1}" type="datetimeFigureOut">
              <a:rPr lang="en-IN" smtClean="0"/>
            </a:fld>
            <a:endParaRPr lang="en-IN"/>
          </a:p>
        </p:txBody>
      </p:sp>
      <p:sp>
        <p:nvSpPr>
          <p:cNvPr id="1048658" name="Footer Placeholder 5"/>
          <p:cNvSpPr>
            <a:spLocks noGrp="1"/>
          </p:cNvSpPr>
          <p:nvPr>
            <p:ph type="ftr" sz="quarter" idx="11"/>
          </p:nvPr>
        </p:nvSpPr>
        <p:spPr/>
        <p:txBody>
          <a:bodyPr/>
          <a:p>
            <a:endParaRPr lang="en-IN"/>
          </a:p>
        </p:txBody>
      </p:sp>
      <p:sp>
        <p:nvSpPr>
          <p:cNvPr id="1048659" name="Slide Number Placeholder 6"/>
          <p:cNvSpPr>
            <a:spLocks noGrp="1"/>
          </p:cNvSpPr>
          <p:nvPr>
            <p:ph type="sldNum" sz="quarter" idx="12"/>
          </p:nvPr>
        </p:nvSpPr>
        <p:spPr/>
        <p:txBody>
          <a:bodyPr/>
          <a:p>
            <a:fld id="{0E17B8FF-4211-46EB-8BC4-E56F4DA205F7}" type="slidenum">
              <a:rPr lang="en-IN" smtClean="0"/>
            </a:fld>
            <a:endParaRPr lang="en-IN"/>
          </a:p>
        </p:txBody>
      </p:sp>
      <p:sp>
        <p:nvSpPr>
          <p:cNvPr id="1048660" name="Straight Connector 7"/>
          <p:cNvSpPr>
            <a:spLocks noChangeShapeType="1"/>
          </p:cNvSpPr>
          <p:nvPr/>
        </p:nvSpPr>
        <p:spPr bwMode="auto">
          <a:xfrm flipV="1">
            <a:off x="4563080" y="1575652"/>
            <a:ext cx="8921" cy="4819557"/>
          </a:xfrm>
          <a:prstGeom prst="line"/>
          <a:noFill/>
          <a:ln w="9525" cap="flat" cmpd="sng" algn="ctr">
            <a:solidFill>
              <a:schemeClr val="tx2"/>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661" name="Content Placeholder 9"/>
          <p:cNvSpPr>
            <a:spLocks noGrp="1"/>
          </p:cNvSpPr>
          <p:nvPr>
            <p:ph sz="half" idx="1"/>
          </p:nvPr>
        </p:nvSpPr>
        <p:spPr>
          <a:xfrm>
            <a:off x="301752" y="1371600"/>
            <a:ext cx="4038600" cy="4681728"/>
          </a:xfrm>
        </p:spPr>
        <p:txBody>
          <a:bodyPr/>
          <a:lstStyle>
            <a:lvl1pPr>
              <a:defRPr sz="2500"/>
            </a:lvl1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2" name="Content Placeholder 11"/>
          <p:cNvSpPr>
            <a:spLocks noGrp="1"/>
          </p:cNvSpPr>
          <p:nvPr>
            <p:ph sz="half" idx="2"/>
          </p:nvPr>
        </p:nvSpPr>
        <p:spPr>
          <a:xfrm>
            <a:off x="4800600" y="1371600"/>
            <a:ext cx="4038600" cy="4681728"/>
          </a:xfrm>
        </p:spPr>
        <p:txBody>
          <a:bodyPr/>
          <a:lstStyle>
            <a:lvl1pPr>
              <a:defRPr sz="2500"/>
            </a:lvl1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1">
        <a:schemeClr val="bg2"/>
      </p:bgRef>
    </p:bg>
    <p:spTree>
      <p:nvGrpSpPr>
        <p:cNvPr id="69" name=""/>
        <p:cNvGrpSpPr/>
        <p:nvPr/>
      </p:nvGrpSpPr>
      <p:grpSpPr>
        <a:xfrm>
          <a:off x="0" y="0"/>
          <a:ext cx="0" cy="0"/>
          <a:chOff x="0" y="0"/>
          <a:chExt cx="0" cy="0"/>
        </a:xfrm>
      </p:grpSpPr>
      <p:sp>
        <p:nvSpPr>
          <p:cNvPr id="1048663" name="Straight Connector 9"/>
          <p:cNvSpPr>
            <a:spLocks noChangeShapeType="1"/>
          </p:cNvSpPr>
          <p:nvPr/>
        </p:nvSpPr>
        <p:spPr bwMode="auto">
          <a:xfrm flipV="1">
            <a:off x="4572000" y="2200275"/>
            <a:ext cx="0" cy="4187952"/>
          </a:xfrm>
          <a:prstGeom prst="line"/>
          <a:noFill/>
          <a:ln w="9525" cap="flat" cmpd="sng" algn="ctr">
            <a:solidFill>
              <a:schemeClr val="tx2"/>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664" name="Rectangle 19"/>
          <p:cNvSpPr>
            <a:spLocks noChangeArrowheads="1"/>
          </p:cNvSpPr>
          <p:nvPr/>
        </p:nvSpPr>
        <p:spPr bwMode="white">
          <a:xfrm>
            <a:off x="0" y="0"/>
            <a:ext cx="9144000" cy="14478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65" name="Rectangle 18"/>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66" name="Rectangle 20"/>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67" name="Rectangle 21"/>
          <p:cNvSpPr>
            <a:spLocks noChangeArrowheads="1"/>
          </p:cNvSpPr>
          <p:nvPr/>
        </p:nvSpPr>
        <p:spPr bwMode="white">
          <a:xfrm>
            <a:off x="899160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68" name="Rectangle 10"/>
          <p:cNvSpPr/>
          <p:nvPr/>
        </p:nvSpPr>
        <p:spPr>
          <a:xfrm>
            <a:off x="152400" y="1371600"/>
            <a:ext cx="8833104" cy="914400"/>
          </a:xfrm>
          <a:prstGeom prst="rect"/>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69" name="Rectangle 12"/>
          <p:cNvSpPr>
            <a:spLocks noChangeArrowheads="1"/>
          </p:cNvSpPr>
          <p:nvPr/>
        </p:nvSpPr>
        <p:spPr bwMode="auto">
          <a:xfrm>
            <a:off x="145923" y="6391656"/>
            <a:ext cx="8833104" cy="310896"/>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70"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indent="0" marL="0">
              <a:buNone/>
              <a:defRPr b="1" dirty="0" sz="2200" lang="en-US" smtClean="0">
                <a:solidFill>
                  <a:srgbClr val="FFFFFF"/>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71"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indent="0" marL="0">
              <a:buNone/>
              <a:defRPr b="1" sz="2200"/>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72" name="Date Placeholder 6"/>
          <p:cNvSpPr>
            <a:spLocks noGrp="1"/>
          </p:cNvSpPr>
          <p:nvPr>
            <p:ph type="dt" sz="half" idx="10"/>
          </p:nvPr>
        </p:nvSpPr>
        <p:spPr/>
        <p:txBody>
          <a:bodyPr/>
          <a:p>
            <a:fld id="{D6FC9014-4A6D-40BD-958B-D3A452CA34D1}" type="datetimeFigureOut">
              <a:rPr lang="en-IN" smtClean="0"/>
            </a:fld>
            <a:endParaRPr lang="en-IN"/>
          </a:p>
        </p:txBody>
      </p:sp>
      <p:sp>
        <p:nvSpPr>
          <p:cNvPr id="1048673" name="Footer Placeholder 7"/>
          <p:cNvSpPr>
            <a:spLocks noGrp="1"/>
          </p:cNvSpPr>
          <p:nvPr>
            <p:ph type="ftr" sz="quarter" idx="11"/>
          </p:nvPr>
        </p:nvSpPr>
        <p:spPr>
          <a:xfrm>
            <a:off x="304800" y="6409944"/>
            <a:ext cx="3581400" cy="365760"/>
          </a:xfrm>
        </p:spPr>
        <p:txBody>
          <a:bodyPr/>
          <a:p>
            <a:endParaRPr lang="en-IN"/>
          </a:p>
        </p:txBody>
      </p:sp>
      <p:sp>
        <p:nvSpPr>
          <p:cNvPr id="1048674" name="Straight Connector 14"/>
          <p:cNvSpPr>
            <a:spLocks noChangeShapeType="1"/>
          </p:cNvSpPr>
          <p:nvPr/>
        </p:nvSpPr>
        <p:spPr bwMode="auto">
          <a:xfrm>
            <a:off x="152400" y="1280160"/>
            <a:ext cx="8833104"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675" name="Rectangle 17"/>
          <p:cNvSpPr>
            <a:spLocks noChangeArrowheads="1"/>
          </p:cNvSpPr>
          <p:nvPr/>
        </p:nvSpPr>
        <p:spPr bwMode="auto">
          <a:xfrm>
            <a:off x="152400" y="155448"/>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76" name="Content Placeholder 23"/>
          <p:cNvSpPr>
            <a:spLocks noGrp="1"/>
          </p:cNvSpPr>
          <p:nvPr>
            <p:ph sz="quarter" idx="2"/>
          </p:nvPr>
        </p:nvSpPr>
        <p:spPr>
          <a:xfrm>
            <a:off x="301752" y="2471383"/>
            <a:ext cx="4041648" cy="3818404"/>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7" name="Content Placeholder 25"/>
          <p:cNvSpPr>
            <a:spLocks noGrp="1"/>
          </p:cNvSpPr>
          <p:nvPr>
            <p:ph sz="quarter" idx="4"/>
          </p:nvPr>
        </p:nvSpPr>
        <p:spPr>
          <a:xfrm>
            <a:off x="4800600" y="2471383"/>
            <a:ext cx="4038600" cy="382219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8" name="Oval 24"/>
          <p:cNvSpPr/>
          <p:nvPr/>
        </p:nvSpPr>
        <p:spPr>
          <a:xfrm>
            <a:off x="4267200" y="956036"/>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79" name="Oval 26"/>
          <p:cNvSpPr/>
          <p:nvPr/>
        </p:nvSpPr>
        <p:spPr>
          <a:xfrm>
            <a:off x="4361688" y="1050524"/>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80" name="Slide Number Placeholder 8"/>
          <p:cNvSpPr>
            <a:spLocks noGrp="1"/>
          </p:cNvSpPr>
          <p:nvPr>
            <p:ph type="sldNum" sz="quarter" idx="12"/>
          </p:nvPr>
        </p:nvSpPr>
        <p:spPr>
          <a:xfrm>
            <a:off x="4343400" y="1042416"/>
            <a:ext cx="457200" cy="441325"/>
          </a:xfrm>
        </p:spPr>
        <p:txBody>
          <a:bodyPr/>
          <a:lstStyle>
            <a:lvl1pPr algn="ctr"/>
          </a:lstStyle>
          <a:p>
            <a:fld id="{0E17B8FF-4211-46EB-8BC4-E56F4DA205F7}" type="slidenum">
              <a:rPr lang="en-IN" smtClean="0"/>
            </a:fld>
            <a:endParaRPr lang="en-IN"/>
          </a:p>
        </p:txBody>
      </p:sp>
      <p:sp>
        <p:nvSpPr>
          <p:cNvPr id="1048681" name="Title 22"/>
          <p:cNvSpPr>
            <a:spLocks noGrp="1"/>
          </p:cNvSpPr>
          <p:nvPr>
            <p:ph type="title"/>
          </p:nvPr>
        </p:nvSpPr>
        <p:spPr/>
        <p:txBody>
          <a:bodyPr anchor="b" anchorCtr="0" rtlCol="0"/>
          <a:p>
            <a:r>
              <a:rPr kumimoji="0" lang="en-US" smtClean="0"/>
              <a:t>Click to edit Master title style</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0" name=""/>
        <p:cNvGrpSpPr/>
        <p:nvPr/>
      </p:nvGrpSpPr>
      <p:grpSpPr>
        <a:xfrm>
          <a:off x="0" y="0"/>
          <a:ext cx="0" cy="0"/>
          <a:chOff x="0" y="0"/>
          <a:chExt cx="0" cy="0"/>
        </a:xfrm>
      </p:grpSpPr>
      <p:sp>
        <p:nvSpPr>
          <p:cNvPr id="1048682" name="Title 1"/>
          <p:cNvSpPr>
            <a:spLocks noGrp="1"/>
          </p:cNvSpPr>
          <p:nvPr>
            <p:ph type="title"/>
          </p:nvPr>
        </p:nvSpPr>
        <p:spPr/>
        <p:txBody>
          <a:bodyPr/>
          <a:p>
            <a:r>
              <a:rPr kumimoji="0" lang="en-US" smtClean="0"/>
              <a:t>Click to edit Master title style</a:t>
            </a:r>
            <a:endParaRPr kumimoji="0" lang="en-US"/>
          </a:p>
        </p:txBody>
      </p:sp>
      <p:sp>
        <p:nvSpPr>
          <p:cNvPr id="1048683" name="Date Placeholder 2"/>
          <p:cNvSpPr>
            <a:spLocks noGrp="1"/>
          </p:cNvSpPr>
          <p:nvPr>
            <p:ph type="dt" sz="half" idx="10"/>
          </p:nvPr>
        </p:nvSpPr>
        <p:spPr/>
        <p:txBody>
          <a:bodyPr/>
          <a:p>
            <a:fld id="{D6FC9014-4A6D-40BD-958B-D3A452CA34D1}" type="datetimeFigureOut">
              <a:rPr lang="en-IN" smtClean="0"/>
            </a:fld>
            <a:endParaRPr lang="en-IN"/>
          </a:p>
        </p:txBody>
      </p:sp>
      <p:sp>
        <p:nvSpPr>
          <p:cNvPr id="1048684" name="Footer Placeholder 3"/>
          <p:cNvSpPr>
            <a:spLocks noGrp="1"/>
          </p:cNvSpPr>
          <p:nvPr>
            <p:ph type="ftr" sz="quarter" idx="11"/>
          </p:nvPr>
        </p:nvSpPr>
        <p:spPr/>
        <p:txBody>
          <a:bodyPr/>
          <a:p>
            <a:endParaRPr lang="en-IN"/>
          </a:p>
        </p:txBody>
      </p:sp>
      <p:sp>
        <p:nvSpPr>
          <p:cNvPr id="1048685" name="Slide Number Placeholder 4"/>
          <p:cNvSpPr>
            <a:spLocks noGrp="1"/>
          </p:cNvSpPr>
          <p:nvPr>
            <p:ph type="sldNum" sz="quarter" idx="12"/>
          </p:nvPr>
        </p:nvSpPr>
        <p:spPr>
          <a:xfrm>
            <a:off x="4343400" y="1036020"/>
            <a:ext cx="457200" cy="441325"/>
          </a:xfrm>
        </p:spPr>
        <p:txBody>
          <a:bodyPr/>
          <a:p>
            <a:fld id="{0E17B8FF-4211-46EB-8BC4-E56F4DA205F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72" name=""/>
        <p:cNvGrpSpPr/>
        <p:nvPr/>
      </p:nvGrpSpPr>
      <p:grpSpPr>
        <a:xfrm>
          <a:off x="0" y="0"/>
          <a:ext cx="0" cy="0"/>
          <a:chOff x="0" y="0"/>
          <a:chExt cx="0" cy="0"/>
        </a:xfrm>
      </p:grpSpPr>
      <p:sp>
        <p:nvSpPr>
          <p:cNvPr id="1048700" name="Rectangle 6"/>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01" name="Rectangle 7"/>
          <p:cNvSpPr>
            <a:spLocks noChangeArrowheads="1"/>
          </p:cNvSpPr>
          <p:nvPr/>
        </p:nvSpPr>
        <p:spPr bwMode="white">
          <a:xfrm>
            <a:off x="0" y="0"/>
            <a:ext cx="9144000" cy="155448"/>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02" name="Rectangle 9"/>
          <p:cNvSpPr>
            <a:spLocks noChangeArrowheads="1"/>
          </p:cNvSpPr>
          <p:nvPr/>
        </p:nvSpPr>
        <p:spPr bwMode="white">
          <a:xfrm>
            <a:off x="899160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03" name="Rectangle 8"/>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04" name="Rectangle 4"/>
          <p:cNvSpPr>
            <a:spLocks noChangeArrowheads="1"/>
          </p:cNvSpPr>
          <p:nvPr/>
        </p:nvSpPr>
        <p:spPr bwMode="auto">
          <a:xfrm>
            <a:off x="146304" y="6391656"/>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05" name="Rectangle 5"/>
          <p:cNvSpPr>
            <a:spLocks noChangeArrowheads="1"/>
          </p:cNvSpPr>
          <p:nvPr/>
        </p:nvSpPr>
        <p:spPr bwMode="auto">
          <a:xfrm>
            <a:off x="152400" y="158496"/>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706" name="Date Placeholder 1"/>
          <p:cNvSpPr>
            <a:spLocks noGrp="1"/>
          </p:cNvSpPr>
          <p:nvPr>
            <p:ph type="dt" sz="half" idx="10"/>
          </p:nvPr>
        </p:nvSpPr>
        <p:spPr/>
        <p:txBody>
          <a:bodyPr/>
          <a:p>
            <a:fld id="{D6FC9014-4A6D-40BD-958B-D3A452CA34D1}" type="datetimeFigureOut">
              <a:rPr lang="en-IN" smtClean="0"/>
            </a:fld>
            <a:endParaRPr lang="en-IN"/>
          </a:p>
        </p:txBody>
      </p:sp>
      <p:sp>
        <p:nvSpPr>
          <p:cNvPr id="1048707" name="Footer Placeholder 2"/>
          <p:cNvSpPr>
            <a:spLocks noGrp="1"/>
          </p:cNvSpPr>
          <p:nvPr>
            <p:ph type="ftr" sz="quarter" idx="11"/>
          </p:nvPr>
        </p:nvSpPr>
        <p:spPr/>
        <p:txBody>
          <a:bodyPr/>
          <a:p>
            <a:endParaRPr lang="en-IN"/>
          </a:p>
        </p:txBody>
      </p:sp>
      <p:sp>
        <p:nvSpPr>
          <p:cNvPr id="1048708"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E17B8FF-4211-46EB-8BC4-E56F4DA205F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76" name=""/>
        <p:cNvGrpSpPr/>
        <p:nvPr/>
      </p:nvGrpSpPr>
      <p:grpSpPr>
        <a:xfrm>
          <a:off x="0" y="0"/>
          <a:ext cx="0" cy="0"/>
          <a:chOff x="0" y="0"/>
          <a:chExt cx="0" cy="0"/>
        </a:xfrm>
      </p:grpSpPr>
      <p:sp>
        <p:nvSpPr>
          <p:cNvPr id="1048747" name="Rectangle 18"/>
          <p:cNvSpPr>
            <a:spLocks noChangeArrowheads="1"/>
          </p:cNvSpPr>
          <p:nvPr/>
        </p:nvSpPr>
        <p:spPr bwMode="auto">
          <a:xfrm>
            <a:off x="152400" y="152400"/>
            <a:ext cx="8833104" cy="304800"/>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48" name="Rectangle 14"/>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49" name="Rectangle 17"/>
          <p:cNvSpPr>
            <a:spLocks noChangeArrowheads="1"/>
          </p:cNvSpPr>
          <p:nvPr/>
        </p:nvSpPr>
        <p:spPr bwMode="white">
          <a:xfrm>
            <a:off x="899160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50" name="Rectangle 15"/>
          <p:cNvSpPr>
            <a:spLocks noChangeArrowheads="1"/>
          </p:cNvSpPr>
          <p:nvPr/>
        </p:nvSpPr>
        <p:spPr bwMode="white">
          <a:xfrm>
            <a:off x="0" y="0"/>
            <a:ext cx="9144000" cy="118872"/>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51" name="Rectangle 16"/>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52" name="Rectangle 12"/>
          <p:cNvSpPr/>
          <p:nvPr/>
        </p:nvSpPr>
        <p:spPr>
          <a:xfrm>
            <a:off x="152400" y="609600"/>
            <a:ext cx="2743200" cy="5867400"/>
          </a:xfrm>
          <a:prstGeom prst="rect"/>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53" name="Title 1"/>
          <p:cNvSpPr>
            <a:spLocks noGrp="1"/>
          </p:cNvSpPr>
          <p:nvPr>
            <p:ph type="title"/>
          </p:nvPr>
        </p:nvSpPr>
        <p:spPr>
          <a:xfrm>
            <a:off x="381000" y="914400"/>
            <a:ext cx="2362200" cy="990600"/>
          </a:xfrm>
        </p:spPr>
        <p:txBody>
          <a:bodyPr anchor="b">
            <a:noAutofit/>
          </a:bodyPr>
          <a:lstStyle>
            <a:lvl1pPr algn="l">
              <a:buNone/>
              <a:defRPr b="1" sz="2200">
                <a:solidFill>
                  <a:srgbClr val="FFFFFF"/>
                </a:solidFill>
              </a:defRPr>
            </a:lvl1pPr>
          </a:lstStyle>
          <a:p>
            <a:r>
              <a:rPr kumimoji="0" lang="en-US" smtClean="0"/>
              <a:t>Click to edit Master title style</a:t>
            </a:r>
            <a:endParaRPr kumimoji="0" lang="en-US"/>
          </a:p>
        </p:txBody>
      </p:sp>
      <p:sp>
        <p:nvSpPr>
          <p:cNvPr id="1048754" name="Text Placeholder 2"/>
          <p:cNvSpPr>
            <a:spLocks noGrp="1"/>
          </p:cNvSpPr>
          <p:nvPr>
            <p:ph type="body" idx="2"/>
          </p:nvPr>
        </p:nvSpPr>
        <p:spPr>
          <a:xfrm>
            <a:off x="381000" y="1981200"/>
            <a:ext cx="2362200" cy="4144963"/>
          </a:xfrm>
        </p:spPr>
        <p:txBody>
          <a:bodyPr/>
          <a:lstStyle>
            <a:lvl1pPr indent="0" marL="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755" name="Rectangle 7"/>
          <p:cNvSpPr>
            <a:spLocks noChangeArrowheads="1"/>
          </p:cNvSpPr>
          <p:nvPr/>
        </p:nvSpPr>
        <p:spPr bwMode="auto">
          <a:xfrm>
            <a:off x="152400" y="152400"/>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756" name="Straight Connector 8"/>
          <p:cNvSpPr>
            <a:spLocks noChangeShapeType="1"/>
          </p:cNvSpPr>
          <p:nvPr/>
        </p:nvSpPr>
        <p:spPr bwMode="auto">
          <a:xfrm>
            <a:off x="152400" y="533400"/>
            <a:ext cx="8833104"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757" name="Content Placeholder 19"/>
          <p:cNvSpPr>
            <a:spLocks noGrp="1"/>
          </p:cNvSpPr>
          <p:nvPr>
            <p:ph sz="quarter" idx="1"/>
          </p:nvPr>
        </p:nvSpPr>
        <p:spPr>
          <a:xfrm>
            <a:off x="3124200" y="685800"/>
            <a:ext cx="5638800" cy="5410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58" name="Oval 9"/>
          <p:cNvSpPr/>
          <p:nvPr/>
        </p:nvSpPr>
        <p:spPr>
          <a:xfrm>
            <a:off x="1295400" y="228600"/>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59" name="Oval 10"/>
          <p:cNvSpPr/>
          <p:nvPr/>
        </p:nvSpPr>
        <p:spPr>
          <a:xfrm>
            <a:off x="1389888" y="323088"/>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60"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E17B8FF-4211-46EB-8BC4-E56F4DA205F7}" type="slidenum">
              <a:rPr lang="en-IN" smtClean="0"/>
            </a:fld>
            <a:endParaRPr lang="en-IN"/>
          </a:p>
        </p:txBody>
      </p:sp>
      <p:sp>
        <p:nvSpPr>
          <p:cNvPr id="1048761" name="Rectangle 20"/>
          <p:cNvSpPr>
            <a:spLocks noChangeArrowheads="1"/>
          </p:cNvSpPr>
          <p:nvPr/>
        </p:nvSpPr>
        <p:spPr bwMode="auto">
          <a:xfrm>
            <a:off x="149352" y="6388385"/>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62" name="Date Placeholder 4"/>
          <p:cNvSpPr>
            <a:spLocks noGrp="1"/>
          </p:cNvSpPr>
          <p:nvPr>
            <p:ph type="dt" sz="half" idx="10"/>
          </p:nvPr>
        </p:nvSpPr>
        <p:spPr/>
        <p:txBody>
          <a:bodyPr/>
          <a:p>
            <a:fld id="{D6FC9014-4A6D-40BD-958B-D3A452CA34D1}" type="datetimeFigureOut">
              <a:rPr lang="en-IN" smtClean="0"/>
            </a:fld>
            <a:endParaRPr lang="en-IN"/>
          </a:p>
        </p:txBody>
      </p:sp>
      <p:sp>
        <p:nvSpPr>
          <p:cNvPr id="1048763" name="Footer Placeholder 5"/>
          <p:cNvSpPr>
            <a:spLocks noGrp="1"/>
          </p:cNvSpPr>
          <p:nvPr>
            <p:ph type="ftr" sz="quarter" idx="11"/>
          </p:nvPr>
        </p:nvSpPr>
        <p:spPr>
          <a:xfrm>
            <a:off x="301752" y="6410848"/>
            <a:ext cx="3383280" cy="365760"/>
          </a:xfrm>
        </p:spPr>
        <p:txBody>
          <a:bodyPr/>
          <a:p>
            <a:endParaRPr lang="en-IN"/>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73" name=""/>
        <p:cNvGrpSpPr/>
        <p:nvPr/>
      </p:nvGrpSpPr>
      <p:grpSpPr>
        <a:xfrm>
          <a:off x="0" y="0"/>
          <a:ext cx="0" cy="0"/>
          <a:chOff x="0" y="0"/>
          <a:chExt cx="0" cy="0"/>
        </a:xfrm>
      </p:grpSpPr>
      <p:sp>
        <p:nvSpPr>
          <p:cNvPr id="1048709" name="Straight Connector 20"/>
          <p:cNvSpPr>
            <a:spLocks noChangeShapeType="1"/>
          </p:cNvSpPr>
          <p:nvPr/>
        </p:nvSpPr>
        <p:spPr bwMode="auto">
          <a:xfrm>
            <a:off x="152400" y="533400"/>
            <a:ext cx="8833104"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710" name="Rectangle 18"/>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11" name="Rectangle 15"/>
          <p:cNvSpPr>
            <a:spLocks noChangeArrowheads="1"/>
          </p:cNvSpPr>
          <p:nvPr/>
        </p:nvSpPr>
        <p:spPr bwMode="white">
          <a:xfrm>
            <a:off x="899160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12" name="Rectangle 16"/>
          <p:cNvSpPr>
            <a:spLocks noChangeArrowheads="1"/>
          </p:cNvSpPr>
          <p:nvPr/>
        </p:nvSpPr>
        <p:spPr bwMode="white">
          <a:xfrm>
            <a:off x="0" y="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13" name="Rectangle 17"/>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714" name="Rectangle 19"/>
          <p:cNvSpPr>
            <a:spLocks noChangeArrowheads="1"/>
          </p:cNvSpPr>
          <p:nvPr/>
        </p:nvSpPr>
        <p:spPr bwMode="auto">
          <a:xfrm>
            <a:off x="152400" y="152400"/>
            <a:ext cx="8833104" cy="301752"/>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15" name="Rectangle 7"/>
          <p:cNvSpPr/>
          <p:nvPr/>
        </p:nvSpPr>
        <p:spPr>
          <a:xfrm>
            <a:off x="152400" y="609600"/>
            <a:ext cx="2743200" cy="5867400"/>
          </a:xfrm>
          <a:prstGeom prst="rect"/>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16" name="Rectangle 14"/>
          <p:cNvSpPr>
            <a:spLocks noChangeArrowheads="1"/>
          </p:cNvSpPr>
          <p:nvPr/>
        </p:nvSpPr>
        <p:spPr bwMode="auto">
          <a:xfrm>
            <a:off x="152400" y="155448"/>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717" name="Oval 11"/>
          <p:cNvSpPr/>
          <p:nvPr/>
        </p:nvSpPr>
        <p:spPr>
          <a:xfrm>
            <a:off x="1295400" y="228600"/>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18" name="Oval 12"/>
          <p:cNvSpPr/>
          <p:nvPr/>
        </p:nvSpPr>
        <p:spPr>
          <a:xfrm>
            <a:off x="1389888" y="323088"/>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19" name="Slide Number Placeholder 6"/>
          <p:cNvSpPr>
            <a:spLocks noGrp="1"/>
          </p:cNvSpPr>
          <p:nvPr>
            <p:ph type="sldNum" sz="quarter" idx="12"/>
          </p:nvPr>
        </p:nvSpPr>
        <p:spPr>
          <a:xfrm>
            <a:off x="1371600" y="312738"/>
            <a:ext cx="457200" cy="441325"/>
          </a:xfrm>
        </p:spPr>
        <p:txBody>
          <a:bodyPr/>
          <a:p>
            <a:fld id="{0E17B8FF-4211-46EB-8BC4-E56F4DA205F7}" type="slidenum">
              <a:rPr lang="en-IN" smtClean="0"/>
            </a:fld>
            <a:endParaRPr lang="en-IN"/>
          </a:p>
        </p:txBody>
      </p:sp>
      <p:sp>
        <p:nvSpPr>
          <p:cNvPr id="1048720" name="Title 1"/>
          <p:cNvSpPr>
            <a:spLocks noGrp="1"/>
          </p:cNvSpPr>
          <p:nvPr>
            <p:ph type="title"/>
          </p:nvPr>
        </p:nvSpPr>
        <p:spPr>
          <a:xfrm>
            <a:off x="3000375" y="5029200"/>
            <a:ext cx="5867400" cy="1219200"/>
          </a:xfrm>
        </p:spPr>
        <p:txBody>
          <a:bodyPr anchor="t">
            <a:noAutofit/>
          </a:bodyPr>
          <a:lstStyle>
            <a:lvl1pPr algn="l">
              <a:buNone/>
              <a:defRPr b="1" sz="2400">
                <a:solidFill>
                  <a:schemeClr val="tx2"/>
                </a:solidFill>
              </a:defRPr>
            </a:lvl1pPr>
          </a:lstStyle>
          <a:p>
            <a:r>
              <a:rPr kumimoji="0" lang="en-US" smtClean="0"/>
              <a:t>Click to edit Master title style</a:t>
            </a:r>
            <a:endParaRPr kumimoji="0" lang="en-US"/>
          </a:p>
        </p:txBody>
      </p:sp>
      <p:sp>
        <p:nvSpPr>
          <p:cNvPr id="1048721" name="Picture Placeholder 2"/>
          <p:cNvSpPr>
            <a:spLocks noGrp="1"/>
          </p:cNvSpPr>
          <p:nvPr>
            <p:ph type="pic" idx="1"/>
          </p:nvPr>
        </p:nvSpPr>
        <p:spPr>
          <a:xfrm>
            <a:off x="3000375" y="609600"/>
            <a:ext cx="5867400" cy="4267200"/>
          </a:xfrm>
        </p:spPr>
        <p:txBody>
          <a:bodyPr/>
          <a:lstStyle>
            <a:lvl1pPr indent="0" marL="0">
              <a:buNone/>
              <a:defRPr sz="3200"/>
            </a:lvl1pPr>
          </a:lstStyle>
          <a:p>
            <a:r>
              <a:rPr kumimoji="0" lang="en-US" smtClean="0"/>
              <a:t>Click icon to add picture</a:t>
            </a:r>
            <a:endParaRPr dirty="0" kumimoji="0" lang="en-US"/>
          </a:p>
        </p:txBody>
      </p:sp>
      <p:sp>
        <p:nvSpPr>
          <p:cNvPr id="1048722" name="Text Placeholder 3"/>
          <p:cNvSpPr>
            <a:spLocks noGrp="1"/>
          </p:cNvSpPr>
          <p:nvPr>
            <p:ph type="body" sz="half" idx="2"/>
          </p:nvPr>
        </p:nvSpPr>
        <p:spPr>
          <a:xfrm>
            <a:off x="381000" y="990600"/>
            <a:ext cx="2438400" cy="5257800"/>
          </a:xfrm>
        </p:spPr>
        <p:txBody>
          <a:bodyPr/>
          <a:lstStyle>
            <a:lvl1pPr indent="0" marL="0">
              <a:spcAft>
                <a:spcPts val="1000"/>
              </a:spcAft>
              <a:buFontTx/>
              <a:buNone/>
              <a:defRPr sz="1600">
                <a:solidFill>
                  <a:srgbClr val="FFFFFF"/>
                </a:solidFill>
              </a:defRPr>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723" name="Rectangle 21"/>
          <p:cNvSpPr>
            <a:spLocks noChangeArrowheads="1"/>
          </p:cNvSpPr>
          <p:nvPr/>
        </p:nvSpPr>
        <p:spPr bwMode="auto">
          <a:xfrm>
            <a:off x="149352" y="6388385"/>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24" name="Date Placeholder 4"/>
          <p:cNvSpPr>
            <a:spLocks noGrp="1"/>
          </p:cNvSpPr>
          <p:nvPr>
            <p:ph type="dt" sz="half" idx="10"/>
          </p:nvPr>
        </p:nvSpPr>
        <p:spPr>
          <a:xfrm>
            <a:off x="5788152" y="6404984"/>
            <a:ext cx="3044952" cy="365760"/>
          </a:xfrm>
        </p:spPr>
        <p:txBody>
          <a:bodyPr/>
          <a:p>
            <a:fld id="{D6FC9014-4A6D-40BD-958B-D3A452CA34D1}" type="datetimeFigureOut">
              <a:rPr lang="en-IN" smtClean="0"/>
            </a:fld>
            <a:endParaRPr lang="en-IN"/>
          </a:p>
        </p:txBody>
      </p:sp>
      <p:sp>
        <p:nvSpPr>
          <p:cNvPr id="1048725" name="Footer Placeholder 5"/>
          <p:cNvSpPr>
            <a:spLocks noGrp="1"/>
          </p:cNvSpPr>
          <p:nvPr>
            <p:ph type="ftr" sz="quarter" idx="11"/>
          </p:nvPr>
        </p:nvSpPr>
        <p:spPr>
          <a:xfrm>
            <a:off x="301752" y="6410848"/>
            <a:ext cx="3584448" cy="365760"/>
          </a:xfrm>
        </p:spPr>
        <p:txBody>
          <a:bodyPr/>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7" name=""/>
        <p:cNvGrpSpPr/>
        <p:nvPr/>
      </p:nvGrpSpPr>
      <p:grpSpPr>
        <a:xfrm>
          <a:off x="0" y="0"/>
          <a:ext cx="0" cy="0"/>
          <a:chOff x="0" y="0"/>
          <a:chExt cx="0" cy="0"/>
        </a:xfrm>
      </p:grpSpPr>
      <p:sp>
        <p:nvSpPr>
          <p:cNvPr id="1048576" name="Rectangle 16"/>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77" name="Rectangle 15"/>
          <p:cNvSpPr>
            <a:spLocks noChangeArrowheads="1"/>
          </p:cNvSpPr>
          <p:nvPr/>
        </p:nvSpPr>
        <p:spPr bwMode="white">
          <a:xfrm>
            <a:off x="0" y="0"/>
            <a:ext cx="9144000" cy="1393371"/>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78" name="Rectangle 17"/>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79" name="Rectangle 18"/>
          <p:cNvSpPr>
            <a:spLocks noChangeArrowheads="1"/>
          </p:cNvSpPr>
          <p:nvPr/>
        </p:nvSpPr>
        <p:spPr bwMode="white">
          <a:xfrm>
            <a:off x="899160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80" name="Rectangle 8"/>
          <p:cNvSpPr>
            <a:spLocks noChangeArrowheads="1"/>
          </p:cNvSpPr>
          <p:nvPr/>
        </p:nvSpPr>
        <p:spPr bwMode="auto">
          <a:xfrm>
            <a:off x="149352" y="6388385"/>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81" name="Date Placeholder 13"/>
          <p:cNvSpPr>
            <a:spLocks noGrp="1"/>
          </p:cNvSpPr>
          <p:nvPr>
            <p:ph type="dt" sz="half" idx="2"/>
          </p:nvPr>
        </p:nvSpPr>
        <p:spPr>
          <a:xfrm>
            <a:off x="5791200" y="6404984"/>
            <a:ext cx="3044952" cy="365760"/>
          </a:xfrm>
          <a:prstGeom prst="rect"/>
        </p:spPr>
        <p:txBody>
          <a:bodyPr vert="horz"/>
          <a:lstStyle>
            <a:lvl1pPr algn="r" eaLnBrk="1" hangingPunct="1" latinLnBrk="0">
              <a:defRPr sz="1400" kumimoji="0">
                <a:solidFill>
                  <a:srgbClr val="FFFFFF"/>
                </a:solidFill>
              </a:defRPr>
            </a:lvl1pPr>
          </a:lstStyle>
          <a:p>
            <a:fld id="{D6FC9014-4A6D-40BD-958B-D3A452CA34D1}" type="datetimeFigureOut">
              <a:rPr lang="en-IN" smtClean="0"/>
            </a:fld>
            <a:endParaRPr lang="en-IN"/>
          </a:p>
        </p:txBody>
      </p:sp>
      <p:sp>
        <p:nvSpPr>
          <p:cNvPr id="1048582" name="Footer Placeholder 2"/>
          <p:cNvSpPr>
            <a:spLocks noGrp="1"/>
          </p:cNvSpPr>
          <p:nvPr>
            <p:ph type="ftr" sz="quarter" idx="3"/>
          </p:nvPr>
        </p:nvSpPr>
        <p:spPr>
          <a:xfrm>
            <a:off x="304800" y="6410848"/>
            <a:ext cx="3581400" cy="365760"/>
          </a:xfrm>
          <a:prstGeom prst="rect"/>
        </p:spPr>
        <p:txBody>
          <a:bodyPr vert="horz"/>
          <a:lstStyle>
            <a:lvl1pPr algn="l" eaLnBrk="1" hangingPunct="1" latinLnBrk="0">
              <a:defRPr sz="1200" kumimoji="0">
                <a:solidFill>
                  <a:srgbClr val="FFFFFF"/>
                </a:solidFill>
              </a:defRPr>
            </a:lvl1pPr>
          </a:lstStyle>
          <a:p>
            <a:endParaRPr lang="en-IN"/>
          </a:p>
        </p:txBody>
      </p:sp>
      <p:sp>
        <p:nvSpPr>
          <p:cNvPr id="1048583" name="Rectangle 7"/>
          <p:cNvSpPr>
            <a:spLocks noChangeArrowheads="1"/>
          </p:cNvSpPr>
          <p:nvPr/>
        </p:nvSpPr>
        <p:spPr bwMode="auto">
          <a:xfrm>
            <a:off x="152400" y="155448"/>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584" name="Straight Connector 9"/>
          <p:cNvSpPr>
            <a:spLocks noChangeShapeType="1"/>
          </p:cNvSpPr>
          <p:nvPr/>
        </p:nvSpPr>
        <p:spPr bwMode="auto">
          <a:xfrm>
            <a:off x="152400" y="1276743"/>
            <a:ext cx="8833104" cy="0"/>
          </a:xfrm>
          <a:prstGeom prst="line"/>
          <a:noFill/>
          <a:ln w="9525"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585" name="Oval 11"/>
          <p:cNvSpPr/>
          <p:nvPr/>
        </p:nvSpPr>
        <p:spPr>
          <a:xfrm>
            <a:off x="4267200" y="956036"/>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6" name="Oval 14"/>
          <p:cNvSpPr/>
          <p:nvPr/>
        </p:nvSpPr>
        <p:spPr>
          <a:xfrm>
            <a:off x="4361688" y="1050524"/>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7" name="Slide Number Placeholder 22"/>
          <p:cNvSpPr>
            <a:spLocks noGrp="1"/>
          </p:cNvSpPr>
          <p:nvPr>
            <p:ph type="sldNum" sz="quarter" idx="4"/>
          </p:nvPr>
        </p:nvSpPr>
        <p:spPr>
          <a:xfrm>
            <a:off x="4343400" y="1040174"/>
            <a:ext cx="457200" cy="441325"/>
          </a:xfrm>
          <a:prstGeom prst="rect"/>
        </p:spPr>
        <p:txBody>
          <a:bodyPr anchor="ctr" lIns="45720" rIns="45720" vert="horz">
            <a:normAutofit/>
          </a:bodyPr>
          <a:lstStyle>
            <a:lvl1pPr algn="ctr" eaLnBrk="1" hangingPunct="1" latinLnBrk="0">
              <a:defRPr sz="1600" kumimoji="0">
                <a:solidFill>
                  <a:schemeClr val="accent3">
                    <a:shade val="75000"/>
                  </a:schemeClr>
                </a:solidFill>
              </a:defRPr>
            </a:lvl1pPr>
          </a:lstStyle>
          <a:p>
            <a:fld id="{0E17B8FF-4211-46EB-8BC4-E56F4DA205F7}" type="slidenum">
              <a:rPr lang="en-IN" smtClean="0"/>
            </a:fld>
            <a:endParaRPr lang="en-IN"/>
          </a:p>
        </p:txBody>
      </p:sp>
      <p:sp>
        <p:nvSpPr>
          <p:cNvPr id="1048588" name="Title Placeholder 21"/>
          <p:cNvSpPr>
            <a:spLocks noGrp="1"/>
          </p:cNvSpPr>
          <p:nvPr>
            <p:ph type="title"/>
          </p:nvPr>
        </p:nvSpPr>
        <p:spPr>
          <a:xfrm>
            <a:off x="301752" y="228600"/>
            <a:ext cx="8534400" cy="758952"/>
          </a:xfrm>
          <a:prstGeom prst="rect"/>
        </p:spPr>
        <p:txBody>
          <a:bodyPr anchor="b" vert="horz">
            <a:normAutofit/>
          </a:bodyPr>
          <a:p>
            <a:r>
              <a:rPr kumimoji="0" lang="en-US" smtClean="0"/>
              <a:t>Click to edit Master title style</a:t>
            </a:r>
            <a:endParaRPr kumimoji="0" lang="en-US"/>
          </a:p>
        </p:txBody>
      </p:sp>
      <p:sp>
        <p:nvSpPr>
          <p:cNvPr id="1048589" name="Text Placeholder 12"/>
          <p:cNvSpPr>
            <a:spLocks noGrp="1"/>
          </p:cNvSpPr>
          <p:nvPr>
            <p:ph type="body" idx="1"/>
          </p:nvPr>
        </p:nvSpPr>
        <p:spPr>
          <a:xfrm>
            <a:off x="301752" y="1524000"/>
            <a:ext cx="8534400" cy="459943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eaLnBrk="1" hangingPunct="1" latinLnBrk="0" rtl="0">
        <a:spcBef>
          <a:spcPct val="0"/>
        </a:spcBef>
        <a:buNone/>
        <a:defRPr sz="3300" kern="1200" kumimoji="0">
          <a:solidFill>
            <a:schemeClr val="accent3">
              <a:shade val="75000"/>
            </a:schemeClr>
          </a:solidFill>
          <a:latin typeface="+mj-lt"/>
          <a:ea typeface="+mj-ea"/>
          <a:cs typeface="+mj-cs"/>
        </a:defRPr>
      </a:lvl1pPr>
    </p:titleStyle>
    <p:bodyStyle>
      <a:lvl1pPr algn="l" eaLnBrk="1" hangingPunct="1" indent="-274320" latinLnBrk="0" marL="274320" rtl="0">
        <a:spcBef>
          <a:spcPct val="20000"/>
        </a:spcBef>
        <a:buClr>
          <a:schemeClr val="accent1"/>
        </a:buClr>
        <a:buSzPct val="85000"/>
        <a:buFont typeface="Wingdings 2"/>
        <a:buChar char=""/>
        <a:defRPr sz="2700" kern="1200" kumimoji="0">
          <a:solidFill>
            <a:schemeClr val="tx1"/>
          </a:solidFill>
          <a:latin typeface="+mn-lt"/>
          <a:ea typeface="+mn-ea"/>
          <a:cs typeface="+mn-cs"/>
        </a:defRPr>
      </a:lvl1pPr>
      <a:lvl2pPr algn="l" eaLnBrk="1" hangingPunct="1" indent="-274320" latinLnBrk="0" marL="548640" rtl="0">
        <a:spcBef>
          <a:spcPct val="20000"/>
        </a:spcBef>
        <a:buClr>
          <a:schemeClr val="accent2"/>
        </a:buClr>
        <a:buSzPct val="70000"/>
        <a:buFont typeface="Wingdings"/>
        <a:buChar char=""/>
        <a:defRPr sz="2200" kern="1200" kumimoji="0">
          <a:solidFill>
            <a:schemeClr val="tx2"/>
          </a:solidFill>
          <a:latin typeface="+mn-lt"/>
          <a:ea typeface="+mn-ea"/>
          <a:cs typeface="+mn-cs"/>
        </a:defRPr>
      </a:lvl2pPr>
      <a:lvl3pPr algn="l" eaLnBrk="1" hangingPunct="1" indent="-228600" latinLnBrk="0" marL="822960" rtl="0">
        <a:spcBef>
          <a:spcPct val="20000"/>
        </a:spcBef>
        <a:buClr>
          <a:schemeClr val="accent3"/>
        </a:buClr>
        <a:buSzPct val="75000"/>
        <a:buFont typeface="Wingdings 2"/>
        <a:buChar char=""/>
        <a:defRPr sz="2000" kern="1200" kumimoji="0">
          <a:solidFill>
            <a:schemeClr val="tx1"/>
          </a:solidFill>
          <a:latin typeface="+mn-lt"/>
          <a:ea typeface="+mn-ea"/>
          <a:cs typeface="+mn-cs"/>
        </a:defRPr>
      </a:lvl3pPr>
      <a:lvl4pPr algn="l" eaLnBrk="1" hangingPunct="1" indent="-228600" latinLnBrk="0" marL="1097280" rtl="0">
        <a:spcBef>
          <a:spcPct val="20000"/>
        </a:spcBef>
        <a:buClr>
          <a:schemeClr val="accent4"/>
        </a:buClr>
        <a:buSzPct val="70000"/>
        <a:buFont typeface="Wingdings"/>
        <a:buChar char=""/>
        <a:defRPr sz="2000" kern="1200" kumimoji="0">
          <a:solidFill>
            <a:schemeClr val="tx2"/>
          </a:solidFill>
          <a:latin typeface="+mn-lt"/>
          <a:ea typeface="+mn-ea"/>
          <a:cs typeface="+mn-cs"/>
        </a:defRPr>
      </a:lvl4pPr>
      <a:lvl5pPr algn="l" eaLnBrk="1" hangingPunct="1" indent="-228600" latinLnBrk="0" marL="1371600" rtl="0">
        <a:spcBef>
          <a:spcPct val="20000"/>
        </a:spcBef>
        <a:buClr>
          <a:schemeClr val="accent5"/>
        </a:buClr>
        <a:buFontTx/>
        <a:buChar char="•"/>
        <a:defRPr sz="1800" kern="1200" kumimoji="0">
          <a:solidFill>
            <a:schemeClr val="tx1"/>
          </a:solidFill>
          <a:latin typeface="+mn-lt"/>
          <a:ea typeface="+mn-ea"/>
          <a:cs typeface="+mn-cs"/>
        </a:defRPr>
      </a:lvl5pPr>
      <a:lvl6pPr algn="l" eaLnBrk="1" hangingPunct="1" indent="-182880" latinLnBrk="0" marL="1645920" rtl="0">
        <a:spcBef>
          <a:spcPct val="20000"/>
        </a:spcBef>
        <a:buClr>
          <a:schemeClr val="accent6"/>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1">
            <a:shade val="75000"/>
          </a:schemeClr>
        </a:buClr>
        <a:buSzPct val="90000"/>
        <a:buChar char="•"/>
        <a:defRPr baseline="0" sz="1600" kern="1200" kumimoji="0">
          <a:solidFill>
            <a:schemeClr val="tx1"/>
          </a:solidFill>
          <a:latin typeface="+mn-lt"/>
          <a:ea typeface="+mn-ea"/>
          <a:cs typeface="+mn-cs"/>
        </a:defRPr>
      </a:lvl7pPr>
      <a:lvl8pPr algn="l" eaLnBrk="1" hangingPunct="1" indent="-182880" latinLnBrk="0" marL="2103120" rtl="0">
        <a:spcBef>
          <a:spcPct val="20000"/>
        </a:spcBef>
        <a:buClr>
          <a:schemeClr val="accent4">
            <a:shade val="75000"/>
          </a:schemeClr>
        </a:buClr>
        <a:buChar char="•"/>
        <a:defRPr sz="1600" kern="1200" kumimoji="0">
          <a:solidFill>
            <a:schemeClr val="tx1"/>
          </a:solidFill>
          <a:latin typeface="+mn-lt"/>
          <a:ea typeface="+mn-ea"/>
          <a:cs typeface="+mn-cs"/>
        </a:defRPr>
      </a:lvl8pPr>
      <a:lvl9pPr algn="l" eaLnBrk="1" hangingPunct="1" indent="-182880" latinLnBrk="0" marL="2377440" rtl="0">
        <a:spcBef>
          <a:spcPct val="20000"/>
        </a:spcBef>
        <a:buClr>
          <a:schemeClr val="accent2">
            <a:shade val="75000"/>
          </a:schemeClr>
        </a:buClr>
        <a:buSzPct val="90000"/>
        <a:buChar char="•"/>
        <a:defRPr baseline="0" cap="all"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1" name="Subtitle 2"/>
          <p:cNvSpPr>
            <a:spLocks noGrp="1"/>
          </p:cNvSpPr>
          <p:nvPr>
            <p:ph type="subTitle" idx="1"/>
          </p:nvPr>
        </p:nvSpPr>
        <p:spPr/>
        <p:txBody>
          <a:bodyPr/>
          <a:p>
            <a:endParaRPr lang="en-IN"/>
          </a:p>
        </p:txBody>
      </p:sp>
      <p:sp>
        <p:nvSpPr>
          <p:cNvPr id="1048622" name="Title 1"/>
          <p:cNvSpPr>
            <a:spLocks noGrp="1"/>
          </p:cNvSpPr>
          <p:nvPr>
            <p:ph type="ctrTitle"/>
          </p:nvPr>
        </p:nvSpPr>
        <p:spPr/>
        <p:txBody>
          <a:bodyPr/>
          <a:p>
            <a:r>
              <a:rPr dirty="0" lang="en-IN"/>
              <a:t>8257 DMA Controller</a:t>
            </a:r>
            <a:br>
              <a:rPr dirty="0" lang="en-IN"/>
            </a:br>
            <a:endParaRPr dirty="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4" name="Title 1"/>
          <p:cNvSpPr>
            <a:spLocks noGrp="1"/>
          </p:cNvSpPr>
          <p:nvPr>
            <p:ph type="title"/>
          </p:nvPr>
        </p:nvSpPr>
        <p:spPr/>
        <p:txBody>
          <a:bodyPr/>
          <a:p>
            <a:endParaRPr dirty="0" lang="en-IN"/>
          </a:p>
        </p:txBody>
      </p:sp>
      <p:sp>
        <p:nvSpPr>
          <p:cNvPr id="1048605" name="Content Placeholder 2"/>
          <p:cNvSpPr>
            <a:spLocks noGrp="1"/>
          </p:cNvSpPr>
          <p:nvPr>
            <p:ph sz="quarter" idx="1"/>
          </p:nvPr>
        </p:nvSpPr>
        <p:spPr/>
        <p:txBody>
          <a:bodyPr/>
          <a:p>
            <a:r>
              <a:rPr dirty="0" lang="en-IN" smtClean="0"/>
              <a:t>It consist of four channels. </a:t>
            </a:r>
          </a:p>
          <a:p>
            <a:pPr lvl="2"/>
            <a:r>
              <a:rPr dirty="0" lang="en-IN" err="1" smtClean="0"/>
              <a:t>i.e</a:t>
            </a:r>
            <a:r>
              <a:rPr dirty="0" lang="en-IN" smtClean="0"/>
              <a:t> four peripheral devices can independently request for DMA data transfer through these channel at a time.</a:t>
            </a:r>
          </a:p>
          <a:p>
            <a:r>
              <a:rPr dirty="0" lang="en-IN" smtClean="0"/>
              <a:t>The DMA controller has 8-bit internal data buffer, a read/write unit, a control unit, a priority resolving unit along with a set of </a:t>
            </a:r>
            <a:r>
              <a:rPr dirty="0" lang="en-IN" err="1" smtClean="0"/>
              <a:t>regsiters</a:t>
            </a:r>
            <a:r>
              <a:rPr dirty="0" lang="en-IN" smtClean="0"/>
              <a:t>.</a:t>
            </a:r>
            <a:endParaRPr dirty="0" lang="en-IN"/>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7" name="Title 1"/>
          <p:cNvSpPr>
            <a:spLocks noGrp="1"/>
          </p:cNvSpPr>
          <p:nvPr>
            <p:ph type="title"/>
          </p:nvPr>
        </p:nvSpPr>
        <p:spPr/>
        <p:txBody>
          <a:bodyPr/>
          <a:p>
            <a:r>
              <a:rPr dirty="0" lang="en-IN" smtClean="0"/>
              <a:t>Register organisation</a:t>
            </a:r>
            <a:endParaRPr dirty="0" lang="en-IN"/>
          </a:p>
        </p:txBody>
      </p:sp>
      <p:sp>
        <p:nvSpPr>
          <p:cNvPr id="1048628" name="Content Placeholder 2"/>
          <p:cNvSpPr>
            <a:spLocks noGrp="1"/>
          </p:cNvSpPr>
          <p:nvPr>
            <p:ph sz="quarter" idx="1"/>
          </p:nvPr>
        </p:nvSpPr>
        <p:spPr/>
        <p:txBody>
          <a:bodyPr>
            <a:normAutofit fontScale="94722" lnSpcReduction="20000"/>
          </a:bodyPr>
          <a:p>
            <a:r>
              <a:rPr dirty="0" lang="en-IN" smtClean="0"/>
              <a:t>Each of the four channels has a pair of two 16-bit registers: </a:t>
            </a:r>
          </a:p>
          <a:p>
            <a:pPr lvl="2"/>
            <a:r>
              <a:rPr dirty="0" lang="en-IN" smtClean="0"/>
              <a:t>DMA address register </a:t>
            </a:r>
          </a:p>
          <a:p>
            <a:pPr lvl="2"/>
            <a:r>
              <a:rPr dirty="0" lang="en-IN" smtClean="0"/>
              <a:t>Terminal count register.</a:t>
            </a:r>
          </a:p>
          <a:p>
            <a:r>
              <a:rPr dirty="0" lang="en-IN" smtClean="0"/>
              <a:t>Two common register for all the channels: </a:t>
            </a:r>
          </a:p>
          <a:p>
            <a:pPr lvl="2"/>
            <a:r>
              <a:rPr dirty="0" lang="en-IN" smtClean="0"/>
              <a:t>mode set register </a:t>
            </a:r>
          </a:p>
          <a:p>
            <a:pPr lvl="2"/>
            <a:r>
              <a:rPr dirty="0" lang="en-IN" smtClean="0"/>
              <a:t>status register.</a:t>
            </a:r>
          </a:p>
          <a:p>
            <a:r>
              <a:rPr dirty="0" lang="en-IN" smtClean="0"/>
              <a:t>Total 10 registers.</a:t>
            </a:r>
          </a:p>
          <a:p>
            <a:r>
              <a:rPr dirty="0" lang="en-IN" smtClean="0"/>
              <a:t>CPU selects one of the 10 register using address line A</a:t>
            </a:r>
            <a:r>
              <a:rPr dirty="0" sz="1800" lang="en-IN" smtClean="0"/>
              <a:t>0</a:t>
            </a:r>
            <a:r>
              <a:rPr dirty="0" lang="en-IN" smtClean="0"/>
              <a:t> to A</a:t>
            </a:r>
            <a:r>
              <a:rPr dirty="0" sz="2000" lang="en-IN" smtClean="0"/>
              <a:t>3</a:t>
            </a:r>
          </a:p>
          <a:p>
            <a:endParaRPr dirty="0" lang="en-IN"/>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9" name="Title 1"/>
          <p:cNvSpPr>
            <a:spLocks noGrp="1"/>
          </p:cNvSpPr>
          <p:nvPr>
            <p:ph type="title"/>
          </p:nvPr>
        </p:nvSpPr>
        <p:spPr/>
        <p:txBody>
          <a:bodyPr/>
          <a:p>
            <a:pPr algn="ctr" lvl="2" rtl="0">
              <a:spcBef>
                <a:spcPct val="0"/>
              </a:spcBef>
            </a:pPr>
            <a:r>
              <a:rPr dirty="0" lang="en-IN" smtClean="0"/>
              <a:t>DMA address register </a:t>
            </a:r>
            <a:endParaRPr dirty="0" lang="en-US"/>
          </a:p>
        </p:txBody>
      </p:sp>
      <p:sp>
        <p:nvSpPr>
          <p:cNvPr id="1048630" name="Content Placeholder 2"/>
          <p:cNvSpPr>
            <a:spLocks noGrp="1"/>
          </p:cNvSpPr>
          <p:nvPr>
            <p:ph sz="quarter" idx="1"/>
          </p:nvPr>
        </p:nvSpPr>
        <p:spPr/>
        <p:txBody>
          <a:bodyPr/>
          <a:p>
            <a:r>
              <a:rPr dirty="0" lang="en-US" smtClean="0"/>
              <a:t>Each channel has one DMA address register.</a:t>
            </a:r>
          </a:p>
          <a:p>
            <a:r>
              <a:rPr dirty="0" lang="en-US" smtClean="0"/>
              <a:t>Function: to store the address of the starting memory location, which will be accessed by the DMA channel.</a:t>
            </a:r>
          </a:p>
          <a:p>
            <a:r>
              <a:rPr dirty="0" lang="en-US" smtClean="0"/>
              <a:t>The address in the address register is automatically incremented after every read/write/verify transfer.</a:t>
            </a:r>
            <a:endParaRPr dirty="0" lang="en-US"/>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1" name="Title 1"/>
          <p:cNvSpPr>
            <a:spLocks noGrp="1"/>
          </p:cNvSpPr>
          <p:nvPr>
            <p:ph type="title"/>
          </p:nvPr>
        </p:nvSpPr>
        <p:spPr/>
        <p:txBody>
          <a:bodyPr/>
          <a:p>
            <a:r>
              <a:rPr dirty="0" lang="en-US" smtClean="0"/>
              <a:t>Terminal count register</a:t>
            </a:r>
            <a:endParaRPr dirty="0" lang="en-US"/>
          </a:p>
        </p:txBody>
      </p:sp>
      <p:sp>
        <p:nvSpPr>
          <p:cNvPr id="1048632" name="Content Placeholder 2"/>
          <p:cNvSpPr>
            <a:spLocks noGrp="1"/>
          </p:cNvSpPr>
          <p:nvPr>
            <p:ph sz="quarter" idx="1"/>
          </p:nvPr>
        </p:nvSpPr>
        <p:spPr/>
        <p:txBody>
          <a:bodyPr>
            <a:normAutofit fontScale="85370" lnSpcReduction="10000"/>
          </a:bodyPr>
          <a:p>
            <a:r>
              <a:rPr dirty="0" lang="en-US" smtClean="0"/>
              <a:t>The count register is used to count the number of byte or word transferred by DMA.</a:t>
            </a:r>
          </a:p>
          <a:p>
            <a:r>
              <a:rPr dirty="0" lang="en-US" smtClean="0"/>
              <a:t>14-bits B0-B13 is used to count value and a 2-bits is used for indicate the type of DMA transfer (Read/Write/Verify transfer). </a:t>
            </a:r>
          </a:p>
          <a:p>
            <a:r>
              <a:rPr dirty="0" lang="en-US" smtClean="0"/>
              <a:t> In read transfer the data is transferred from memory to I/O device. </a:t>
            </a:r>
          </a:p>
          <a:p>
            <a:r>
              <a:rPr dirty="0" lang="en-US" smtClean="0"/>
              <a:t>In write transfer the data is transferred from I/O device to memory. </a:t>
            </a:r>
          </a:p>
          <a:p>
            <a:r>
              <a:rPr dirty="0" lang="en-US" smtClean="0"/>
              <a:t>Verification operations generate the DMA addresses without generating the DMA memory and I/O control signals.</a:t>
            </a:r>
          </a:p>
          <a:p>
            <a:endParaRPr dirty="0" lang="en-US" smtClean="0"/>
          </a:p>
          <a:p>
            <a:endParaRPr dirty="0" lang="en-US" smtClean="0"/>
          </a:p>
          <a:p>
            <a:endParaRPr dirty="0" lang="en-US" smtClean="0"/>
          </a:p>
          <a:p>
            <a:endParaRPr dirty="0" lang="en-US" smtClean="0"/>
          </a:p>
          <a:p>
            <a:endParaRPr dirty="0" lang="en-US" smtClean="0"/>
          </a:p>
          <a:p>
            <a:endParaRPr dirty="0" lang="en-US" smtClean="0"/>
          </a:p>
          <a:p>
            <a:endParaRPr dirty="0" lang="en-US" smtClean="0"/>
          </a:p>
          <a:p>
            <a:pPr>
              <a:buNone/>
            </a:pPr>
            <a:endParaRPr dirty="0" lang="en-US"/>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36" name="Title 1"/>
          <p:cNvSpPr>
            <a:spLocks noGrp="1"/>
          </p:cNvSpPr>
          <p:nvPr>
            <p:ph type="title"/>
          </p:nvPr>
        </p:nvSpPr>
        <p:spPr/>
        <p:txBody>
          <a:bodyPr/>
          <a:p>
            <a:r>
              <a:rPr dirty="0" lang="en-US" smtClean="0"/>
              <a:t>Terminal count register</a:t>
            </a:r>
            <a:endParaRPr dirty="0" lang="en-US"/>
          </a:p>
        </p:txBody>
      </p:sp>
      <p:pic>
        <p:nvPicPr>
          <p:cNvPr id="2097154" name="Picture 5"/>
          <p:cNvPicPr>
            <a:picLocks noChangeAspect="1" noGrp="1" noChangeArrowheads="1"/>
          </p:cNvPicPr>
          <p:nvPr>
            <p:ph sz="quarter" idx="1"/>
          </p:nvPr>
        </p:nvPicPr>
        <p:blipFill>
          <a:blip xmlns:r="http://schemas.openxmlformats.org/officeDocument/2006/relationships" r:embed="rId1"/>
          <a:srcRect/>
          <a:stretch>
            <a:fillRect/>
          </a:stretch>
        </p:blipFill>
        <p:spPr bwMode="auto">
          <a:xfrm>
            <a:off x="1391444" y="2741612"/>
            <a:ext cx="6324600" cy="2143125"/>
          </a:xfrm>
          <a:prstGeom prst="rect"/>
          <a:noFill/>
          <a:ln w="9525">
            <a:noFill/>
            <a:miter lim="800000"/>
            <a:headEnd/>
            <a:tailEnd/>
          </a:ln>
          <a:effectLst/>
        </p:spPr>
      </p:pic>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37" name="Title 1"/>
          <p:cNvSpPr>
            <a:spLocks noGrp="1"/>
          </p:cNvSpPr>
          <p:nvPr>
            <p:ph type="title"/>
          </p:nvPr>
        </p:nvSpPr>
        <p:spPr/>
        <p:txBody>
          <a:bodyPr/>
          <a:p>
            <a:r>
              <a:rPr dirty="0" lang="en-US" smtClean="0"/>
              <a:t>Mode set register</a:t>
            </a:r>
            <a:endParaRPr dirty="0" lang="en-US"/>
          </a:p>
        </p:txBody>
      </p:sp>
      <p:sp>
        <p:nvSpPr>
          <p:cNvPr id="1048638" name="Content Placeholder 2"/>
          <p:cNvSpPr>
            <a:spLocks noGrp="1"/>
          </p:cNvSpPr>
          <p:nvPr>
            <p:ph sz="quarter" idx="1"/>
          </p:nvPr>
        </p:nvSpPr>
        <p:spPr/>
        <p:txBody>
          <a:bodyPr/>
          <a:p>
            <a:r>
              <a:rPr dirty="0" lang="en-IN" smtClean="0"/>
              <a:t>It is used for programming the 8257 as per the requirements of the system.</a:t>
            </a:r>
          </a:p>
          <a:p>
            <a:r>
              <a:rPr dirty="0" lang="en-IN" smtClean="0"/>
              <a:t>Function: to enable the DMA channels individually and also to set the various modes of operations.</a:t>
            </a:r>
          </a:p>
          <a:p>
            <a:r>
              <a:rPr dirty="0" lang="en-IN" smtClean="0"/>
              <a:t>A DMA channel should not be enabled till the DMA address register and the terminal count register contain valid information</a:t>
            </a:r>
            <a:endParaRPr dirty="0" lang="en-US"/>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39" name="Title 1"/>
          <p:cNvSpPr>
            <a:spLocks noGrp="1"/>
          </p:cNvSpPr>
          <p:nvPr>
            <p:ph type="title"/>
          </p:nvPr>
        </p:nvSpPr>
        <p:spPr/>
        <p:txBody>
          <a:bodyPr/>
          <a:p>
            <a:r>
              <a:rPr dirty="0" lang="en-US" smtClean="0"/>
              <a:t>Mode set register</a:t>
            </a:r>
            <a:endParaRPr dirty="0" lang="en-US"/>
          </a:p>
        </p:txBody>
      </p:sp>
      <p:sp>
        <p:nvSpPr>
          <p:cNvPr id="1048640" name="Content Placeholder 2"/>
          <p:cNvSpPr>
            <a:spLocks noGrp="1"/>
          </p:cNvSpPr>
          <p:nvPr>
            <p:ph sz="quarter" idx="1"/>
          </p:nvPr>
        </p:nvSpPr>
        <p:spPr/>
        <p:txBody>
          <a:bodyPr/>
          <a:p>
            <a:r>
              <a:rPr dirty="0" lang="en-US" smtClean="0"/>
              <a:t>Use of mode set register is, </a:t>
            </a:r>
          </a:p>
          <a:p>
            <a:pPr lvl="2"/>
            <a:r>
              <a:rPr dirty="0" sz="2400" lang="en-US" smtClean="0"/>
              <a:t>Enable/disable a channel. </a:t>
            </a:r>
          </a:p>
          <a:p>
            <a:pPr lvl="2"/>
            <a:r>
              <a:rPr dirty="0" sz="2400" lang="en-US" smtClean="0"/>
              <a:t>Fixed/rotating priority </a:t>
            </a:r>
          </a:p>
          <a:p>
            <a:pPr lvl="2"/>
            <a:r>
              <a:rPr dirty="0" sz="2400" lang="en-US" smtClean="0"/>
              <a:t>Stop DMA on terminal count. </a:t>
            </a:r>
          </a:p>
          <a:p>
            <a:pPr lvl="2"/>
            <a:r>
              <a:rPr dirty="0" sz="2400" lang="en-US" smtClean="0"/>
              <a:t>Extended/normal write time. </a:t>
            </a:r>
          </a:p>
          <a:p>
            <a:pPr lvl="2"/>
            <a:r>
              <a:rPr dirty="0" sz="2400" lang="en-US" smtClean="0"/>
              <a:t>Auto reloading of channel-2.</a:t>
            </a:r>
            <a:endParaRPr dirty="0" sz="2400" lang="en-US"/>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41" name="Title 1"/>
          <p:cNvSpPr>
            <a:spLocks noGrp="1"/>
          </p:cNvSpPr>
          <p:nvPr>
            <p:ph type="title"/>
          </p:nvPr>
        </p:nvSpPr>
        <p:spPr/>
        <p:txBody>
          <a:bodyPr/>
          <a:p>
            <a:r>
              <a:rPr dirty="0" lang="en-US" smtClean="0"/>
              <a:t>Mode set register</a:t>
            </a:r>
            <a:endParaRPr dirty="0" lang="en-US"/>
          </a:p>
        </p:txBody>
      </p:sp>
      <p:pic>
        <p:nvPicPr>
          <p:cNvPr id="2097155" name="Picture 2"/>
          <p:cNvPicPr>
            <a:picLocks noChangeAspect="1" noGrp="1" noChangeArrowheads="1"/>
          </p:cNvPicPr>
          <p:nvPr>
            <p:ph sz="quarter" idx="1"/>
          </p:nvPr>
        </p:nvPicPr>
        <p:blipFill>
          <a:blip xmlns:r="http://schemas.openxmlformats.org/officeDocument/2006/relationships" r:embed="rId1"/>
          <a:srcRect/>
          <a:stretch>
            <a:fillRect/>
          </a:stretch>
        </p:blipFill>
        <p:spPr bwMode="auto">
          <a:xfrm>
            <a:off x="1119981" y="2003425"/>
            <a:ext cx="6867525" cy="3619500"/>
          </a:xfrm>
          <a:prstGeom prst="rect"/>
          <a:noFill/>
          <a:ln w="9525">
            <a:noFill/>
            <a:miter lim="800000"/>
            <a:headEnd/>
            <a:tailEnd/>
          </a:ln>
          <a:effectLst/>
        </p:spPr>
      </p:pic>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2" name="Title 1"/>
          <p:cNvSpPr>
            <a:spLocks noGrp="1"/>
          </p:cNvSpPr>
          <p:nvPr>
            <p:ph type="title"/>
          </p:nvPr>
        </p:nvSpPr>
        <p:spPr/>
        <p:txBody>
          <a:bodyPr/>
          <a:p>
            <a:r>
              <a:rPr dirty="0" lang="en-US" smtClean="0"/>
              <a:t>Mode set register</a:t>
            </a:r>
            <a:endParaRPr dirty="0" lang="en-US"/>
          </a:p>
        </p:txBody>
      </p:sp>
      <p:sp>
        <p:nvSpPr>
          <p:cNvPr id="1048643" name="Content Placeholder 2"/>
          <p:cNvSpPr>
            <a:spLocks noGrp="1"/>
          </p:cNvSpPr>
          <p:nvPr>
            <p:ph sz="quarter" idx="1"/>
          </p:nvPr>
        </p:nvSpPr>
        <p:spPr/>
        <p:txBody>
          <a:bodyPr>
            <a:normAutofit fontScale="85385" lnSpcReduction="10000"/>
          </a:bodyPr>
          <a:p>
            <a:r>
              <a:rPr dirty="0" lang="en-US" smtClean="0"/>
              <a:t>The bits B0, B1, B2, and B3 of mode set register are used to enable/disable channel -0, 1, 2 and 3 respectively</a:t>
            </a:r>
          </a:p>
          <a:p>
            <a:r>
              <a:rPr dirty="0" lang="en-US" smtClean="0"/>
              <a:t>If the bit B4 is set to one, then the channels will have rotating priority and if it zero then the channels wilt have fixed priority. </a:t>
            </a:r>
          </a:p>
          <a:p>
            <a:pPr lvl="2"/>
            <a:r>
              <a:rPr dirty="0" sz="2800" lang="en-US" smtClean="0"/>
              <a:t>In rotating priority after servicing a channel its priority is made as lowest. </a:t>
            </a:r>
          </a:p>
          <a:p>
            <a:pPr lvl="2"/>
            <a:r>
              <a:rPr dirty="0" sz="2800" lang="en-US" smtClean="0"/>
              <a:t>In fixed priority the channel-0 has highest priority and channel-2 has lowest priority.</a:t>
            </a:r>
          </a:p>
          <a:p>
            <a:r>
              <a:rPr dirty="0" sz="2600" lang="en-US" smtClean="0"/>
              <a:t>If the bit B5 is set to one, then the timing of low write signals (MEMW and IOW) will be extended</a:t>
            </a:r>
          </a:p>
          <a:p>
            <a:endParaRPr dirty="0" sz="3500" lang="en-US"/>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4" name="Title 1"/>
          <p:cNvSpPr>
            <a:spLocks noGrp="1"/>
          </p:cNvSpPr>
          <p:nvPr>
            <p:ph type="title"/>
          </p:nvPr>
        </p:nvSpPr>
        <p:spPr/>
        <p:txBody>
          <a:bodyPr/>
          <a:p>
            <a:endParaRPr lang="en-US"/>
          </a:p>
        </p:txBody>
      </p:sp>
      <p:sp>
        <p:nvSpPr>
          <p:cNvPr id="1048645" name="Content Placeholder 2"/>
          <p:cNvSpPr>
            <a:spLocks noGrp="1"/>
          </p:cNvSpPr>
          <p:nvPr>
            <p:ph sz="quarter" idx="1"/>
          </p:nvPr>
        </p:nvSpPr>
        <p:spPr/>
        <p:txBody>
          <a:bodyPr/>
          <a:p>
            <a:r>
              <a:rPr dirty="0" lang="en-US" smtClean="0"/>
              <a:t>The bit B7 is used to select the auto load feature for DMA channel-2. </a:t>
            </a:r>
          </a:p>
          <a:p>
            <a:r>
              <a:rPr dirty="0" lang="en-US" smtClean="0"/>
              <a:t>When bit B7 is set to one, then the content of channel-3 count and address registers are loaded in channel-2 count and address registers respectively whenever the channel-2 reaches terminal count. </a:t>
            </a:r>
          </a:p>
          <a:p>
            <a:r>
              <a:rPr dirty="0" lang="en-US" smtClean="0"/>
              <a:t>When this mode is activated the number of channels available for DMA reduces from four to three.</a:t>
            </a:r>
            <a:endParaRPr dirty="0"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3" name="Title 1"/>
          <p:cNvSpPr>
            <a:spLocks noGrp="1"/>
          </p:cNvSpPr>
          <p:nvPr>
            <p:ph type="title"/>
          </p:nvPr>
        </p:nvSpPr>
        <p:spPr/>
        <p:txBody>
          <a:bodyPr/>
          <a:p>
            <a:r>
              <a:rPr dirty="0" lang="en-IN" smtClean="0"/>
              <a:t>Introduction </a:t>
            </a:r>
            <a:endParaRPr dirty="0" lang="en-IN"/>
          </a:p>
        </p:txBody>
      </p:sp>
      <p:sp>
        <p:nvSpPr>
          <p:cNvPr id="1048624" name="Content Placeholder 2"/>
          <p:cNvSpPr>
            <a:spLocks noGrp="1"/>
          </p:cNvSpPr>
          <p:nvPr>
            <p:ph sz="quarter" idx="1"/>
          </p:nvPr>
        </p:nvSpPr>
        <p:spPr/>
        <p:txBody>
          <a:bodyPr/>
          <a:p>
            <a:pPr algn="just"/>
            <a:r>
              <a:rPr dirty="0" lang="en-US"/>
              <a:t>DMA stands for Direct Memory Access. </a:t>
            </a:r>
            <a:endParaRPr dirty="0" lang="en-US" smtClean="0"/>
          </a:p>
          <a:p>
            <a:pPr algn="just"/>
            <a:r>
              <a:rPr dirty="0" lang="en-US" smtClean="0"/>
              <a:t>It </a:t>
            </a:r>
            <a:r>
              <a:rPr dirty="0" lang="en-US"/>
              <a:t>is designed by Intel to transfer data at the fastest rate. </a:t>
            </a:r>
            <a:endParaRPr dirty="0" lang="en-US" smtClean="0"/>
          </a:p>
          <a:p>
            <a:pPr algn="just"/>
            <a:r>
              <a:rPr dirty="0" lang="en-US" smtClean="0"/>
              <a:t>It </a:t>
            </a:r>
            <a:r>
              <a:rPr dirty="0" lang="en-US"/>
              <a:t>allows the device to transfer the data directly to/from memory without any interference of the CPU</a:t>
            </a:r>
            <a:r>
              <a:rPr dirty="0" lang="en-US" smtClean="0"/>
              <a:t>.</a:t>
            </a:r>
          </a:p>
          <a:p>
            <a:pPr algn="just"/>
            <a:r>
              <a:rPr dirty="0" lang="en-US" smtClean="0"/>
              <a:t>The device which supervises data transfer is named as DMA controller(8257).</a:t>
            </a:r>
            <a:endParaRPr dirty="0" lang="en-IN"/>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6" name="Title 1"/>
          <p:cNvSpPr>
            <a:spLocks noGrp="1"/>
          </p:cNvSpPr>
          <p:nvPr>
            <p:ph type="title"/>
          </p:nvPr>
        </p:nvSpPr>
        <p:spPr/>
        <p:txBody>
          <a:bodyPr/>
          <a:p>
            <a:r>
              <a:rPr dirty="0" lang="en-US" smtClean="0"/>
              <a:t>Status register</a:t>
            </a:r>
            <a:endParaRPr dirty="0" lang="en-US"/>
          </a:p>
        </p:txBody>
      </p:sp>
      <p:pic>
        <p:nvPicPr>
          <p:cNvPr id="2097156" name="Picture 2"/>
          <p:cNvPicPr>
            <a:picLocks noChangeAspect="1" noGrp="1" noChangeArrowheads="1"/>
          </p:cNvPicPr>
          <p:nvPr>
            <p:ph sz="quarter" idx="1"/>
          </p:nvPr>
        </p:nvPicPr>
        <p:blipFill>
          <a:blip xmlns:r="http://schemas.openxmlformats.org/officeDocument/2006/relationships" r:embed="rId1"/>
          <a:srcRect/>
          <a:stretch>
            <a:fillRect/>
          </a:stretch>
        </p:blipFill>
        <p:spPr bwMode="auto">
          <a:xfrm>
            <a:off x="1224756" y="2498725"/>
            <a:ext cx="6657975" cy="2628900"/>
          </a:xfrm>
          <a:prstGeom prst="rect"/>
          <a:noFill/>
          <a:ln w="9525">
            <a:noFill/>
            <a:miter lim="800000"/>
            <a:headEnd/>
            <a:tailEnd/>
          </a:ln>
          <a:effectLst/>
        </p:spPr>
      </p:pic>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47" name="Title 1"/>
          <p:cNvSpPr>
            <a:spLocks noGrp="1"/>
          </p:cNvSpPr>
          <p:nvPr>
            <p:ph type="title"/>
          </p:nvPr>
        </p:nvSpPr>
        <p:spPr/>
        <p:txBody>
          <a:bodyPr/>
          <a:p>
            <a:endParaRPr lang="en-US"/>
          </a:p>
        </p:txBody>
      </p:sp>
      <p:sp>
        <p:nvSpPr>
          <p:cNvPr id="1048648" name="Content Placeholder 2"/>
          <p:cNvSpPr>
            <a:spLocks noGrp="1"/>
          </p:cNvSpPr>
          <p:nvPr>
            <p:ph sz="quarter" idx="1"/>
          </p:nvPr>
        </p:nvSpPr>
        <p:spPr/>
        <p:txBody>
          <a:bodyPr>
            <a:normAutofit fontScale="94815" lnSpcReduction="10000"/>
          </a:bodyPr>
          <a:p>
            <a:r>
              <a:rPr dirty="0" lang="en-US" smtClean="0"/>
              <a:t>The bit B0, B1, B2, and B3 of status register indicates the terminal count status of channel-0, 1,2 and 3 respectively. A one in these bit positions indicates that the particular channel has reached terminal count. </a:t>
            </a:r>
          </a:p>
          <a:p>
            <a:r>
              <a:rPr dirty="0" lang="en-US" smtClean="0"/>
              <a:t>These status bits are cleared after a read operation by microprocessor. </a:t>
            </a:r>
            <a:endParaRPr lang="en-US" smtClean="0"/>
          </a:p>
          <a:p>
            <a:r>
              <a:rPr lang="en-US" smtClean="0"/>
              <a:t>The </a:t>
            </a:r>
            <a:r>
              <a:rPr dirty="0" lang="en-US" smtClean="0"/>
              <a:t>bit B4 of status register is called update flag and a one in this bit position indicates that the channel-2 register has been reloaded from channel-3 registers in the auto load mode of operation.</a:t>
            </a:r>
            <a:endParaRPr dirty="0" lang="en-US"/>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49" name="Title 1"/>
          <p:cNvSpPr>
            <a:spLocks noGrp="1"/>
          </p:cNvSpPr>
          <p:nvPr>
            <p:ph type="title"/>
          </p:nvPr>
        </p:nvSpPr>
        <p:spPr/>
        <p:txBody>
          <a:bodyPr/>
          <a:p>
            <a:r>
              <a:rPr dirty="0" lang="en-US" smtClean="0"/>
              <a:t>Read/write logic</a:t>
            </a:r>
            <a:endParaRPr dirty="0" lang="en-US"/>
          </a:p>
        </p:txBody>
      </p:sp>
      <p:sp>
        <p:nvSpPr>
          <p:cNvPr id="1048650" name="Content Placeholder 2"/>
          <p:cNvSpPr>
            <a:spLocks noGrp="1"/>
          </p:cNvSpPr>
          <p:nvPr>
            <p:ph sz="quarter" idx="1"/>
          </p:nvPr>
        </p:nvSpPr>
        <p:spPr/>
        <p:txBody>
          <a:bodyPr/>
          <a:p>
            <a:r>
              <a:rPr dirty="0" lang="en-US" smtClean="0"/>
              <a:t>In the slave mode, the read/write logic accepts the I/O read or I/O write signals, decode the A0 t0 A3 lines and either writes the content of the data bus to the addressed internal register or read the contents of the selected register depending upon whether IOW or IOR signal is activated.</a:t>
            </a:r>
          </a:p>
          <a:p>
            <a:r>
              <a:rPr dirty="0" lang="en-US" smtClean="0"/>
              <a:t>In the master mode, the read/write logic generates the IOR and IOW signals to control the data flow to or  from the selected peripheral.</a:t>
            </a:r>
            <a:endParaRPr dirty="0"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p:txBody>
          <a:bodyPr/>
          <a:p>
            <a:r>
              <a:rPr dirty="0" lang="en-IN" smtClean="0"/>
              <a:t>Working of DMA </a:t>
            </a:r>
            <a:endParaRPr dirty="0" lang="en-IN"/>
          </a:p>
        </p:txBody>
      </p:sp>
      <p:sp>
        <p:nvSpPr>
          <p:cNvPr id="1048652" name="Content Placeholder 2"/>
          <p:cNvSpPr>
            <a:spLocks noGrp="1"/>
          </p:cNvSpPr>
          <p:nvPr>
            <p:ph sz="quarter" idx="1"/>
          </p:nvPr>
        </p:nvSpPr>
        <p:spPr>
          <a:xfrm>
            <a:off x="301752" y="1527048"/>
            <a:ext cx="8503920" cy="4797552"/>
          </a:xfrm>
        </p:spPr>
        <p:txBody>
          <a:bodyPr>
            <a:normAutofit fontScale="62407" lnSpcReduction="20000"/>
          </a:bodyPr>
          <a:p>
            <a:r>
              <a:rPr dirty="0" lang="en-US" smtClean="0"/>
              <a:t>Microprocessor initializes the DMAC (DMA controller) by giving the starting address and the number of bytes to be transferred.</a:t>
            </a:r>
          </a:p>
          <a:p>
            <a:r>
              <a:rPr dirty="0" lang="en-US" smtClean="0"/>
              <a:t>An I/O device requests the DMAC to perform DMA transfer through the DREQ line.</a:t>
            </a:r>
          </a:p>
          <a:p>
            <a:r>
              <a:rPr dirty="0" lang="en-US" smtClean="0"/>
              <a:t>The DMAC in turn sends a request signal to the microprocessor through the HOLD line.</a:t>
            </a:r>
          </a:p>
          <a:p>
            <a:r>
              <a:rPr dirty="0" lang="en-US" smtClean="0"/>
              <a:t>The microprocessor finishes the current machine cycle and releases the system bus (gets disconnected from it). It also acknowledges receiving the HOLD signal through the HLDA line.</a:t>
            </a:r>
          </a:p>
          <a:p>
            <a:r>
              <a:rPr dirty="0" lang="en-US" smtClean="0"/>
              <a:t>The DMAC acquires control of the system bus. The DMAC sends the DACK signal to the I/O peripheral and the DMA transfer begins.</a:t>
            </a:r>
          </a:p>
          <a:p>
            <a:r>
              <a:rPr dirty="0" lang="en-US" smtClean="0"/>
              <a:t>After every byte is transferred, the address register is incremented (or decremented) and the count register is decremented.</a:t>
            </a:r>
          </a:p>
          <a:p>
            <a:r>
              <a:rPr dirty="0" lang="en-US" smtClean="0"/>
              <a:t>This continues till the count reaches zero (Terminal count). Now the DMA transfer is completed.</a:t>
            </a:r>
          </a:p>
          <a:p>
            <a:r>
              <a:rPr dirty="0" lang="en-US" smtClean="0"/>
              <a:t>At the end of the transfer, the system bus is released by the DMAC by making HOLD = 0. Thus microprocessor takes control of the system bus and continues its operation.</a:t>
            </a:r>
          </a:p>
          <a:p>
            <a:endParaRPr dirty="0" lang="en-IN"/>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3" name="Title 1"/>
          <p:cNvSpPr>
            <a:spLocks noGrp="1"/>
          </p:cNvSpPr>
          <p:nvPr>
            <p:ph type="title"/>
          </p:nvPr>
        </p:nvSpPr>
        <p:spPr/>
        <p:txBody>
          <a:bodyPr/>
          <a:p>
            <a:r>
              <a:rPr dirty="0" lang="en-US" smtClean="0"/>
              <a:t>Priorities of the DMA request</a:t>
            </a:r>
            <a:endParaRPr dirty="0" lang="en-US"/>
          </a:p>
        </p:txBody>
      </p:sp>
      <p:sp>
        <p:nvSpPr>
          <p:cNvPr id="1048654" name="Content Placeholder 2"/>
          <p:cNvSpPr>
            <a:spLocks noGrp="1"/>
          </p:cNvSpPr>
          <p:nvPr>
            <p:ph sz="quarter" idx="1"/>
          </p:nvPr>
        </p:nvSpPr>
        <p:spPr/>
        <p:txBody>
          <a:bodyPr/>
          <a:p>
            <a:r>
              <a:rPr dirty="0" lang="en-US" smtClean="0"/>
              <a:t>Two types:</a:t>
            </a:r>
          </a:p>
          <a:p>
            <a:pPr lvl="1"/>
            <a:r>
              <a:rPr dirty="0" lang="en-US" smtClean="0"/>
              <a:t>Fixed priority scheme </a:t>
            </a:r>
          </a:p>
          <a:p>
            <a:pPr lvl="1"/>
            <a:r>
              <a:rPr dirty="0" lang="en-US" smtClean="0"/>
              <a:t>Rotating priority </a:t>
            </a:r>
            <a:r>
              <a:rPr dirty="0" lang="en-US" err="1" smtClean="0"/>
              <a:t>schme</a:t>
            </a:r>
            <a:endParaRPr dirty="0" lang="en-US"/>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5" name="Title 1"/>
          <p:cNvSpPr>
            <a:spLocks noGrp="1"/>
          </p:cNvSpPr>
          <p:nvPr>
            <p:ph type="title"/>
          </p:nvPr>
        </p:nvSpPr>
        <p:spPr/>
        <p:txBody>
          <a:bodyPr/>
          <a:p>
            <a:r>
              <a:rPr dirty="0" lang="en-US" smtClean="0"/>
              <a:t>Interfacing 8257 with 8086</a:t>
            </a:r>
            <a:endParaRPr dirty="0" lang="en-US"/>
          </a:p>
        </p:txBody>
      </p:sp>
      <p:pic>
        <p:nvPicPr>
          <p:cNvPr id="2097157" name="Picture 2"/>
          <p:cNvPicPr>
            <a:picLocks noChangeAspect="1" noGrp="1" noChangeArrowheads="1"/>
          </p:cNvPicPr>
          <p:nvPr>
            <p:ph sz="quarter" idx="1"/>
          </p:nvPr>
        </p:nvPicPr>
        <p:blipFill>
          <a:blip xmlns:r="http://schemas.openxmlformats.org/officeDocument/2006/relationships" r:embed="rId1"/>
          <a:srcRect/>
          <a:stretch>
            <a:fillRect/>
          </a:stretch>
        </p:blipFill>
        <p:spPr bwMode="auto">
          <a:xfrm>
            <a:off x="886619" y="1589087"/>
            <a:ext cx="7334250" cy="4448175"/>
          </a:xfrm>
          <a:prstGeom prst="rect"/>
          <a:noFill/>
          <a:ln w="9525">
            <a:noFill/>
            <a:miter lim="800000"/>
            <a:headEnd/>
            <a:tailEnd/>
          </a:ln>
          <a:effectLst/>
        </p:spPr>
      </p:pic>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5" name="Title 1"/>
          <p:cNvSpPr>
            <a:spLocks noGrp="1"/>
          </p:cNvSpPr>
          <p:nvPr>
            <p:ph type="title"/>
          </p:nvPr>
        </p:nvSpPr>
        <p:spPr/>
        <p:txBody>
          <a:bodyPr>
            <a:normAutofit/>
          </a:bodyPr>
          <a:p>
            <a:r>
              <a:rPr dirty="0" lang="en-IN"/>
              <a:t>Features of </a:t>
            </a:r>
            <a:r>
              <a:rPr dirty="0" lang="en-IN" smtClean="0"/>
              <a:t>8257</a:t>
            </a:r>
            <a:endParaRPr dirty="0" lang="en-IN"/>
          </a:p>
        </p:txBody>
      </p:sp>
      <p:sp>
        <p:nvSpPr>
          <p:cNvPr id="1048626" name="Content Placeholder 2"/>
          <p:cNvSpPr>
            <a:spLocks noGrp="1"/>
          </p:cNvSpPr>
          <p:nvPr>
            <p:ph sz="quarter" idx="1"/>
          </p:nvPr>
        </p:nvSpPr>
        <p:spPr/>
        <p:txBody>
          <a:bodyPr>
            <a:normAutofit fontScale="90000" lnSpcReduction="10000"/>
          </a:bodyPr>
          <a:p>
            <a:r>
              <a:rPr dirty="0" lang="en-US"/>
              <a:t>I</a:t>
            </a:r>
            <a:r>
              <a:rPr dirty="0" lang="en-US" smtClean="0"/>
              <a:t>t </a:t>
            </a:r>
            <a:r>
              <a:rPr dirty="0" lang="en-US"/>
              <a:t>has four channels which can be used over four I/O devices.</a:t>
            </a:r>
          </a:p>
          <a:p>
            <a:r>
              <a:rPr dirty="0" lang="en-US"/>
              <a:t>Each channel has 16-bit address and 14-bit counter.</a:t>
            </a:r>
          </a:p>
          <a:p>
            <a:r>
              <a:rPr dirty="0" lang="en-US"/>
              <a:t>Each channel can transfer data up to 64kb.</a:t>
            </a:r>
          </a:p>
          <a:p>
            <a:r>
              <a:rPr dirty="0" lang="en-US"/>
              <a:t>Each channel can be programmed independently.</a:t>
            </a:r>
          </a:p>
          <a:p>
            <a:r>
              <a:rPr dirty="0" lang="en-US"/>
              <a:t>Each channel can perform read transfer, write transfer and verify transfer operations.</a:t>
            </a:r>
          </a:p>
          <a:p>
            <a:r>
              <a:rPr dirty="0" lang="en-US" smtClean="0"/>
              <a:t>Its </a:t>
            </a:r>
            <a:r>
              <a:rPr dirty="0" lang="en-US"/>
              <a:t>frequency ranges from 250Hz to 3MHz.</a:t>
            </a:r>
          </a:p>
          <a:p>
            <a:r>
              <a:rPr dirty="0" lang="en-US"/>
              <a:t>It operates in 2 modes, i.e., </a:t>
            </a:r>
            <a:r>
              <a:rPr b="1" dirty="0" lang="en-US"/>
              <a:t>Master mode</a:t>
            </a:r>
            <a:r>
              <a:rPr dirty="0" lang="en-US"/>
              <a:t> and </a:t>
            </a:r>
            <a:r>
              <a:rPr b="1" dirty="0" lang="en-US"/>
              <a:t>Slave mode</a:t>
            </a:r>
            <a:r>
              <a:rPr dirty="0" lang="en-US"/>
              <a:t>.</a:t>
            </a:r>
          </a:p>
          <a:p>
            <a:endParaRPr dirty="0" lang="en-IN"/>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6" name="Title 1"/>
          <p:cNvSpPr>
            <a:spLocks noGrp="1"/>
          </p:cNvSpPr>
          <p:nvPr>
            <p:ph type="title"/>
          </p:nvPr>
        </p:nvSpPr>
        <p:spPr/>
        <p:txBody>
          <a:bodyPr/>
          <a:p>
            <a:r>
              <a:rPr dirty="0" lang="en-US" smtClean="0"/>
              <a:t>Pin description</a:t>
            </a:r>
            <a:endParaRPr dirty="0" lang="en-US"/>
          </a:p>
        </p:txBody>
      </p:sp>
      <p:pic>
        <p:nvPicPr>
          <p:cNvPr id="2097153" name="Picture 2"/>
          <p:cNvPicPr>
            <a:picLocks noChangeAspect="1" noGrp="1" noChangeArrowheads="1"/>
          </p:cNvPicPr>
          <p:nvPr>
            <p:ph sz="quarter" idx="1"/>
          </p:nvPr>
        </p:nvPicPr>
        <p:blipFill>
          <a:blip xmlns:r="http://schemas.openxmlformats.org/officeDocument/2006/relationships" r:embed="rId1"/>
          <a:srcRect/>
          <a:stretch>
            <a:fillRect/>
          </a:stretch>
        </p:blipFill>
        <p:spPr bwMode="auto">
          <a:xfrm>
            <a:off x="2993458" y="1527175"/>
            <a:ext cx="3120571" cy="4572000"/>
          </a:xfrm>
          <a:prstGeom prst="rect"/>
          <a:noFill/>
          <a:ln w="9525">
            <a:noFill/>
            <a:miter lim="800000"/>
            <a:headEnd/>
            <a:tailEnd/>
          </a:ln>
          <a:effectLst/>
        </p:spPr>
      </p:pic>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2" name="Title 1"/>
          <p:cNvSpPr>
            <a:spLocks noGrp="1"/>
          </p:cNvSpPr>
          <p:nvPr>
            <p:ph type="title"/>
          </p:nvPr>
        </p:nvSpPr>
        <p:spPr/>
        <p:txBody>
          <a:bodyPr/>
          <a:p>
            <a:endParaRPr lang="en-US"/>
          </a:p>
        </p:txBody>
      </p:sp>
      <p:sp>
        <p:nvSpPr>
          <p:cNvPr id="1048603" name="Content Placeholder 2"/>
          <p:cNvSpPr>
            <a:spLocks noGrp="1"/>
          </p:cNvSpPr>
          <p:nvPr>
            <p:ph sz="quarter" idx="1"/>
          </p:nvPr>
        </p:nvSpPr>
        <p:spPr/>
        <p:txBody>
          <a:bodyPr>
            <a:normAutofit fontScale="80588" lnSpcReduction="20000"/>
          </a:bodyPr>
          <a:p>
            <a:r>
              <a:rPr dirty="0" lang="en-US" smtClean="0"/>
              <a:t>DRQ</a:t>
            </a:r>
            <a:r>
              <a:rPr baseline="-24999" dirty="0" lang="en-US" smtClean="0"/>
              <a:t>0</a:t>
            </a:r>
            <a:r>
              <a:rPr dirty="0" lang="en-US" smtClean="0"/>
              <a:t>−DRQ</a:t>
            </a:r>
            <a:r>
              <a:rPr dirty="0" sz="1700" lang="en-US" smtClean="0"/>
              <a:t>3</a:t>
            </a:r>
            <a:endParaRPr dirty="0" lang="en-US" smtClean="0"/>
          </a:p>
          <a:p>
            <a:pPr lvl="2"/>
            <a:r>
              <a:rPr dirty="0" lang="en-US" smtClean="0"/>
              <a:t>These are the four individual channel DMA request inputs, which are used by the peripheral devices for using DMA services. </a:t>
            </a:r>
          </a:p>
          <a:p>
            <a:pPr lvl="2"/>
            <a:r>
              <a:rPr dirty="0" lang="en-US" smtClean="0"/>
              <a:t>When the fixed priority mode is selected, then DRQ</a:t>
            </a:r>
            <a:r>
              <a:rPr baseline="-24999" dirty="0" lang="en-US" smtClean="0"/>
              <a:t>0</a:t>
            </a:r>
            <a:r>
              <a:rPr dirty="0" lang="en-US" smtClean="0"/>
              <a:t> has the highest priority and DRQ</a:t>
            </a:r>
            <a:r>
              <a:rPr baseline="-24999" dirty="0" lang="en-US" smtClean="0"/>
              <a:t>3</a:t>
            </a:r>
            <a:r>
              <a:rPr dirty="0" lang="en-US" smtClean="0"/>
              <a:t> has the lowest priority among them.</a:t>
            </a:r>
          </a:p>
          <a:p>
            <a:r>
              <a:rPr dirty="0" lang="en-US" err="1" smtClean="0"/>
              <a:t>DACK</a:t>
            </a:r>
            <a:r>
              <a:rPr baseline="-24999" dirty="0" lang="en-US" err="1" smtClean="0"/>
              <a:t>o</a:t>
            </a:r>
            <a:r>
              <a:rPr dirty="0" lang="en-US" smtClean="0"/>
              <a:t> − DACK</a:t>
            </a:r>
            <a:r>
              <a:rPr baseline="-24999" dirty="0" lang="en-US" smtClean="0"/>
              <a:t>3</a:t>
            </a:r>
            <a:endParaRPr dirty="0" lang="en-US" smtClean="0"/>
          </a:p>
          <a:p>
            <a:pPr lvl="2"/>
            <a:r>
              <a:rPr dirty="0" lang="en-US" smtClean="0"/>
              <a:t>These are the active-low DMA acknowledge lines, which updates the requesting peripheral about the status of their request by the CPU.</a:t>
            </a:r>
          </a:p>
          <a:p>
            <a:r>
              <a:rPr dirty="0" lang="en-US" smtClean="0"/>
              <a:t>D</a:t>
            </a:r>
            <a:r>
              <a:rPr baseline="-24999" dirty="0" lang="en-US" smtClean="0"/>
              <a:t>o</a:t>
            </a:r>
            <a:r>
              <a:rPr dirty="0" lang="en-US" smtClean="0"/>
              <a:t> − D</a:t>
            </a:r>
            <a:r>
              <a:rPr baseline="-24999" dirty="0" lang="en-US" smtClean="0"/>
              <a:t>7</a:t>
            </a:r>
            <a:endParaRPr dirty="0" lang="en-US" smtClean="0"/>
          </a:p>
          <a:p>
            <a:pPr lvl="2"/>
            <a:r>
              <a:rPr dirty="0" lang="en-US" smtClean="0"/>
              <a:t>These are bidirectional, data lines which are used to interface the system bus with the internal data bus of DMA controller. </a:t>
            </a:r>
          </a:p>
          <a:p>
            <a:pPr lvl="2"/>
            <a:r>
              <a:rPr dirty="0" lang="en-US" smtClean="0"/>
              <a:t>In the Slave mode, it carries command words to 8257 and status word from 8257. </a:t>
            </a:r>
          </a:p>
          <a:p>
            <a:pPr lvl="2"/>
            <a:r>
              <a:rPr dirty="0" lang="en-US" smtClean="0"/>
              <a:t>In the master mode, these lines are used to send higher byte of the generated address to the latch. </a:t>
            </a:r>
          </a:p>
          <a:p>
            <a:endParaRPr dirty="0" lang="en-US" smtClean="0"/>
          </a:p>
          <a:p>
            <a:endParaRPr dirty="0" lang="en-US" smtClean="0"/>
          </a:p>
          <a:p>
            <a:endParaRPr dirty="0" lang="en-US"/>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9" name="Title 1"/>
          <p:cNvSpPr>
            <a:spLocks noGrp="1"/>
          </p:cNvSpPr>
          <p:nvPr>
            <p:ph type="title"/>
          </p:nvPr>
        </p:nvSpPr>
        <p:spPr/>
        <p:txBody>
          <a:bodyPr/>
          <a:p>
            <a:endParaRPr lang="en-US"/>
          </a:p>
        </p:txBody>
      </p:sp>
      <p:sp>
        <p:nvSpPr>
          <p:cNvPr id="1048600" name="Content Placeholder 2"/>
          <p:cNvSpPr>
            <a:spLocks noGrp="1"/>
          </p:cNvSpPr>
          <p:nvPr>
            <p:ph sz="quarter" idx="1"/>
          </p:nvPr>
        </p:nvSpPr>
        <p:spPr/>
        <p:txBody>
          <a:bodyPr>
            <a:normAutofit fontScale="94750" lnSpcReduction="20000"/>
          </a:bodyPr>
          <a:p>
            <a:r>
              <a:rPr dirty="0" lang="en-US" smtClean="0"/>
              <a:t>IOR</a:t>
            </a:r>
          </a:p>
          <a:p>
            <a:pPr lvl="2"/>
            <a:r>
              <a:rPr dirty="0" lang="en-US" smtClean="0"/>
              <a:t>It is an active-low bidirectional tri-state input line, which is used by the CPU to read internal registers of 8257 in the Slave mode. </a:t>
            </a:r>
          </a:p>
          <a:p>
            <a:pPr lvl="2"/>
            <a:r>
              <a:rPr dirty="0" lang="en-US" smtClean="0"/>
              <a:t>In the master mode, it is used to read data from the peripheral devices during a memory write cycle.</a:t>
            </a:r>
          </a:p>
          <a:p>
            <a:r>
              <a:rPr dirty="0" lang="en-US" smtClean="0"/>
              <a:t>IOW</a:t>
            </a:r>
          </a:p>
          <a:p>
            <a:pPr lvl="2"/>
            <a:r>
              <a:rPr dirty="0" lang="en-US" smtClean="0"/>
              <a:t>It is an active low bi-direction tri-state line, which is used to load the contents of the data bus to the 8-bit mode register or upper/lower byte of a 16-bit DMA address register or terminal count register. </a:t>
            </a:r>
          </a:p>
          <a:p>
            <a:pPr lvl="2"/>
            <a:r>
              <a:rPr dirty="0" lang="en-US" smtClean="0"/>
              <a:t>In the master mode, it is used to load the data to the peripheral devices during DMA memory read cycle.</a:t>
            </a:r>
          </a:p>
          <a:p>
            <a:endParaRPr dirty="0" lang="en-US"/>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5" name="Title 1"/>
          <p:cNvSpPr>
            <a:spLocks noGrp="1"/>
          </p:cNvSpPr>
          <p:nvPr>
            <p:ph type="title"/>
          </p:nvPr>
        </p:nvSpPr>
        <p:spPr/>
        <p:txBody>
          <a:bodyPr/>
          <a:p>
            <a:endParaRPr lang="en-US"/>
          </a:p>
        </p:txBody>
      </p:sp>
      <p:sp>
        <p:nvSpPr>
          <p:cNvPr id="1048596" name="Content Placeholder 2"/>
          <p:cNvSpPr>
            <a:spLocks noGrp="1"/>
          </p:cNvSpPr>
          <p:nvPr>
            <p:ph sz="quarter" idx="1"/>
          </p:nvPr>
        </p:nvSpPr>
        <p:spPr/>
        <p:txBody>
          <a:bodyPr>
            <a:normAutofit fontScale="94750" lnSpcReduction="20000"/>
          </a:bodyPr>
          <a:p>
            <a:r>
              <a:rPr dirty="0" lang="en-US" err="1" smtClean="0"/>
              <a:t>A</a:t>
            </a:r>
            <a:r>
              <a:rPr baseline="-24999" dirty="0" lang="en-US" err="1" smtClean="0"/>
              <a:t>o</a:t>
            </a:r>
            <a:r>
              <a:rPr dirty="0" lang="en-US" smtClean="0"/>
              <a:t> - A</a:t>
            </a:r>
            <a:r>
              <a:rPr baseline="-24999" dirty="0" lang="en-US" smtClean="0"/>
              <a:t>3</a:t>
            </a:r>
            <a:endParaRPr dirty="0" lang="en-US" smtClean="0"/>
          </a:p>
          <a:p>
            <a:pPr lvl="2"/>
            <a:r>
              <a:rPr dirty="0" lang="en-US" smtClean="0"/>
              <a:t>These are the four least significant address lines. </a:t>
            </a:r>
          </a:p>
          <a:p>
            <a:pPr lvl="2"/>
            <a:r>
              <a:rPr dirty="0" lang="en-US" smtClean="0"/>
              <a:t>In the slave mode, they act as an input, which selects one of the registers to be read or written. </a:t>
            </a:r>
          </a:p>
          <a:p>
            <a:pPr lvl="2"/>
            <a:r>
              <a:rPr dirty="0" lang="en-US" smtClean="0"/>
              <a:t>In the master mode, they are the four least significant memory address output lines generated by 8257.</a:t>
            </a:r>
          </a:p>
          <a:p>
            <a:r>
              <a:rPr dirty="0" lang="en-US" smtClean="0"/>
              <a:t>HRQ</a:t>
            </a:r>
          </a:p>
          <a:p>
            <a:pPr lvl="2"/>
            <a:r>
              <a:rPr dirty="0" lang="en-US" smtClean="0"/>
              <a:t>This signal is used to receive the hold request signal from the output device. </a:t>
            </a:r>
          </a:p>
          <a:p>
            <a:pPr lvl="2"/>
            <a:r>
              <a:rPr dirty="0" lang="en-US" smtClean="0"/>
              <a:t>In the slave mode, it is connected with a DRQ input line 8257. </a:t>
            </a:r>
          </a:p>
          <a:p>
            <a:pPr lvl="2"/>
            <a:r>
              <a:rPr dirty="0" lang="en-US" smtClean="0"/>
              <a:t>In Master mode, it is connected with HOLD input of the CPU.</a:t>
            </a:r>
          </a:p>
          <a:p>
            <a:endParaRPr dirty="0" lang="en-US" smtClean="0"/>
          </a:p>
          <a:p>
            <a:endParaRPr dirty="0" lang="en-US"/>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7" name="Title 1"/>
          <p:cNvSpPr>
            <a:spLocks noGrp="1"/>
          </p:cNvSpPr>
          <p:nvPr>
            <p:ph type="title"/>
          </p:nvPr>
        </p:nvSpPr>
        <p:spPr/>
        <p:txBody>
          <a:bodyPr/>
          <a:p>
            <a:endParaRPr lang="en-US"/>
          </a:p>
        </p:txBody>
      </p:sp>
      <p:sp>
        <p:nvSpPr>
          <p:cNvPr id="1048598" name="Content Placeholder 2"/>
          <p:cNvSpPr>
            <a:spLocks noGrp="1"/>
          </p:cNvSpPr>
          <p:nvPr>
            <p:ph sz="quarter" idx="1"/>
          </p:nvPr>
        </p:nvSpPr>
        <p:spPr/>
        <p:txBody>
          <a:bodyPr>
            <a:normAutofit fontScale="94750" lnSpcReduction="20000"/>
          </a:bodyPr>
          <a:p>
            <a:r>
              <a:rPr dirty="0" lang="en-US" smtClean="0"/>
              <a:t>HLDA</a:t>
            </a:r>
          </a:p>
          <a:p>
            <a:pPr lvl="2"/>
            <a:r>
              <a:rPr dirty="0" lang="en-US" smtClean="0"/>
              <a:t>It is the hold acknowledgement signal which indicates the DMA controller that the bus has been granted to the requesting peripheral by the CPU when it is set to 1.</a:t>
            </a:r>
          </a:p>
          <a:p>
            <a:r>
              <a:rPr dirty="0" lang="en-US" smtClean="0"/>
              <a:t>MEMR</a:t>
            </a:r>
          </a:p>
          <a:p>
            <a:pPr lvl="2"/>
            <a:r>
              <a:rPr dirty="0" lang="en-US" smtClean="0"/>
              <a:t>It is the low memory read signal, which is used to read the data from the addressed memory locations during DMA read cycles.</a:t>
            </a:r>
          </a:p>
          <a:p>
            <a:r>
              <a:rPr dirty="0" lang="en-US" smtClean="0"/>
              <a:t>MEMW</a:t>
            </a:r>
          </a:p>
          <a:p>
            <a:pPr lvl="2"/>
            <a:r>
              <a:rPr dirty="0" lang="en-US" smtClean="0"/>
              <a:t>It is the active-low three state signal which is used to write the data to the addressed memory location during DMA write operation.</a:t>
            </a:r>
          </a:p>
          <a:p>
            <a:endParaRPr dirty="0" lang="en-US" smtClean="0"/>
          </a:p>
          <a:p>
            <a:endParaRPr dirty="0" lang="en-US"/>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1" name="Title 1"/>
          <p:cNvSpPr>
            <a:spLocks noGrp="1"/>
          </p:cNvSpPr>
          <p:nvPr>
            <p:ph type="title"/>
          </p:nvPr>
        </p:nvSpPr>
        <p:spPr/>
        <p:txBody>
          <a:bodyPr/>
          <a:p>
            <a:r>
              <a:rPr dirty="0" lang="en-IN" smtClean="0"/>
              <a:t>Architecture of 8257</a:t>
            </a:r>
            <a:endParaRPr dirty="0" lang="en-IN"/>
          </a:p>
        </p:txBody>
      </p:sp>
      <p:pic>
        <p:nvPicPr>
          <p:cNvPr id="2097152" name="Picture 2"/>
          <p:cNvPicPr>
            <a:picLocks noChangeAspect="1" noGrp="1" noChangeArrowheads="1"/>
          </p:cNvPicPr>
          <p:nvPr>
            <p:ph sz="quarter" idx="1"/>
          </p:nvPr>
        </p:nvPicPr>
        <p:blipFill>
          <a:blip xmlns:r="http://schemas.openxmlformats.org/officeDocument/2006/relationships" r:embed="rId1"/>
          <a:srcRect/>
          <a:stretch>
            <a:fillRect/>
          </a:stretch>
        </p:blipFill>
        <p:spPr bwMode="auto">
          <a:xfrm>
            <a:off x="971600" y="1527174"/>
            <a:ext cx="7632847" cy="4998169"/>
          </a:xfrm>
          <a:prstGeom prst="rect"/>
          <a:noFill/>
          <a:ln>
            <a:noFill/>
          </a:ln>
          <a:effectLst/>
        </p:spPr>
      </p:pic>
    </p:spTree>
  </p:cSld>
  <p:clrMapOvr>
    <a:masterClrMapping/>
  </p:clrMapOvr>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lastClr="000000" val="windowText"/>
      </a:dk1>
      <a:lt1>
        <a:sysClr lastClr="FFFFFF" val="window"/>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r="5400000" dist="25400" rotWithShape="0">
              <a:srgbClr val="000000">
                <a:alpha val="35000"/>
              </a:srgbClr>
            </a:outerShdw>
          </a:effectLst>
        </a:effectStyle>
        <a:effectStyle>
          <a:effectLst>
            <a:outerShdw blurRad="50800" dir="5400000" dist="25400" rotWithShape="0">
              <a:srgbClr val="000000">
                <a:alpha val="45000"/>
              </a:srgbClr>
            </a:outerShdw>
          </a:effectLst>
          <a:scene3d>
            <a:camera prst="orthographicFront" fov="0">
              <a:rot lat="0" lon="0" rev="0"/>
            </a:camera>
            <a:lightRig dir="t" rig="threePt">
              <a:rot lat="0" lon="0" rev="0"/>
            </a:lightRig>
          </a:scene3d>
          <a:sp3d contourW="9525" prstMaterial="matte">
            <a:bevelT w="0" h="0"/>
            <a:contourClr>
              <a:schemeClr val="phClr">
                <a:shade val="70000"/>
                <a:satMod val="105000"/>
              </a:schemeClr>
            </a:contourClr>
          </a:sp3d>
        </a:effectStyle>
        <a:effectStyle>
          <a:effectLst>
            <a:outerShdw blurRad="50800" dir="5400000" dist="25400" rotWithShape="0">
              <a:srgbClr val="000000">
                <a:alpha val="45000"/>
              </a:srgbClr>
            </a:outerShdw>
          </a:effectLst>
          <a:scene3d>
            <a:camera prst="orthographicFront" fov="0">
              <a:rot lat="0" lon="0" rev="0"/>
            </a:camera>
            <a:lightRig dir="b" rig="soft">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algn="tl" flip="none" sx="85000" sy="85000" tx="0" ty="0"/>
        </a:blipFill>
        <a:blipFill>
          <a:blip xmlns:r="http://schemas.openxmlformats.org/officeDocument/2006/relationships" r:embed="rId2">
            <a:duotone>
              <a:schemeClr val="phClr">
                <a:shade val="65000"/>
                <a:satMod val="115000"/>
              </a:schemeClr>
              <a:schemeClr val="phClr">
                <a:tint val="85000"/>
              </a:schemeClr>
            </a:duotone>
          </a:blip>
          <a:tile algn="tl" flip="none" sx="65000" sy="65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79999"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8257 DMA Controller</dc:title>
  <dc:creator>Windows User</dc:creator>
  <cp:lastModifiedBy>itlab</cp:lastModifiedBy>
  <dcterms:created xsi:type="dcterms:W3CDTF">2018-11-23T06:01:12Z</dcterms:created>
  <dcterms:modified xsi:type="dcterms:W3CDTF">2018-11-25T05:28:02Z</dcterms:modified>
</cp:coreProperties>
</file>