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7" r:id="rId2"/>
    <p:sldId id="302" r:id="rId3"/>
    <p:sldId id="272" r:id="rId4"/>
    <p:sldId id="260" r:id="rId5"/>
    <p:sldId id="262" r:id="rId6"/>
    <p:sldId id="303" r:id="rId7"/>
    <p:sldId id="263" r:id="rId8"/>
    <p:sldId id="264" r:id="rId9"/>
    <p:sldId id="265" r:id="rId10"/>
    <p:sldId id="270" r:id="rId11"/>
    <p:sldId id="271" r:id="rId12"/>
    <p:sldId id="305" r:id="rId13"/>
    <p:sldId id="266" r:id="rId14"/>
    <p:sldId id="267" r:id="rId15"/>
    <p:sldId id="293" r:id="rId16"/>
    <p:sldId id="304" r:id="rId17"/>
    <p:sldId id="296" r:id="rId18"/>
    <p:sldId id="295" r:id="rId19"/>
    <p:sldId id="292" r:id="rId20"/>
    <p:sldId id="291" r:id="rId21"/>
    <p:sldId id="269" r:id="rId22"/>
    <p:sldId id="297" r:id="rId23"/>
    <p:sldId id="298" r:id="rId24"/>
    <p:sldId id="299" r:id="rId25"/>
    <p:sldId id="300" r:id="rId26"/>
    <p:sldId id="301" r:id="rId27"/>
    <p:sldId id="294" r:id="rId28"/>
    <p:sldId id="277" r:id="rId29"/>
    <p:sldId id="274" r:id="rId30"/>
    <p:sldId id="275" r:id="rId31"/>
    <p:sldId id="276" r:id="rId32"/>
    <p:sldId id="280" r:id="rId33"/>
    <p:sldId id="284" r:id="rId34"/>
    <p:sldId id="286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2EBDF-C83F-4AD9-BC13-545AC7BEB8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36918-07F6-4172-BC39-0AF1061E6DC3}">
      <dgm:prSet phldrT="[Text]" custT="1"/>
      <dgm:spPr/>
      <dgm:t>
        <a:bodyPr/>
        <a:lstStyle/>
        <a:p>
          <a:r>
            <a:rPr lang="en-US" sz="2800" dirty="0" smtClean="0"/>
            <a:t>Types based on vendor or provider</a:t>
          </a:r>
          <a:endParaRPr lang="en-US" sz="2800" dirty="0"/>
        </a:p>
      </dgm:t>
    </dgm:pt>
    <dgm:pt modelId="{07B722E7-DC2D-4B08-ACB0-2B2F9E888307}" type="parTrans" cxnId="{CDA817B6-558B-42B1-93BC-82DE8F763257}">
      <dgm:prSet/>
      <dgm:spPr/>
      <dgm:t>
        <a:bodyPr/>
        <a:lstStyle/>
        <a:p>
          <a:endParaRPr lang="en-US"/>
        </a:p>
      </dgm:t>
    </dgm:pt>
    <dgm:pt modelId="{D0182D20-E11F-42C9-AECF-CC3AE6EB2AB7}" type="sibTrans" cxnId="{CDA817B6-558B-42B1-93BC-82DE8F763257}">
      <dgm:prSet/>
      <dgm:spPr/>
      <dgm:t>
        <a:bodyPr/>
        <a:lstStyle/>
        <a:p>
          <a:endParaRPr lang="en-US"/>
        </a:p>
      </dgm:t>
    </dgm:pt>
    <dgm:pt modelId="{BAE07FF6-BC9B-4129-AB2E-8DFC30DF638C}">
      <dgm:prSet phldrT="[Text]" custT="1"/>
      <dgm:spPr/>
      <dgm:t>
        <a:bodyPr/>
        <a:lstStyle/>
        <a:p>
          <a:r>
            <a:rPr lang="en-US" sz="4400" dirty="0" smtClean="0"/>
            <a:t>AVR</a:t>
          </a:r>
          <a:endParaRPr lang="en-US" sz="4400" dirty="0"/>
        </a:p>
      </dgm:t>
    </dgm:pt>
    <dgm:pt modelId="{B6B88762-AF18-4056-8BD4-C6B6E60B5980}" type="parTrans" cxnId="{6F92FBAC-D548-43D3-8F05-5C3742AC4DDD}">
      <dgm:prSet/>
      <dgm:spPr/>
      <dgm:t>
        <a:bodyPr/>
        <a:lstStyle/>
        <a:p>
          <a:endParaRPr lang="en-US"/>
        </a:p>
      </dgm:t>
    </dgm:pt>
    <dgm:pt modelId="{E36EB90A-BD0B-43C4-940D-3EF196244393}" type="sibTrans" cxnId="{6F92FBAC-D548-43D3-8F05-5C3742AC4DDD}">
      <dgm:prSet/>
      <dgm:spPr/>
      <dgm:t>
        <a:bodyPr/>
        <a:lstStyle/>
        <a:p>
          <a:endParaRPr lang="en-US"/>
        </a:p>
      </dgm:t>
    </dgm:pt>
    <dgm:pt modelId="{3D3A7FC8-B18F-4D13-AEC1-2F0B50B75253}">
      <dgm:prSet phldrT="[Text]"/>
      <dgm:spPr/>
      <dgm:t>
        <a:bodyPr/>
        <a:lstStyle/>
        <a:p>
          <a:r>
            <a:rPr lang="en-US" dirty="0" smtClean="0"/>
            <a:t>PIC</a:t>
          </a:r>
          <a:endParaRPr lang="en-US" dirty="0" smtClean="0"/>
        </a:p>
      </dgm:t>
    </dgm:pt>
    <dgm:pt modelId="{0463CF57-7136-4C57-9F0F-BCA1F544239D}" type="parTrans" cxnId="{6C7C6C31-54B7-4628-946D-2091D7423B91}">
      <dgm:prSet/>
      <dgm:spPr/>
      <dgm:t>
        <a:bodyPr/>
        <a:lstStyle/>
        <a:p>
          <a:endParaRPr lang="en-US"/>
        </a:p>
      </dgm:t>
    </dgm:pt>
    <dgm:pt modelId="{C7163193-5933-4583-915D-A239C757F8D3}" type="sibTrans" cxnId="{6C7C6C31-54B7-4628-946D-2091D7423B91}">
      <dgm:prSet/>
      <dgm:spPr/>
      <dgm:t>
        <a:bodyPr/>
        <a:lstStyle/>
        <a:p>
          <a:endParaRPr lang="en-US"/>
        </a:p>
      </dgm:t>
    </dgm:pt>
    <dgm:pt modelId="{624ABC60-DBCD-48D4-9F12-77A638E162F0}">
      <dgm:prSet phldrT="[Text]"/>
      <dgm:spPr/>
      <dgm:t>
        <a:bodyPr/>
        <a:lstStyle/>
        <a:p>
          <a:r>
            <a:rPr lang="en-US" dirty="0" err="1" smtClean="0"/>
            <a:t>Motorolla</a:t>
          </a:r>
          <a:r>
            <a:rPr lang="en-US" dirty="0" smtClean="0"/>
            <a:t> etc</a:t>
          </a:r>
        </a:p>
      </dgm:t>
    </dgm:pt>
    <dgm:pt modelId="{44267B22-CEE6-44CD-B69C-88AB7E421AEC}" type="parTrans" cxnId="{9BD284D1-651E-43D5-84E4-584E9AAEDDBA}">
      <dgm:prSet/>
      <dgm:spPr/>
      <dgm:t>
        <a:bodyPr/>
        <a:lstStyle/>
        <a:p>
          <a:endParaRPr lang="en-US"/>
        </a:p>
      </dgm:t>
    </dgm:pt>
    <dgm:pt modelId="{D0191B72-5377-4089-AF82-739019B5BF5A}" type="sibTrans" cxnId="{9BD284D1-651E-43D5-84E4-584E9AAEDDBA}">
      <dgm:prSet/>
      <dgm:spPr/>
      <dgm:t>
        <a:bodyPr/>
        <a:lstStyle/>
        <a:p>
          <a:endParaRPr lang="en-US"/>
        </a:p>
      </dgm:t>
    </dgm:pt>
    <dgm:pt modelId="{8D2DF43E-89F1-496F-A584-07FB71C69333}">
      <dgm:prSet phldrT="[Text]"/>
      <dgm:spPr/>
      <dgm:t>
        <a:bodyPr/>
        <a:lstStyle/>
        <a:p>
          <a:r>
            <a:rPr lang="en-US" dirty="0" smtClean="0"/>
            <a:t>Hitachi </a:t>
          </a:r>
          <a:endParaRPr lang="en-US" dirty="0" smtClean="0"/>
        </a:p>
      </dgm:t>
    </dgm:pt>
    <dgm:pt modelId="{1CDB9A13-7E95-41D8-B84D-758ED052CBFD}" type="parTrans" cxnId="{9AE6C54E-D904-42BC-BD04-14321767D6F5}">
      <dgm:prSet/>
      <dgm:spPr/>
      <dgm:t>
        <a:bodyPr/>
        <a:lstStyle/>
        <a:p>
          <a:endParaRPr lang="en-US"/>
        </a:p>
      </dgm:t>
    </dgm:pt>
    <dgm:pt modelId="{20A67491-C206-460E-A291-935D88A1F7EF}" type="sibTrans" cxnId="{9AE6C54E-D904-42BC-BD04-14321767D6F5}">
      <dgm:prSet/>
      <dgm:spPr/>
      <dgm:t>
        <a:bodyPr/>
        <a:lstStyle/>
        <a:p>
          <a:endParaRPr lang="en-US"/>
        </a:p>
      </dgm:t>
    </dgm:pt>
    <dgm:pt modelId="{455CF05B-4C08-42A8-9C78-32CFAB74EB3F}" type="pres">
      <dgm:prSet presAssocID="{36B2EBDF-C83F-4AD9-BC13-545AC7BEB8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4D612D-368C-40D1-935D-704BE7474A4D}" type="pres">
      <dgm:prSet presAssocID="{3E736918-07F6-4172-BC39-0AF1061E6DC3}" presName="root" presStyleCnt="0"/>
      <dgm:spPr/>
    </dgm:pt>
    <dgm:pt modelId="{502A25B4-931D-49C4-8A60-154AEA3065D3}" type="pres">
      <dgm:prSet presAssocID="{3E736918-07F6-4172-BC39-0AF1061E6DC3}" presName="rootComposite" presStyleCnt="0"/>
      <dgm:spPr/>
    </dgm:pt>
    <dgm:pt modelId="{35E473E3-59A9-49F4-9B87-7AC2CBE8F4AB}" type="pres">
      <dgm:prSet presAssocID="{3E736918-07F6-4172-BC39-0AF1061E6DC3}" presName="rootText" presStyleLbl="node1" presStyleIdx="0" presStyleCnt="1" custScaleX="369062"/>
      <dgm:spPr/>
      <dgm:t>
        <a:bodyPr/>
        <a:lstStyle/>
        <a:p>
          <a:endParaRPr lang="en-US"/>
        </a:p>
      </dgm:t>
    </dgm:pt>
    <dgm:pt modelId="{AEAD8023-F296-4A80-8E21-24AD690934B3}" type="pres">
      <dgm:prSet presAssocID="{3E736918-07F6-4172-BC39-0AF1061E6DC3}" presName="rootConnector" presStyleLbl="node1" presStyleIdx="0" presStyleCnt="1"/>
      <dgm:spPr/>
      <dgm:t>
        <a:bodyPr/>
        <a:lstStyle/>
        <a:p>
          <a:endParaRPr lang="en-US"/>
        </a:p>
      </dgm:t>
    </dgm:pt>
    <dgm:pt modelId="{6D03B0C9-94FD-44AA-8153-5F302EB7D606}" type="pres">
      <dgm:prSet presAssocID="{3E736918-07F6-4172-BC39-0AF1061E6DC3}" presName="childShape" presStyleCnt="0"/>
      <dgm:spPr/>
    </dgm:pt>
    <dgm:pt modelId="{0410F262-3BF7-46B4-B6F4-6683A39470F5}" type="pres">
      <dgm:prSet presAssocID="{B6B88762-AF18-4056-8BD4-C6B6E60B5980}" presName="Name13" presStyleLbl="parChTrans1D2" presStyleIdx="0" presStyleCnt="4"/>
      <dgm:spPr/>
      <dgm:t>
        <a:bodyPr/>
        <a:lstStyle/>
        <a:p>
          <a:endParaRPr lang="en-US"/>
        </a:p>
      </dgm:t>
    </dgm:pt>
    <dgm:pt modelId="{F758B58D-1C84-4808-B580-FEEB95AF1730}" type="pres">
      <dgm:prSet presAssocID="{BAE07FF6-BC9B-4129-AB2E-8DFC30DF638C}" presName="childText" presStyleLbl="bgAcc1" presStyleIdx="0" presStyleCnt="4" custScaleX="443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D350D-9172-423F-85A8-62ED11772CBC}" type="pres">
      <dgm:prSet presAssocID="{0463CF57-7136-4C57-9F0F-BCA1F544239D}" presName="Name13" presStyleLbl="parChTrans1D2" presStyleIdx="1" presStyleCnt="4"/>
      <dgm:spPr/>
      <dgm:t>
        <a:bodyPr/>
        <a:lstStyle/>
        <a:p>
          <a:endParaRPr lang="en-US"/>
        </a:p>
      </dgm:t>
    </dgm:pt>
    <dgm:pt modelId="{9B0E4DA9-B4C1-4197-9FFF-F678F875E788}" type="pres">
      <dgm:prSet presAssocID="{3D3A7FC8-B18F-4D13-AEC1-2F0B50B75253}" presName="childText" presStyleLbl="bgAcc1" presStyleIdx="1" presStyleCnt="4" custScaleX="449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164F1-0557-4DE7-B324-F6E3031F5D35}" type="pres">
      <dgm:prSet presAssocID="{1CDB9A13-7E95-41D8-B84D-758ED052CBFD}" presName="Name13" presStyleLbl="parChTrans1D2" presStyleIdx="2" presStyleCnt="4"/>
      <dgm:spPr/>
      <dgm:t>
        <a:bodyPr/>
        <a:lstStyle/>
        <a:p>
          <a:endParaRPr lang="en-US"/>
        </a:p>
      </dgm:t>
    </dgm:pt>
    <dgm:pt modelId="{5683EE14-8516-4687-9835-6BFE8F7CAFE0}" type="pres">
      <dgm:prSet presAssocID="{8D2DF43E-89F1-496F-A584-07FB71C69333}" presName="childText" presStyleLbl="bgAcc1" presStyleIdx="2" presStyleCnt="4" custScaleX="447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579C91-DF55-45B5-BB4A-88BA089C8AC1}" type="pres">
      <dgm:prSet presAssocID="{44267B22-CEE6-44CD-B69C-88AB7E421AEC}" presName="Name13" presStyleLbl="parChTrans1D2" presStyleIdx="3" presStyleCnt="4"/>
      <dgm:spPr/>
      <dgm:t>
        <a:bodyPr/>
        <a:lstStyle/>
        <a:p>
          <a:endParaRPr lang="en-US"/>
        </a:p>
      </dgm:t>
    </dgm:pt>
    <dgm:pt modelId="{4CCD7E86-40DF-42DE-8786-A84FC098ECEF}" type="pres">
      <dgm:prSet presAssocID="{624ABC60-DBCD-48D4-9F12-77A638E162F0}" presName="childText" presStyleLbl="bgAcc1" presStyleIdx="3" presStyleCnt="4" custScaleX="449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6C54E-D904-42BC-BD04-14321767D6F5}" srcId="{3E736918-07F6-4172-BC39-0AF1061E6DC3}" destId="{8D2DF43E-89F1-496F-A584-07FB71C69333}" srcOrd="2" destOrd="0" parTransId="{1CDB9A13-7E95-41D8-B84D-758ED052CBFD}" sibTransId="{20A67491-C206-460E-A291-935D88A1F7EF}"/>
    <dgm:cxn modelId="{6C7C6C31-54B7-4628-946D-2091D7423B91}" srcId="{3E736918-07F6-4172-BC39-0AF1061E6DC3}" destId="{3D3A7FC8-B18F-4D13-AEC1-2F0B50B75253}" srcOrd="1" destOrd="0" parTransId="{0463CF57-7136-4C57-9F0F-BCA1F544239D}" sibTransId="{C7163193-5933-4583-915D-A239C757F8D3}"/>
    <dgm:cxn modelId="{AA0585FD-0C91-433D-83B8-F818B994C258}" type="presOf" srcId="{1CDB9A13-7E95-41D8-B84D-758ED052CBFD}" destId="{C58164F1-0557-4DE7-B324-F6E3031F5D35}" srcOrd="0" destOrd="0" presId="urn:microsoft.com/office/officeart/2005/8/layout/hierarchy3"/>
    <dgm:cxn modelId="{4A4E7196-31FA-4C04-835B-B8E24DB22A63}" type="presOf" srcId="{3E736918-07F6-4172-BC39-0AF1061E6DC3}" destId="{AEAD8023-F296-4A80-8E21-24AD690934B3}" srcOrd="1" destOrd="0" presId="urn:microsoft.com/office/officeart/2005/8/layout/hierarchy3"/>
    <dgm:cxn modelId="{6DA5286C-C988-406D-A179-1CF23EC56284}" type="presOf" srcId="{44267B22-CEE6-44CD-B69C-88AB7E421AEC}" destId="{A7579C91-DF55-45B5-BB4A-88BA089C8AC1}" srcOrd="0" destOrd="0" presId="urn:microsoft.com/office/officeart/2005/8/layout/hierarchy3"/>
    <dgm:cxn modelId="{935555CE-8F45-4A32-B2E2-C1042C25D8D5}" type="presOf" srcId="{B6B88762-AF18-4056-8BD4-C6B6E60B5980}" destId="{0410F262-3BF7-46B4-B6F4-6683A39470F5}" srcOrd="0" destOrd="0" presId="urn:microsoft.com/office/officeart/2005/8/layout/hierarchy3"/>
    <dgm:cxn modelId="{0710E0D1-8168-4B7A-B302-73CB62377AC7}" type="presOf" srcId="{0463CF57-7136-4C57-9F0F-BCA1F544239D}" destId="{CC9D350D-9172-423F-85A8-62ED11772CBC}" srcOrd="0" destOrd="0" presId="urn:microsoft.com/office/officeart/2005/8/layout/hierarchy3"/>
    <dgm:cxn modelId="{2D514DEB-EF07-44B9-9320-95DA86D4E16F}" type="presOf" srcId="{3E736918-07F6-4172-BC39-0AF1061E6DC3}" destId="{35E473E3-59A9-49F4-9B87-7AC2CBE8F4AB}" srcOrd="0" destOrd="0" presId="urn:microsoft.com/office/officeart/2005/8/layout/hierarchy3"/>
    <dgm:cxn modelId="{D9269030-3065-4114-8D93-2D23E95DD6E6}" type="presOf" srcId="{624ABC60-DBCD-48D4-9F12-77A638E162F0}" destId="{4CCD7E86-40DF-42DE-8786-A84FC098ECEF}" srcOrd="0" destOrd="0" presId="urn:microsoft.com/office/officeart/2005/8/layout/hierarchy3"/>
    <dgm:cxn modelId="{8B605E8D-933E-4A67-97D1-A8A9CC538A0D}" type="presOf" srcId="{36B2EBDF-C83F-4AD9-BC13-545AC7BEB864}" destId="{455CF05B-4C08-42A8-9C78-32CFAB74EB3F}" srcOrd="0" destOrd="0" presId="urn:microsoft.com/office/officeart/2005/8/layout/hierarchy3"/>
    <dgm:cxn modelId="{3AC1FADE-D6FA-41F1-980B-597701DE1AF7}" type="presOf" srcId="{BAE07FF6-BC9B-4129-AB2E-8DFC30DF638C}" destId="{F758B58D-1C84-4808-B580-FEEB95AF1730}" srcOrd="0" destOrd="0" presId="urn:microsoft.com/office/officeart/2005/8/layout/hierarchy3"/>
    <dgm:cxn modelId="{CDA817B6-558B-42B1-93BC-82DE8F763257}" srcId="{36B2EBDF-C83F-4AD9-BC13-545AC7BEB864}" destId="{3E736918-07F6-4172-BC39-0AF1061E6DC3}" srcOrd="0" destOrd="0" parTransId="{07B722E7-DC2D-4B08-ACB0-2B2F9E888307}" sibTransId="{D0182D20-E11F-42C9-AECF-CC3AE6EB2AB7}"/>
    <dgm:cxn modelId="{6F92FBAC-D548-43D3-8F05-5C3742AC4DDD}" srcId="{3E736918-07F6-4172-BC39-0AF1061E6DC3}" destId="{BAE07FF6-BC9B-4129-AB2E-8DFC30DF638C}" srcOrd="0" destOrd="0" parTransId="{B6B88762-AF18-4056-8BD4-C6B6E60B5980}" sibTransId="{E36EB90A-BD0B-43C4-940D-3EF196244393}"/>
    <dgm:cxn modelId="{75EB61B7-7BCA-4564-A81B-3710F63C6DCF}" type="presOf" srcId="{3D3A7FC8-B18F-4D13-AEC1-2F0B50B75253}" destId="{9B0E4DA9-B4C1-4197-9FFF-F678F875E788}" srcOrd="0" destOrd="0" presId="urn:microsoft.com/office/officeart/2005/8/layout/hierarchy3"/>
    <dgm:cxn modelId="{74D972E6-BFAE-45C8-8F69-0E1C8D82F3CC}" type="presOf" srcId="{8D2DF43E-89F1-496F-A584-07FB71C69333}" destId="{5683EE14-8516-4687-9835-6BFE8F7CAFE0}" srcOrd="0" destOrd="0" presId="urn:microsoft.com/office/officeart/2005/8/layout/hierarchy3"/>
    <dgm:cxn modelId="{9BD284D1-651E-43D5-84E4-584E9AAEDDBA}" srcId="{3E736918-07F6-4172-BC39-0AF1061E6DC3}" destId="{624ABC60-DBCD-48D4-9F12-77A638E162F0}" srcOrd="3" destOrd="0" parTransId="{44267B22-CEE6-44CD-B69C-88AB7E421AEC}" sibTransId="{D0191B72-5377-4089-AF82-739019B5BF5A}"/>
    <dgm:cxn modelId="{23D7D661-6A25-4454-9090-650AFEC6AB9B}" type="presParOf" srcId="{455CF05B-4C08-42A8-9C78-32CFAB74EB3F}" destId="{BC4D612D-368C-40D1-935D-704BE7474A4D}" srcOrd="0" destOrd="0" presId="urn:microsoft.com/office/officeart/2005/8/layout/hierarchy3"/>
    <dgm:cxn modelId="{E0FCAB4F-A84E-4F25-BF33-272464E16BAB}" type="presParOf" srcId="{BC4D612D-368C-40D1-935D-704BE7474A4D}" destId="{502A25B4-931D-49C4-8A60-154AEA3065D3}" srcOrd="0" destOrd="0" presId="urn:microsoft.com/office/officeart/2005/8/layout/hierarchy3"/>
    <dgm:cxn modelId="{2266EC42-C0D6-4812-A87B-6CD46BC75F54}" type="presParOf" srcId="{502A25B4-931D-49C4-8A60-154AEA3065D3}" destId="{35E473E3-59A9-49F4-9B87-7AC2CBE8F4AB}" srcOrd="0" destOrd="0" presId="urn:microsoft.com/office/officeart/2005/8/layout/hierarchy3"/>
    <dgm:cxn modelId="{130E2499-206C-4198-9EE7-CB1F3CA8FE92}" type="presParOf" srcId="{502A25B4-931D-49C4-8A60-154AEA3065D3}" destId="{AEAD8023-F296-4A80-8E21-24AD690934B3}" srcOrd="1" destOrd="0" presId="urn:microsoft.com/office/officeart/2005/8/layout/hierarchy3"/>
    <dgm:cxn modelId="{2C9C51C2-062F-47FC-A444-27087DAB7B2F}" type="presParOf" srcId="{BC4D612D-368C-40D1-935D-704BE7474A4D}" destId="{6D03B0C9-94FD-44AA-8153-5F302EB7D606}" srcOrd="1" destOrd="0" presId="urn:microsoft.com/office/officeart/2005/8/layout/hierarchy3"/>
    <dgm:cxn modelId="{75D46048-E741-4F15-BC94-2FBDA382A5B8}" type="presParOf" srcId="{6D03B0C9-94FD-44AA-8153-5F302EB7D606}" destId="{0410F262-3BF7-46B4-B6F4-6683A39470F5}" srcOrd="0" destOrd="0" presId="urn:microsoft.com/office/officeart/2005/8/layout/hierarchy3"/>
    <dgm:cxn modelId="{9621EDC5-C1F9-4879-AAE4-578DAD803621}" type="presParOf" srcId="{6D03B0C9-94FD-44AA-8153-5F302EB7D606}" destId="{F758B58D-1C84-4808-B580-FEEB95AF1730}" srcOrd="1" destOrd="0" presId="urn:microsoft.com/office/officeart/2005/8/layout/hierarchy3"/>
    <dgm:cxn modelId="{56A41FB7-0236-42B9-B762-99509FD6FE9E}" type="presParOf" srcId="{6D03B0C9-94FD-44AA-8153-5F302EB7D606}" destId="{CC9D350D-9172-423F-85A8-62ED11772CBC}" srcOrd="2" destOrd="0" presId="urn:microsoft.com/office/officeart/2005/8/layout/hierarchy3"/>
    <dgm:cxn modelId="{2586EAD8-BC9D-4899-BE8F-34FB8ABBAF9B}" type="presParOf" srcId="{6D03B0C9-94FD-44AA-8153-5F302EB7D606}" destId="{9B0E4DA9-B4C1-4197-9FFF-F678F875E788}" srcOrd="3" destOrd="0" presId="urn:microsoft.com/office/officeart/2005/8/layout/hierarchy3"/>
    <dgm:cxn modelId="{9683E6EE-9BDA-4B2D-B66E-61CD5DD0DD6B}" type="presParOf" srcId="{6D03B0C9-94FD-44AA-8153-5F302EB7D606}" destId="{C58164F1-0557-4DE7-B324-F6E3031F5D35}" srcOrd="4" destOrd="0" presId="urn:microsoft.com/office/officeart/2005/8/layout/hierarchy3"/>
    <dgm:cxn modelId="{5D2A706A-BBEF-486F-90A5-F4C0A1586A80}" type="presParOf" srcId="{6D03B0C9-94FD-44AA-8153-5F302EB7D606}" destId="{5683EE14-8516-4687-9835-6BFE8F7CAFE0}" srcOrd="5" destOrd="0" presId="urn:microsoft.com/office/officeart/2005/8/layout/hierarchy3"/>
    <dgm:cxn modelId="{6556AF90-FF10-4866-B88C-BF07107D7B41}" type="presParOf" srcId="{6D03B0C9-94FD-44AA-8153-5F302EB7D606}" destId="{A7579C91-DF55-45B5-BB4A-88BA089C8AC1}" srcOrd="6" destOrd="0" presId="urn:microsoft.com/office/officeart/2005/8/layout/hierarchy3"/>
    <dgm:cxn modelId="{476004CF-AF95-42C6-BF2C-4FDBAE0900EA}" type="presParOf" srcId="{6D03B0C9-94FD-44AA-8153-5F302EB7D606}" destId="{4CCD7E86-40DF-42DE-8786-A84FC098ECE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5FD06-E262-4B32-8199-981D4B681D1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FCE46C-9C89-4BC6-B498-BF53E5BB597F}">
      <dgm:prSet phldrT="[Text]"/>
      <dgm:spPr/>
      <dgm:t>
        <a:bodyPr/>
        <a:lstStyle/>
        <a:p>
          <a:r>
            <a:rPr lang="en-US" dirty="0" smtClean="0"/>
            <a:t>Types based on architecture </a:t>
          </a:r>
          <a:endParaRPr lang="en-US" dirty="0"/>
        </a:p>
      </dgm:t>
    </dgm:pt>
    <dgm:pt modelId="{3E131C5B-4CB7-4D33-AD7D-5E0495BD1A69}" type="parTrans" cxnId="{FBB39ECE-B7D5-49C2-AE32-957283080990}">
      <dgm:prSet/>
      <dgm:spPr/>
      <dgm:t>
        <a:bodyPr/>
        <a:lstStyle/>
        <a:p>
          <a:endParaRPr lang="en-US"/>
        </a:p>
      </dgm:t>
    </dgm:pt>
    <dgm:pt modelId="{F4F26D83-1273-4934-8329-E0299FC857CE}" type="sibTrans" cxnId="{FBB39ECE-B7D5-49C2-AE32-957283080990}">
      <dgm:prSet/>
      <dgm:spPr/>
      <dgm:t>
        <a:bodyPr/>
        <a:lstStyle/>
        <a:p>
          <a:endParaRPr lang="en-US"/>
        </a:p>
      </dgm:t>
    </dgm:pt>
    <dgm:pt modelId="{C25E0F1D-5AE2-4FE2-B3FE-09E183C23E8A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smtClean="0"/>
            <a:t>Harvard </a:t>
          </a:r>
          <a:r>
            <a:rPr lang="en-US" dirty="0" smtClean="0"/>
            <a:t>architecture </a:t>
          </a:r>
          <a:endParaRPr lang="en-US" dirty="0"/>
        </a:p>
      </dgm:t>
    </dgm:pt>
    <dgm:pt modelId="{708AAF38-30D4-456F-BB3B-EC0B37DFA8A7}" type="parTrans" cxnId="{5F2E394B-1187-464C-A17A-305C1722B3A0}">
      <dgm:prSet/>
      <dgm:spPr/>
      <dgm:t>
        <a:bodyPr/>
        <a:lstStyle/>
        <a:p>
          <a:endParaRPr lang="en-US"/>
        </a:p>
      </dgm:t>
    </dgm:pt>
    <dgm:pt modelId="{B2F5E7B5-7DFE-47E0-97DC-816AAC7C502B}" type="sibTrans" cxnId="{5F2E394B-1187-464C-A17A-305C1722B3A0}">
      <dgm:prSet/>
      <dgm:spPr/>
      <dgm:t>
        <a:bodyPr/>
        <a:lstStyle/>
        <a:p>
          <a:endParaRPr lang="en-US"/>
        </a:p>
      </dgm:t>
    </dgm:pt>
    <dgm:pt modelId="{49AD5609-FB17-42FB-BD98-DAE7F5626A21}">
      <dgm:prSet phldrT="[Text]"/>
      <dgm:spPr/>
      <dgm:t>
        <a:bodyPr/>
        <a:lstStyle/>
        <a:p>
          <a:r>
            <a:rPr lang="en-US" dirty="0" smtClean="0"/>
            <a:t>2. Von </a:t>
          </a:r>
          <a:r>
            <a:rPr lang="en-US" dirty="0" err="1" smtClean="0"/>
            <a:t>Neuman</a:t>
          </a:r>
          <a:r>
            <a:rPr lang="en-US" dirty="0" smtClean="0"/>
            <a:t> architecture</a:t>
          </a:r>
          <a:endParaRPr lang="en-US" dirty="0"/>
        </a:p>
      </dgm:t>
    </dgm:pt>
    <dgm:pt modelId="{20E06D5E-F379-486A-BD4A-9419F7E39C2C}" type="parTrans" cxnId="{277DC019-41EE-4ADC-91A8-94BC6D8A2FC1}">
      <dgm:prSet/>
      <dgm:spPr/>
      <dgm:t>
        <a:bodyPr/>
        <a:lstStyle/>
        <a:p>
          <a:endParaRPr lang="en-US"/>
        </a:p>
      </dgm:t>
    </dgm:pt>
    <dgm:pt modelId="{0B0CD6DC-B60F-42E1-9A1C-88A4A93959EA}" type="sibTrans" cxnId="{277DC019-41EE-4ADC-91A8-94BC6D8A2FC1}">
      <dgm:prSet/>
      <dgm:spPr/>
      <dgm:t>
        <a:bodyPr/>
        <a:lstStyle/>
        <a:p>
          <a:endParaRPr lang="en-US"/>
        </a:p>
      </dgm:t>
    </dgm:pt>
    <dgm:pt modelId="{B8C8EADD-D155-4F58-B9E7-C752D583CA37}" type="pres">
      <dgm:prSet presAssocID="{1E15FD06-E262-4B32-8199-981D4B681D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5A182F7-F808-49D2-B474-AF56DDD4EFE9}" type="pres">
      <dgm:prSet presAssocID="{85FCE46C-9C89-4BC6-B498-BF53E5BB597F}" presName="root" presStyleCnt="0"/>
      <dgm:spPr/>
    </dgm:pt>
    <dgm:pt modelId="{6AE7F45C-9FB6-4585-9F6D-92EC71D8A0B4}" type="pres">
      <dgm:prSet presAssocID="{85FCE46C-9C89-4BC6-B498-BF53E5BB597F}" presName="rootComposite" presStyleCnt="0"/>
      <dgm:spPr/>
    </dgm:pt>
    <dgm:pt modelId="{C88EBBD7-E341-4A6E-906C-0440AD2AFE01}" type="pres">
      <dgm:prSet presAssocID="{85FCE46C-9C89-4BC6-B498-BF53E5BB597F}" presName="rootText" presStyleLbl="node1" presStyleIdx="0" presStyleCnt="1" custScaleX="204086" custLinFactNeighborX="1395" custLinFactNeighborY="-26773"/>
      <dgm:spPr/>
      <dgm:t>
        <a:bodyPr/>
        <a:lstStyle/>
        <a:p>
          <a:endParaRPr lang="en-US"/>
        </a:p>
      </dgm:t>
    </dgm:pt>
    <dgm:pt modelId="{1DEAC8D7-E114-413D-9B98-4D1FDB6C4BAC}" type="pres">
      <dgm:prSet presAssocID="{85FCE46C-9C89-4BC6-B498-BF53E5BB597F}" presName="rootConnector" presStyleLbl="node1" presStyleIdx="0" presStyleCnt="1"/>
      <dgm:spPr/>
      <dgm:t>
        <a:bodyPr/>
        <a:lstStyle/>
        <a:p>
          <a:endParaRPr lang="en-US"/>
        </a:p>
      </dgm:t>
    </dgm:pt>
    <dgm:pt modelId="{34875A2A-39B5-45B6-90F8-C1E381E822D9}" type="pres">
      <dgm:prSet presAssocID="{85FCE46C-9C89-4BC6-B498-BF53E5BB597F}" presName="childShape" presStyleCnt="0"/>
      <dgm:spPr/>
    </dgm:pt>
    <dgm:pt modelId="{7B02B3C8-BE06-4D40-ADFF-092704F1AA0F}" type="pres">
      <dgm:prSet presAssocID="{708AAF38-30D4-456F-BB3B-EC0B37DFA8A7}" presName="Name13" presStyleLbl="parChTrans1D2" presStyleIdx="0" presStyleCnt="2"/>
      <dgm:spPr/>
      <dgm:t>
        <a:bodyPr/>
        <a:lstStyle/>
        <a:p>
          <a:endParaRPr lang="en-US"/>
        </a:p>
      </dgm:t>
    </dgm:pt>
    <dgm:pt modelId="{E261E566-6BCF-4CFF-9CAC-B63732EE99A8}" type="pres">
      <dgm:prSet presAssocID="{C25E0F1D-5AE2-4FE2-B3FE-09E183C23E8A}" presName="childText" presStyleLbl="bgAcc1" presStyleIdx="0" presStyleCnt="2" custScaleX="244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D1970-B90A-4DAB-AB58-BF51604D1B9F}" type="pres">
      <dgm:prSet presAssocID="{20E06D5E-F379-486A-BD4A-9419F7E39C2C}" presName="Name13" presStyleLbl="parChTrans1D2" presStyleIdx="1" presStyleCnt="2"/>
      <dgm:spPr/>
      <dgm:t>
        <a:bodyPr/>
        <a:lstStyle/>
        <a:p>
          <a:endParaRPr lang="en-US"/>
        </a:p>
      </dgm:t>
    </dgm:pt>
    <dgm:pt modelId="{CDAEC6C7-53B3-4FCA-A5D0-9AD4423EA40A}" type="pres">
      <dgm:prSet presAssocID="{49AD5609-FB17-42FB-BD98-DAE7F5626A21}" presName="childText" presStyleLbl="bgAcc1" presStyleIdx="1" presStyleCnt="2" custScaleX="256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907AD-B487-4A89-B533-D2B9A645A912}" type="presOf" srcId="{1E15FD06-E262-4B32-8199-981D4B681D1E}" destId="{B8C8EADD-D155-4F58-B9E7-C752D583CA37}" srcOrd="0" destOrd="0" presId="urn:microsoft.com/office/officeart/2005/8/layout/hierarchy3"/>
    <dgm:cxn modelId="{5F2E394B-1187-464C-A17A-305C1722B3A0}" srcId="{85FCE46C-9C89-4BC6-B498-BF53E5BB597F}" destId="{C25E0F1D-5AE2-4FE2-B3FE-09E183C23E8A}" srcOrd="0" destOrd="0" parTransId="{708AAF38-30D4-456F-BB3B-EC0B37DFA8A7}" sibTransId="{B2F5E7B5-7DFE-47E0-97DC-816AAC7C502B}"/>
    <dgm:cxn modelId="{FBB39ECE-B7D5-49C2-AE32-957283080990}" srcId="{1E15FD06-E262-4B32-8199-981D4B681D1E}" destId="{85FCE46C-9C89-4BC6-B498-BF53E5BB597F}" srcOrd="0" destOrd="0" parTransId="{3E131C5B-4CB7-4D33-AD7D-5E0495BD1A69}" sibTransId="{F4F26D83-1273-4934-8329-E0299FC857CE}"/>
    <dgm:cxn modelId="{356C52D3-22B7-4366-9271-250FC29CB23C}" type="presOf" srcId="{C25E0F1D-5AE2-4FE2-B3FE-09E183C23E8A}" destId="{E261E566-6BCF-4CFF-9CAC-B63732EE99A8}" srcOrd="0" destOrd="0" presId="urn:microsoft.com/office/officeart/2005/8/layout/hierarchy3"/>
    <dgm:cxn modelId="{15C6432B-0149-4339-844D-0A6669FF50FE}" type="presOf" srcId="{708AAF38-30D4-456F-BB3B-EC0B37DFA8A7}" destId="{7B02B3C8-BE06-4D40-ADFF-092704F1AA0F}" srcOrd="0" destOrd="0" presId="urn:microsoft.com/office/officeart/2005/8/layout/hierarchy3"/>
    <dgm:cxn modelId="{AC3D8AB9-25B4-46DF-82F1-BE44A78EEE07}" type="presOf" srcId="{85FCE46C-9C89-4BC6-B498-BF53E5BB597F}" destId="{1DEAC8D7-E114-413D-9B98-4D1FDB6C4BAC}" srcOrd="1" destOrd="0" presId="urn:microsoft.com/office/officeart/2005/8/layout/hierarchy3"/>
    <dgm:cxn modelId="{277DC019-41EE-4ADC-91A8-94BC6D8A2FC1}" srcId="{85FCE46C-9C89-4BC6-B498-BF53E5BB597F}" destId="{49AD5609-FB17-42FB-BD98-DAE7F5626A21}" srcOrd="1" destOrd="0" parTransId="{20E06D5E-F379-486A-BD4A-9419F7E39C2C}" sibTransId="{0B0CD6DC-B60F-42E1-9A1C-88A4A93959EA}"/>
    <dgm:cxn modelId="{030962BA-B523-476E-B673-B93DAA8B7B15}" type="presOf" srcId="{20E06D5E-F379-486A-BD4A-9419F7E39C2C}" destId="{F76D1970-B90A-4DAB-AB58-BF51604D1B9F}" srcOrd="0" destOrd="0" presId="urn:microsoft.com/office/officeart/2005/8/layout/hierarchy3"/>
    <dgm:cxn modelId="{81034494-DD8D-4ADC-8346-3F4D2FBF3B74}" type="presOf" srcId="{85FCE46C-9C89-4BC6-B498-BF53E5BB597F}" destId="{C88EBBD7-E341-4A6E-906C-0440AD2AFE01}" srcOrd="0" destOrd="0" presId="urn:microsoft.com/office/officeart/2005/8/layout/hierarchy3"/>
    <dgm:cxn modelId="{23F8902E-F316-47FD-A6F3-6174D983FB8A}" type="presOf" srcId="{49AD5609-FB17-42FB-BD98-DAE7F5626A21}" destId="{CDAEC6C7-53B3-4FCA-A5D0-9AD4423EA40A}" srcOrd="0" destOrd="0" presId="urn:microsoft.com/office/officeart/2005/8/layout/hierarchy3"/>
    <dgm:cxn modelId="{75F2336D-3B57-4098-94EE-E72C3F4411EF}" type="presParOf" srcId="{B8C8EADD-D155-4F58-B9E7-C752D583CA37}" destId="{95A182F7-F808-49D2-B474-AF56DDD4EFE9}" srcOrd="0" destOrd="0" presId="urn:microsoft.com/office/officeart/2005/8/layout/hierarchy3"/>
    <dgm:cxn modelId="{082513B1-DD64-4B94-98CB-DEF893F1F4D3}" type="presParOf" srcId="{95A182F7-F808-49D2-B474-AF56DDD4EFE9}" destId="{6AE7F45C-9FB6-4585-9F6D-92EC71D8A0B4}" srcOrd="0" destOrd="0" presId="urn:microsoft.com/office/officeart/2005/8/layout/hierarchy3"/>
    <dgm:cxn modelId="{3F852CD6-73FF-4361-9672-9B988CEC5B80}" type="presParOf" srcId="{6AE7F45C-9FB6-4585-9F6D-92EC71D8A0B4}" destId="{C88EBBD7-E341-4A6E-906C-0440AD2AFE01}" srcOrd="0" destOrd="0" presId="urn:microsoft.com/office/officeart/2005/8/layout/hierarchy3"/>
    <dgm:cxn modelId="{53BF1C05-3FDF-4FF7-A757-16327645786E}" type="presParOf" srcId="{6AE7F45C-9FB6-4585-9F6D-92EC71D8A0B4}" destId="{1DEAC8D7-E114-413D-9B98-4D1FDB6C4BAC}" srcOrd="1" destOrd="0" presId="urn:microsoft.com/office/officeart/2005/8/layout/hierarchy3"/>
    <dgm:cxn modelId="{100DA5A5-3F99-41C8-AE99-589F4F5C1C6A}" type="presParOf" srcId="{95A182F7-F808-49D2-B474-AF56DDD4EFE9}" destId="{34875A2A-39B5-45B6-90F8-C1E381E822D9}" srcOrd="1" destOrd="0" presId="urn:microsoft.com/office/officeart/2005/8/layout/hierarchy3"/>
    <dgm:cxn modelId="{76B4F911-2470-4706-B710-C73F3C00BB36}" type="presParOf" srcId="{34875A2A-39B5-45B6-90F8-C1E381E822D9}" destId="{7B02B3C8-BE06-4D40-ADFF-092704F1AA0F}" srcOrd="0" destOrd="0" presId="urn:microsoft.com/office/officeart/2005/8/layout/hierarchy3"/>
    <dgm:cxn modelId="{EE569271-A7F1-43BF-87E0-FC1F4AE07296}" type="presParOf" srcId="{34875A2A-39B5-45B6-90F8-C1E381E822D9}" destId="{E261E566-6BCF-4CFF-9CAC-B63732EE99A8}" srcOrd="1" destOrd="0" presId="urn:microsoft.com/office/officeart/2005/8/layout/hierarchy3"/>
    <dgm:cxn modelId="{0EA1D39C-96AC-4E55-9D34-FE56F2CC7922}" type="presParOf" srcId="{34875A2A-39B5-45B6-90F8-C1E381E822D9}" destId="{F76D1970-B90A-4DAB-AB58-BF51604D1B9F}" srcOrd="2" destOrd="0" presId="urn:microsoft.com/office/officeart/2005/8/layout/hierarchy3"/>
    <dgm:cxn modelId="{788FF4FC-C51D-4030-B69A-3029EF829FAE}" type="presParOf" srcId="{34875A2A-39B5-45B6-90F8-C1E381E822D9}" destId="{CDAEC6C7-53B3-4FCA-A5D0-9AD4423EA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754682-F477-4928-8F34-C4229FC60795}" type="doc">
      <dgm:prSet loTypeId="urn:microsoft.com/office/officeart/2005/8/layout/vProcess5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5FE3E9D-D91E-46A8-8398-3C9918F33932}">
      <dgm:prSet custT="1"/>
      <dgm:spPr/>
      <dgm:t>
        <a:bodyPr/>
        <a:lstStyle/>
        <a:p>
          <a:pPr rtl="0"/>
          <a:r>
            <a:rPr lang="en-US" sz="2800" dirty="0" smtClean="0"/>
            <a:t>Working  with microcontroller  can be divided into three steps:-</a:t>
          </a:r>
          <a:endParaRPr lang="en-US" sz="2800" dirty="0"/>
        </a:p>
      </dgm:t>
    </dgm:pt>
    <dgm:pt modelId="{D918DB1D-24A6-46AF-9270-E6A3E668EAED}" type="parTrans" cxnId="{1725EB59-3DF3-44AD-B787-5509F429F22F}">
      <dgm:prSet/>
      <dgm:spPr/>
      <dgm:t>
        <a:bodyPr/>
        <a:lstStyle/>
        <a:p>
          <a:endParaRPr lang="en-US"/>
        </a:p>
      </dgm:t>
    </dgm:pt>
    <dgm:pt modelId="{DD70D454-0E1D-4764-AA5F-0480C113AEEB}" type="sibTrans" cxnId="{1725EB59-3DF3-44AD-B787-5509F429F22F}">
      <dgm:prSet/>
      <dgm:spPr/>
      <dgm:t>
        <a:bodyPr/>
        <a:lstStyle/>
        <a:p>
          <a:endParaRPr lang="en-US"/>
        </a:p>
      </dgm:t>
    </dgm:pt>
    <dgm:pt modelId="{4EFF2C74-D1B3-43C7-A8A0-3AB8A292E6C1}">
      <dgm:prSet custT="1"/>
      <dgm:spPr/>
      <dgm:t>
        <a:bodyPr/>
        <a:lstStyle/>
        <a:p>
          <a:pPr rtl="0"/>
          <a:r>
            <a:rPr lang="en-US" sz="3600" dirty="0" smtClean="0"/>
            <a:t>programming the microcontroller </a:t>
          </a:r>
          <a:endParaRPr lang="en-US" sz="3600" dirty="0"/>
        </a:p>
      </dgm:t>
    </dgm:pt>
    <dgm:pt modelId="{7E705892-4851-47FD-92F4-843FE417D251}" type="parTrans" cxnId="{5A5E9DC9-04CF-4A6D-9A70-832878EB61A0}">
      <dgm:prSet/>
      <dgm:spPr/>
      <dgm:t>
        <a:bodyPr/>
        <a:lstStyle/>
        <a:p>
          <a:endParaRPr lang="en-US"/>
        </a:p>
      </dgm:t>
    </dgm:pt>
    <dgm:pt modelId="{96D8B516-8E68-48C9-8218-1A157D06BE0D}" type="sibTrans" cxnId="{5A5E9DC9-04CF-4A6D-9A70-832878EB61A0}">
      <dgm:prSet/>
      <dgm:spPr/>
      <dgm:t>
        <a:bodyPr/>
        <a:lstStyle/>
        <a:p>
          <a:endParaRPr lang="en-US"/>
        </a:p>
      </dgm:t>
    </dgm:pt>
    <dgm:pt modelId="{FC94CB62-2D1A-4B89-961E-64AAC2CDDC81}">
      <dgm:prSet custT="1"/>
      <dgm:spPr/>
      <dgm:t>
        <a:bodyPr/>
        <a:lstStyle/>
        <a:p>
          <a:pPr rtl="0"/>
          <a:r>
            <a:rPr lang="en-US" sz="3600" dirty="0" smtClean="0"/>
            <a:t>Connect to the external network </a:t>
          </a:r>
          <a:endParaRPr lang="en-US" sz="3600" dirty="0"/>
        </a:p>
      </dgm:t>
    </dgm:pt>
    <dgm:pt modelId="{8849C127-14B8-4318-8A6B-122CA69C8115}" type="sibTrans" cxnId="{E1DB6448-C17F-4400-8068-DBD545EC674D}">
      <dgm:prSet/>
      <dgm:spPr/>
      <dgm:t>
        <a:bodyPr/>
        <a:lstStyle/>
        <a:p>
          <a:endParaRPr lang="en-US"/>
        </a:p>
      </dgm:t>
    </dgm:pt>
    <dgm:pt modelId="{624B14B4-D5F4-42EE-93A1-D9A749391857}" type="parTrans" cxnId="{E1DB6448-C17F-4400-8068-DBD545EC674D}">
      <dgm:prSet/>
      <dgm:spPr/>
      <dgm:t>
        <a:bodyPr/>
        <a:lstStyle/>
        <a:p>
          <a:endParaRPr lang="en-US"/>
        </a:p>
      </dgm:t>
    </dgm:pt>
    <dgm:pt modelId="{B7DF719E-D151-4104-A4AB-8E01DD3F5DCC}">
      <dgm:prSet custT="1"/>
      <dgm:spPr/>
      <dgm:t>
        <a:bodyPr/>
        <a:lstStyle/>
        <a:p>
          <a:pPr rtl="0"/>
          <a:r>
            <a:rPr lang="en-US" sz="3600" dirty="0" smtClean="0"/>
            <a:t>Burning it inside the IC.</a:t>
          </a:r>
          <a:endParaRPr lang="en-US" sz="3600" dirty="0"/>
        </a:p>
      </dgm:t>
    </dgm:pt>
    <dgm:pt modelId="{96137E69-089F-454D-8BA1-194B9921CE7F}" type="sibTrans" cxnId="{452F5371-64F6-46F2-8195-E49834840503}">
      <dgm:prSet/>
      <dgm:spPr/>
      <dgm:t>
        <a:bodyPr/>
        <a:lstStyle/>
        <a:p>
          <a:endParaRPr lang="en-US"/>
        </a:p>
      </dgm:t>
    </dgm:pt>
    <dgm:pt modelId="{BD203022-747A-42D6-9C27-994D1F8682FA}" type="parTrans" cxnId="{452F5371-64F6-46F2-8195-E49834840503}">
      <dgm:prSet/>
      <dgm:spPr/>
      <dgm:t>
        <a:bodyPr/>
        <a:lstStyle/>
        <a:p>
          <a:endParaRPr lang="en-US"/>
        </a:p>
      </dgm:t>
    </dgm:pt>
    <dgm:pt modelId="{59680B45-CD50-448E-9217-BBCF70B46AE0}" type="pres">
      <dgm:prSet presAssocID="{A5754682-F477-4928-8F34-C4229FC6079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388C9D-B6AE-45AB-B163-83EB483AB0C8}" type="pres">
      <dgm:prSet presAssocID="{A5754682-F477-4928-8F34-C4229FC60795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A1DFB4AD-03A0-413D-B15C-E88F2EB57A4D}" type="pres">
      <dgm:prSet presAssocID="{A5754682-F477-4928-8F34-C4229FC6079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1E444-C83E-47F4-9F3E-B2EF2E7A1B4C}" type="pres">
      <dgm:prSet presAssocID="{A5754682-F477-4928-8F34-C4229FC60795}" presName="FourNodes_2" presStyleLbl="node1" presStyleIdx="1" presStyleCnt="4" custLinFactNeighborX="-246" custLinFactNeighborY="5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ED954-23D6-4408-8220-E76D550F96B0}" type="pres">
      <dgm:prSet presAssocID="{A5754682-F477-4928-8F34-C4229FC6079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0B83A-D9AF-4FAF-9A70-E7888BBF1B16}" type="pres">
      <dgm:prSet presAssocID="{A5754682-F477-4928-8F34-C4229FC6079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F0E74-B9A8-4532-BB75-743EBC2D6706}" type="pres">
      <dgm:prSet presAssocID="{A5754682-F477-4928-8F34-C4229FC6079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952D2-AE98-4A92-9BAF-693AF9ED1C9E}" type="pres">
      <dgm:prSet presAssocID="{A5754682-F477-4928-8F34-C4229FC6079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08505-1941-44BC-9A07-A7C67D19FFDE}" type="pres">
      <dgm:prSet presAssocID="{A5754682-F477-4928-8F34-C4229FC6079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82C52-D09E-4E3D-A02F-446C76ABC846}" type="pres">
      <dgm:prSet presAssocID="{A5754682-F477-4928-8F34-C4229FC6079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11B17-A1E9-4BE7-B50A-4E21B25920ED}" type="pres">
      <dgm:prSet presAssocID="{A5754682-F477-4928-8F34-C4229FC6079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93C08-E00B-40AE-85AD-A199099748E7}" type="pres">
      <dgm:prSet presAssocID="{A5754682-F477-4928-8F34-C4229FC6079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6A6CB-4194-4AE0-B4CF-296BC7204A73}" type="pres">
      <dgm:prSet presAssocID="{A5754682-F477-4928-8F34-C4229FC6079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DB6448-C17F-4400-8068-DBD545EC674D}" srcId="{A5754682-F477-4928-8F34-C4229FC60795}" destId="{FC94CB62-2D1A-4B89-961E-64AAC2CDDC81}" srcOrd="3" destOrd="0" parTransId="{624B14B4-D5F4-42EE-93A1-D9A749391857}" sibTransId="{8849C127-14B8-4318-8A6B-122CA69C8115}"/>
    <dgm:cxn modelId="{B92E5CB3-EDFD-4838-AB47-CE5600D4F19A}" type="presOf" srcId="{4EFF2C74-D1B3-43C7-A8A0-3AB8A292E6C1}" destId="{FE61E444-C83E-47F4-9F3E-B2EF2E7A1B4C}" srcOrd="0" destOrd="0" presId="urn:microsoft.com/office/officeart/2005/8/layout/vProcess5"/>
    <dgm:cxn modelId="{A084C290-8D13-4976-B4DC-8124E92239C4}" type="presOf" srcId="{B7DF719E-D151-4104-A4AB-8E01DD3F5DCC}" destId="{5A0ED954-23D6-4408-8220-E76D550F96B0}" srcOrd="0" destOrd="0" presId="urn:microsoft.com/office/officeart/2005/8/layout/vProcess5"/>
    <dgm:cxn modelId="{907DF870-BAF5-4AEB-BA42-D48288F0C6A0}" type="presOf" srcId="{25FE3E9D-D91E-46A8-8398-3C9918F33932}" destId="{A1DFB4AD-03A0-413D-B15C-E88F2EB57A4D}" srcOrd="0" destOrd="0" presId="urn:microsoft.com/office/officeart/2005/8/layout/vProcess5"/>
    <dgm:cxn modelId="{0C8714BC-DA31-41D7-8178-F40B83AE7034}" type="presOf" srcId="{A5754682-F477-4928-8F34-C4229FC60795}" destId="{59680B45-CD50-448E-9217-BBCF70B46AE0}" srcOrd="0" destOrd="0" presId="urn:microsoft.com/office/officeart/2005/8/layout/vProcess5"/>
    <dgm:cxn modelId="{FC5064BC-5A95-4ED4-88EB-DE5F10C03AEE}" type="presOf" srcId="{96137E69-089F-454D-8BA1-194B9921CE7F}" destId="{B5008505-1941-44BC-9A07-A7C67D19FFDE}" srcOrd="0" destOrd="0" presId="urn:microsoft.com/office/officeart/2005/8/layout/vProcess5"/>
    <dgm:cxn modelId="{E7454653-0C50-4BEA-9323-4A8973DB2036}" type="presOf" srcId="{DD70D454-0E1D-4764-AA5F-0480C113AEEB}" destId="{2E4F0E74-B9A8-4532-BB75-743EBC2D6706}" srcOrd="0" destOrd="0" presId="urn:microsoft.com/office/officeart/2005/8/layout/vProcess5"/>
    <dgm:cxn modelId="{452F5371-64F6-46F2-8195-E49834840503}" srcId="{A5754682-F477-4928-8F34-C4229FC60795}" destId="{B7DF719E-D151-4104-A4AB-8E01DD3F5DCC}" srcOrd="2" destOrd="0" parTransId="{BD203022-747A-42D6-9C27-994D1F8682FA}" sibTransId="{96137E69-089F-454D-8BA1-194B9921CE7F}"/>
    <dgm:cxn modelId="{5A5E9DC9-04CF-4A6D-9A70-832878EB61A0}" srcId="{A5754682-F477-4928-8F34-C4229FC60795}" destId="{4EFF2C74-D1B3-43C7-A8A0-3AB8A292E6C1}" srcOrd="1" destOrd="0" parTransId="{7E705892-4851-47FD-92F4-843FE417D251}" sibTransId="{96D8B516-8E68-48C9-8218-1A157D06BE0D}"/>
    <dgm:cxn modelId="{672D16B0-BCE8-4EF3-9500-DBB99EEB1402}" type="presOf" srcId="{4EFF2C74-D1B3-43C7-A8A0-3AB8A292E6C1}" destId="{58311B17-A1E9-4BE7-B50A-4E21B25920ED}" srcOrd="1" destOrd="0" presId="urn:microsoft.com/office/officeart/2005/8/layout/vProcess5"/>
    <dgm:cxn modelId="{1725EB59-3DF3-44AD-B787-5509F429F22F}" srcId="{A5754682-F477-4928-8F34-C4229FC60795}" destId="{25FE3E9D-D91E-46A8-8398-3C9918F33932}" srcOrd="0" destOrd="0" parTransId="{D918DB1D-24A6-46AF-9270-E6A3E668EAED}" sibTransId="{DD70D454-0E1D-4764-AA5F-0480C113AEEB}"/>
    <dgm:cxn modelId="{D65FCB56-F805-4F2D-8EE7-EE230E76379F}" type="presOf" srcId="{B7DF719E-D151-4104-A4AB-8E01DD3F5DCC}" destId="{E7B93C08-E00B-40AE-85AD-A199099748E7}" srcOrd="1" destOrd="0" presId="urn:microsoft.com/office/officeart/2005/8/layout/vProcess5"/>
    <dgm:cxn modelId="{4F231AB1-9A25-4AD1-800F-5DB9EE39801E}" type="presOf" srcId="{FC94CB62-2D1A-4B89-961E-64AAC2CDDC81}" destId="{F640B83A-D9AF-4FAF-9A70-E7888BBF1B16}" srcOrd="0" destOrd="0" presId="urn:microsoft.com/office/officeart/2005/8/layout/vProcess5"/>
    <dgm:cxn modelId="{BB137501-CBDD-482B-A291-756774E4A193}" type="presOf" srcId="{25FE3E9D-D91E-46A8-8398-3C9918F33932}" destId="{A0E82C52-D09E-4E3D-A02F-446C76ABC846}" srcOrd="1" destOrd="0" presId="urn:microsoft.com/office/officeart/2005/8/layout/vProcess5"/>
    <dgm:cxn modelId="{0F3D143C-27B5-4760-83D5-0BE6E49535A3}" type="presOf" srcId="{FC94CB62-2D1A-4B89-961E-64AAC2CDDC81}" destId="{C086A6CB-4194-4AE0-B4CF-296BC7204A73}" srcOrd="1" destOrd="0" presId="urn:microsoft.com/office/officeart/2005/8/layout/vProcess5"/>
    <dgm:cxn modelId="{9DAB4A93-C11B-441D-B86E-CC582D2A490A}" type="presOf" srcId="{96D8B516-8E68-48C9-8218-1A157D06BE0D}" destId="{FAF952D2-AE98-4A92-9BAF-693AF9ED1C9E}" srcOrd="0" destOrd="0" presId="urn:microsoft.com/office/officeart/2005/8/layout/vProcess5"/>
    <dgm:cxn modelId="{983F3BBD-48FA-4EB4-A2BC-0AED7C999A70}" type="presParOf" srcId="{59680B45-CD50-448E-9217-BBCF70B46AE0}" destId="{B0388C9D-B6AE-45AB-B163-83EB483AB0C8}" srcOrd="0" destOrd="0" presId="urn:microsoft.com/office/officeart/2005/8/layout/vProcess5"/>
    <dgm:cxn modelId="{8B978416-2D19-4BBF-97B0-CAE872061694}" type="presParOf" srcId="{59680B45-CD50-448E-9217-BBCF70B46AE0}" destId="{A1DFB4AD-03A0-413D-B15C-E88F2EB57A4D}" srcOrd="1" destOrd="0" presId="urn:microsoft.com/office/officeart/2005/8/layout/vProcess5"/>
    <dgm:cxn modelId="{65144D43-5D38-4A08-BAE1-8F6227C38CCE}" type="presParOf" srcId="{59680B45-CD50-448E-9217-BBCF70B46AE0}" destId="{FE61E444-C83E-47F4-9F3E-B2EF2E7A1B4C}" srcOrd="2" destOrd="0" presId="urn:microsoft.com/office/officeart/2005/8/layout/vProcess5"/>
    <dgm:cxn modelId="{867EEF55-4FC4-43D3-BFC3-6C28C987433C}" type="presParOf" srcId="{59680B45-CD50-448E-9217-BBCF70B46AE0}" destId="{5A0ED954-23D6-4408-8220-E76D550F96B0}" srcOrd="3" destOrd="0" presId="urn:microsoft.com/office/officeart/2005/8/layout/vProcess5"/>
    <dgm:cxn modelId="{F658AD11-8F44-4AE9-8F38-A86B939193D6}" type="presParOf" srcId="{59680B45-CD50-448E-9217-BBCF70B46AE0}" destId="{F640B83A-D9AF-4FAF-9A70-E7888BBF1B16}" srcOrd="4" destOrd="0" presId="urn:microsoft.com/office/officeart/2005/8/layout/vProcess5"/>
    <dgm:cxn modelId="{7F3E627F-2059-4899-9611-C777B4209BC0}" type="presParOf" srcId="{59680B45-CD50-448E-9217-BBCF70B46AE0}" destId="{2E4F0E74-B9A8-4532-BB75-743EBC2D6706}" srcOrd="5" destOrd="0" presId="urn:microsoft.com/office/officeart/2005/8/layout/vProcess5"/>
    <dgm:cxn modelId="{063A59B8-F30A-48FF-8669-339E3271E448}" type="presParOf" srcId="{59680B45-CD50-448E-9217-BBCF70B46AE0}" destId="{FAF952D2-AE98-4A92-9BAF-693AF9ED1C9E}" srcOrd="6" destOrd="0" presId="urn:microsoft.com/office/officeart/2005/8/layout/vProcess5"/>
    <dgm:cxn modelId="{CAB399C5-D999-41EB-B03F-C82128A01816}" type="presParOf" srcId="{59680B45-CD50-448E-9217-BBCF70B46AE0}" destId="{B5008505-1941-44BC-9A07-A7C67D19FFDE}" srcOrd="7" destOrd="0" presId="urn:microsoft.com/office/officeart/2005/8/layout/vProcess5"/>
    <dgm:cxn modelId="{28CD4DE1-8701-4776-8F34-B875339C5C4C}" type="presParOf" srcId="{59680B45-CD50-448E-9217-BBCF70B46AE0}" destId="{A0E82C52-D09E-4E3D-A02F-446C76ABC846}" srcOrd="8" destOrd="0" presId="urn:microsoft.com/office/officeart/2005/8/layout/vProcess5"/>
    <dgm:cxn modelId="{81C78640-E3DF-4F2E-B0FD-8F5DC511BEEF}" type="presParOf" srcId="{59680B45-CD50-448E-9217-BBCF70B46AE0}" destId="{58311B17-A1E9-4BE7-B50A-4E21B25920ED}" srcOrd="9" destOrd="0" presId="urn:microsoft.com/office/officeart/2005/8/layout/vProcess5"/>
    <dgm:cxn modelId="{CCCC8441-E5CD-4004-9FAA-81F2A0429F80}" type="presParOf" srcId="{59680B45-CD50-448E-9217-BBCF70B46AE0}" destId="{E7B93C08-E00B-40AE-85AD-A199099748E7}" srcOrd="10" destOrd="0" presId="urn:microsoft.com/office/officeart/2005/8/layout/vProcess5"/>
    <dgm:cxn modelId="{3B6DBACA-89A1-4B0B-8656-BC7DC90C8F49}" type="presParOf" srcId="{59680B45-CD50-448E-9217-BBCF70B46AE0}" destId="{C086A6CB-4194-4AE0-B4CF-296BC7204A7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4FBA72-9910-4104-BB96-B3BF9B24B8DA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EE06B0-4C5C-4DC2-A46C-E9034C833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547EC-8628-437C-9019-10EEF67347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TW" smtClean="0"/>
              <a:t>Intel’s x86: 8086,8088,80386,80486, Pentium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TW" smtClean="0"/>
              <a:t>Motorola’s 680x0: 68000, 68010, 68020,68030,6040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69C324-BAE1-433F-8788-60B1FC27D3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TW" smtClean="0"/>
              <a:t>versatility </a:t>
            </a:r>
            <a:r>
              <a:rPr lang="zh-TW" altLang="en-US" smtClean="0"/>
              <a:t>多用途的</a:t>
            </a:r>
            <a:r>
              <a:rPr lang="en-US" altLang="zh-TW" smtClean="0"/>
              <a:t>: any number of applications for PC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C99579-1D83-48CC-B01A-F4F0AE9582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TW" dirty="0" smtClean="0"/>
              <a:t>processor </a:t>
            </a:r>
            <a:r>
              <a:rPr lang="zh-TW" altLang="en-US" dirty="0" smtClean="0"/>
              <a:t>整合到整個系統中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你只看到此系統的外觀</a:t>
            </a:r>
            <a:r>
              <a:rPr lang="en-US" altLang="zh-TW" dirty="0" smtClean="0"/>
              <a:t>, </a:t>
            </a:r>
            <a:r>
              <a:rPr lang="zh-TW" altLang="en-US" dirty="0" smtClean="0"/>
              <a:t>應用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感覺不到有 </a:t>
            </a:r>
            <a:r>
              <a:rPr lang="en-US" altLang="zh-TW" dirty="0" smtClean="0"/>
              <a:t>processor </a:t>
            </a:r>
            <a:r>
              <a:rPr lang="zh-TW" altLang="en-US" dirty="0" smtClean="0"/>
              <a:t>在其中</a:t>
            </a:r>
            <a:r>
              <a:rPr lang="en-US" altLang="zh-TW" dirty="0" smtClean="0"/>
              <a:t>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TW" dirty="0" smtClean="0"/>
              <a:t>Embedded system </a:t>
            </a:r>
            <a:r>
              <a:rPr lang="zh-TW" altLang="en-US" dirty="0" smtClean="0"/>
              <a:t>通常只有一項應用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 </a:t>
            </a:r>
            <a:r>
              <a:rPr lang="en-US" altLang="zh-TW" dirty="0" smtClean="0"/>
              <a:t>PC </a:t>
            </a:r>
            <a:r>
              <a:rPr lang="zh-TW" altLang="en-US" dirty="0" smtClean="0"/>
              <a:t>有許多 </a:t>
            </a:r>
            <a:r>
              <a:rPr lang="en-US" altLang="zh-TW" dirty="0" smtClean="0"/>
              <a:t>applications (game, accounting, fax, mail...)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TW" dirty="0" smtClean="0"/>
              <a:t>A printer is an example of embedded system since the processor inside it performs one task only.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A7D75D-ADF4-4808-A91E-92C8A6F933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http://www.mcjournal.com/articles/arc105/arc105.htm 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9A13D-99C5-4D44-B029-5A2703C3BD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857F-40B1-4ED9-8ED5-7304071A51ED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FF798-1068-44D1-A833-9FC2FFBDA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FEE26-DF2E-48C2-A820-BE6744EB27CA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9BFEC-72A5-43BE-AB82-A85A1E68B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0691E-19F6-478D-ADDD-36CD8209DD44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E265-8892-4E8E-8BB6-48C62F75E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79F89-E75B-466D-A48E-57F41196CD09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917B4-8EBA-4F7E-9C39-682DE85A4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8BC8-4CE7-42B5-9917-DCEE9743BEA8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1F24A-8EFF-49C2-B24D-2F3C9572D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16416-D35D-4684-91BB-267C7FE97FA7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73DD-543E-46E8-93F5-B81047CBC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39AD7-4AB8-4DBB-AB5A-4ADFB9E37410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44570-F778-40D6-9C59-7716751C9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0975-EFD4-4C37-B9D6-3E505E97F797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7502D-78E6-42F0-B5A4-68919E31D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E28E4-932B-4DBF-890F-4439872167C7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74401-01E5-47D6-B3C8-B7627D646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4DB2-C423-4969-9338-064D9029E2D7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59033-5327-4067-BEA5-06B8ADE7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481F-3B98-4FFE-9E09-3B8A9EFE6E94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3DD8A-4050-4B8F-BB92-24F18052A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1E5F78-BA8E-4E98-8967-5774F4CA187F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569CD9-9199-46CB-B617-CA919258B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presentation\simple%20line%20following%20robot.mp4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pPr eaLnBrk="1" hangingPunct="1"/>
            <a:r>
              <a:rPr lang="en-US" smtClean="0"/>
              <a:t>Disadvantages of microprocessor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315200" cy="4114800"/>
          </a:xfrm>
        </p:spPr>
        <p:txBody>
          <a:bodyPr/>
          <a:lstStyle/>
          <a:p>
            <a:pPr eaLnBrk="1" hangingPunct="1"/>
            <a:r>
              <a:rPr lang="en-US" smtClean="0"/>
              <a:t>The overall system cost is high</a:t>
            </a:r>
          </a:p>
          <a:p>
            <a:pPr eaLnBrk="1" hangingPunct="1"/>
            <a:r>
              <a:rPr lang="en-US" smtClean="0"/>
              <a:t>A large sized PCB is required for assembling all the components</a:t>
            </a:r>
          </a:p>
          <a:p>
            <a:pPr eaLnBrk="1" hangingPunct="1"/>
            <a:r>
              <a:rPr lang="en-US" smtClean="0"/>
              <a:t>Overall product design requires more time</a:t>
            </a:r>
          </a:p>
          <a:p>
            <a:pPr eaLnBrk="1" hangingPunct="1"/>
            <a:r>
              <a:rPr lang="en-US" smtClean="0"/>
              <a:t>Physical size of the product is big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Advantages of Microcontroller based System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As the peripherals are integrated into a single chip, the overall system cost is very </a:t>
            </a:r>
            <a:r>
              <a:rPr lang="en-US" sz="2400" dirty="0" smtClean="0"/>
              <a:t>less.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The product is of small size compared to micro processor based </a:t>
            </a:r>
            <a:r>
              <a:rPr lang="en-US" sz="2400" dirty="0" smtClean="0"/>
              <a:t>system.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The system design now requires very little </a:t>
            </a:r>
            <a:r>
              <a:rPr lang="en-US" sz="2400" dirty="0" smtClean="0"/>
              <a:t>efforts.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As the peripherals are integrated with a microprocessor the system is more </a:t>
            </a:r>
            <a:r>
              <a:rPr lang="en-US" sz="2400" dirty="0" smtClean="0"/>
              <a:t>reliable.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Though microcontroller may have on chip ROM,RAM and I/O ports, addition ROM, RAM I/O ports may be interfaced externally if </a:t>
            </a:r>
            <a:r>
              <a:rPr lang="en-US" sz="2400" dirty="0" smtClean="0"/>
              <a:t>required.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On chip ROM provide a software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28600"/>
          <a:ext cx="8458200" cy="6324600"/>
        </p:xfrm>
        <a:graphic>
          <a:graphicData uri="http://schemas.openxmlformats.org/drawingml/2006/table">
            <a:tbl>
              <a:tblPr/>
              <a:tblGrid>
                <a:gridCol w="533400"/>
                <a:gridCol w="3581400"/>
                <a:gridCol w="4343400"/>
              </a:tblGrid>
              <a:tr h="306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Calibri"/>
                          <a:cs typeface="Times New Roman"/>
                        </a:rPr>
                        <a:t>S.No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Microprocessor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Microcontroller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 microprocessor is a general purpose device which is called a CPU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 microcontroller is a dedicated chip which is also called single chip computer.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A microprocessor do not contain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onchip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I/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OPorts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, Timers, Memories etc..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31E2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 microcontroller includes RAM, ROM, serial and parallel interface, timers, </a:t>
                      </a:r>
                      <a:r>
                        <a:rPr lang="en-US" sz="1400" dirty="0" smtClean="0">
                          <a:solidFill>
                            <a:srgbClr val="231E2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interrupt circuitry </a:t>
                      </a:r>
                      <a:r>
                        <a:rPr lang="en-US" sz="1400" dirty="0">
                          <a:solidFill>
                            <a:srgbClr val="231E2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(in addition to CPU) in a single chip.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6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31E2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Microprocessors are most commonly used as the CPU in microcomputer systems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31E2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Microcontrollers are used in small, minimum component designs performing control-oriented applications.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Microprocessor instructions are mainly nibble or byte addressable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Microcontroller instructions are both bit addressable as well as byte addressable.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31E2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Microprocessor instruction sets are  mainly  intended  for catering to large volumes of data.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31E2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Microcontrollers have instruction sets catering to the control of inputs and outputs.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Microprocessor based system design is complex and expensive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Microcontroller based system design is rather simple and cost effective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3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The Instruction set of microprocessor is complex with large number of instructions.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The instruction set of a Microcontroller is very simple with less number of instructions. For, ex: PIC microcontrollers have only 35 instructions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A microprocessor has  zero status flag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A microcontroller has no zero flag.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21" marR="372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Embedded system means the processor is embedded into that application.</a:t>
            </a:r>
          </a:p>
          <a:p>
            <a:pPr algn="just" eaLnBrk="1" hangingPunct="1"/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An embedded product uses a microprocessor or microcontroller to do one task only.</a:t>
            </a:r>
          </a:p>
          <a:p>
            <a:pPr algn="just" eaLnBrk="1" hangingPunct="1"/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In an embedded system, there is only one application software that 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typically burned into ROM.</a:t>
            </a:r>
          </a:p>
          <a:p>
            <a:pPr algn="just" eaLnBrk="1" hangingPunct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printer, keyboard, video game 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player</a:t>
            </a:r>
          </a:p>
          <a:p>
            <a:pPr algn="just" eaLnBrk="1" hangingPunct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 printer is an example of embedded system since the processor inside it performs one task only.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755650" y="692150"/>
            <a:ext cx="6711950" cy="54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000" dirty="0" smtClean="0">
                <a:latin typeface="Times New Roman" pitchFamily="18" charset="0"/>
                <a:cs typeface="Times New Roman" pitchFamily="18" charset="0"/>
              </a:rPr>
              <a:t>Embedded 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3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Meeting </a:t>
            </a: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the computing needs of the task efficiently and cost effectively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speed, the amount of ROM and RAM, the number of I/O ports and timers, size, packaging, power consumption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easy to upgrade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cost per unit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Availability </a:t>
            </a: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of software development tools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assemblers, debuggers, C compilers, emulator, simulator, technical support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Wide </a:t>
            </a: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availability and reliable sources of the microcontrollers.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84212" y="549275"/>
            <a:ext cx="7240587" cy="54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Three criteria in Choosing a Microcontroller</a:t>
            </a:r>
            <a:endParaRPr lang="en-US" sz="3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231E2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TYPES OF MICROCONTROLLERS </a:t>
            </a:r>
            <a:endParaRPr lang="en-US" sz="2800" dirty="0" smtClean="0"/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457200" y="1752600"/>
            <a:ext cx="7924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endParaRPr lang="en-US" sz="2800" dirty="0">
              <a:ea typeface="Calibri" pitchFamily="34" charset="0"/>
              <a:cs typeface="Times New Roman" pitchFamily="18" charset="0"/>
            </a:endParaRPr>
          </a:p>
          <a:p>
            <a:pPr algn="just" eaLnBrk="0" hangingPunct="0"/>
            <a:r>
              <a:rPr lang="en-US" sz="2800" dirty="0">
                <a:solidFill>
                  <a:srgbClr val="231E2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Microcontrollers can be classified on the basis of internal bus width, architecture, memory and   instruction set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Microcontrollers</a:t>
            </a:r>
          </a:p>
        </p:txBody>
      </p:sp>
      <p:pic>
        <p:nvPicPr>
          <p:cNvPr id="17411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306" r="-13306"/>
          <a:stretch>
            <a:fillRect/>
          </a:stretch>
        </p:blipFill>
        <p:spPr>
          <a:xfrm>
            <a:off x="457200" y="1620838"/>
            <a:ext cx="8229600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 BASED ON NO OF BITS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smtClean="0">
                <a:solidFill>
                  <a:srgbClr val="231E2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4-bit</a:t>
            </a:r>
          </a:p>
          <a:p>
            <a:pPr algn="just">
              <a:defRPr/>
            </a:pPr>
            <a:r>
              <a:rPr lang="en-US" dirty="0" smtClean="0">
                <a:solidFill>
                  <a:srgbClr val="231E2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8-bit</a:t>
            </a:r>
            <a:endParaRPr lang="en-US" dirty="0" smtClean="0">
              <a:solidFill>
                <a:srgbClr val="231E2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dirty="0" smtClean="0">
                <a:solidFill>
                  <a:srgbClr val="231E2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16-bit </a:t>
            </a:r>
          </a:p>
          <a:p>
            <a:pPr algn="just">
              <a:defRPr/>
            </a:pPr>
            <a:r>
              <a:rPr lang="en-US" dirty="0" smtClean="0">
                <a:solidFill>
                  <a:srgbClr val="231E2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32-bit</a:t>
            </a:r>
            <a:endParaRPr lang="en-US" dirty="0" smtClean="0">
              <a:ea typeface="Calibri" pitchFamily="34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 smtClean="0"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28600" y="685800"/>
            <a:ext cx="85344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u="sng"/>
              <a:t>Classification According to Memory Devices</a:t>
            </a:r>
          </a:p>
          <a:p>
            <a:endParaRPr lang="en-US" b="1"/>
          </a:p>
          <a:p>
            <a:r>
              <a:rPr lang="en-US"/>
              <a:t>The memory devices are divided into two types, they are</a:t>
            </a:r>
          </a:p>
          <a:p>
            <a:pPr lvl="1">
              <a:buFont typeface="Arial" charset="0"/>
              <a:buChar char="•"/>
            </a:pPr>
            <a:r>
              <a:rPr lang="en-US"/>
              <a:t>Embedded memory microcontroller</a:t>
            </a:r>
          </a:p>
          <a:p>
            <a:pPr lvl="1">
              <a:buFont typeface="Arial" charset="0"/>
              <a:buChar char="•"/>
            </a:pPr>
            <a:r>
              <a:rPr lang="en-US"/>
              <a:t>External memory microcontroller</a:t>
            </a:r>
          </a:p>
          <a:p>
            <a:endParaRPr lang="en-US"/>
          </a:p>
          <a:p>
            <a:r>
              <a:rPr lang="en-US" sz="2000" b="1"/>
              <a:t>Embedded memory microcontroller</a:t>
            </a:r>
            <a:r>
              <a:rPr lang="en-US" sz="2000"/>
              <a:t>: </a:t>
            </a:r>
          </a:p>
          <a:p>
            <a:r>
              <a:rPr lang="en-US" sz="2000"/>
              <a:t>	When an embedded system has a microcontroller unit that has all the functional blocks available on a chip is called an embedded microcontroller. 	</a:t>
            </a:r>
          </a:p>
          <a:p>
            <a:r>
              <a:rPr lang="en-US" sz="2000"/>
              <a:t>For example, 8051 having program &amp; data memory, I/O ports, serial communication, counters and timers and interrupts on the chip is an embedded microcontroller.</a:t>
            </a:r>
          </a:p>
          <a:p>
            <a:r>
              <a:rPr lang="en-US" sz="2000" b="1"/>
              <a:t>External Memory Microcontroller</a:t>
            </a:r>
            <a:r>
              <a:rPr lang="en-US" sz="2000"/>
              <a:t>: </a:t>
            </a:r>
          </a:p>
          <a:p>
            <a:r>
              <a:rPr lang="en-US" sz="2000"/>
              <a:t>	When an embedded system has a microcontroller unit that has not all the functional blocks available on a chip is called an external memory microcontroller. </a:t>
            </a:r>
          </a:p>
          <a:p>
            <a:r>
              <a:rPr lang="en-US" sz="2000"/>
              <a:t>For example, 8031 has no program memory on the chip is an external memory microcontroller.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TYPES OF MICROCONTROLLER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70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E473E3-59A9-49F4-9B87-7AC2CBE8F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5E473E3-59A9-49F4-9B87-7AC2CBE8F4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10F262-3BF7-46B4-B6F4-6683A3947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0410F262-3BF7-46B4-B6F4-6683A3947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58B58D-1C84-4808-B580-FEEB95AF1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758B58D-1C84-4808-B580-FEEB95AF1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9D350D-9172-423F-85A8-62ED11772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CC9D350D-9172-423F-85A8-62ED11772C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0E4DA9-B4C1-4197-9FFF-F678F875E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graphicEl>
                                              <a:dgm id="{9B0E4DA9-B4C1-4197-9FFF-F678F875E7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8164F1-0557-4DE7-B324-F6E3031F5D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C58164F1-0557-4DE7-B324-F6E3031F5D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83EE14-8516-4687-9835-6BFE8F7CA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5683EE14-8516-4687-9835-6BFE8F7CAF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579C91-DF55-45B5-BB4A-88BA089C8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A7579C91-DF55-45B5-BB4A-88BA089C8A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CD7E86-40DF-42DE-8786-A84FC098E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graphicEl>
                                              <a:dgm id="{4CCD7E86-40DF-42DE-8786-A84FC098EC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Microcontroller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smtClean="0"/>
              <a:t>A microcontroller (MCU) is a small computer on a single integrated circuit consisting of a relatively simple central processing unit (CPU) combined with peripheral devices such as memories, I/O devices, and timers. </a:t>
            </a:r>
          </a:p>
          <a:p>
            <a:pPr marL="0" indent="0" algn="just">
              <a:buFont typeface="Arial" charset="0"/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TYPES OF MICROCONTROLLER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8EBBD7-E341-4A6E-906C-0440AD2AF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88EBBD7-E341-4A6E-906C-0440AD2AFE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02B3C8-BE06-4D40-ADFF-092704F1A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B02B3C8-BE06-4D40-ADFF-092704F1AA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61E566-6BCF-4CFF-9CAC-B63732EE9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261E566-6BCF-4CFF-9CAC-B63732EE99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D1970-B90A-4DAB-AB58-BF51604D1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76D1970-B90A-4DAB-AB58-BF51604D1B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AEC6C7-53B3-4FCA-A5D0-9AD4423EA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CDAEC6C7-53B3-4FCA-A5D0-9AD4423EA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054100" y="469900"/>
            <a:ext cx="6413500" cy="4921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12700" algn="ctr" fontAlgn="auto">
              <a:spcAft>
                <a:spcPts val="0"/>
              </a:spcAft>
              <a:defRPr/>
            </a:pPr>
            <a:r>
              <a:rPr lang="en-US" sz="3200" spc="5" dirty="0">
                <a:solidFill>
                  <a:srgbClr val="000000"/>
                </a:solidFill>
                <a:latin typeface="Calibri"/>
                <a:ea typeface="+mj-ea"/>
                <a:cs typeface="Calibri"/>
              </a:rPr>
              <a:t>von </a:t>
            </a:r>
            <a:r>
              <a:rPr lang="en-US" sz="3200" spc="10" dirty="0">
                <a:solidFill>
                  <a:srgbClr val="000000"/>
                </a:solidFill>
                <a:latin typeface="Calibri"/>
                <a:ea typeface="+mj-ea"/>
                <a:cs typeface="Calibri"/>
              </a:rPr>
              <a:t>Neumann </a:t>
            </a:r>
            <a:r>
              <a:rPr lang="en-US" sz="3200" spc="5" dirty="0">
                <a:solidFill>
                  <a:srgbClr val="000000"/>
                </a:solidFill>
                <a:latin typeface="Calibri"/>
                <a:ea typeface="+mj-ea"/>
                <a:cs typeface="Calibri"/>
              </a:rPr>
              <a:t>/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j-ea"/>
                <a:cs typeface="Calibri"/>
              </a:rPr>
              <a:t>Harvard</a:t>
            </a:r>
            <a:r>
              <a:rPr lang="en-US" sz="3200" spc="-70" dirty="0">
                <a:solidFill>
                  <a:srgbClr val="000000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j-ea"/>
                <a:cs typeface="Calibri"/>
              </a:rPr>
              <a:t>Arch.</a:t>
            </a:r>
            <a:endParaRPr lang="en-US" sz="3200" dirty="0">
              <a:latin typeface="Calibri"/>
              <a:ea typeface="+mj-ea"/>
              <a:cs typeface="Calibri"/>
            </a:endParaRPr>
          </a:p>
        </p:txBody>
      </p:sp>
      <p:sp>
        <p:nvSpPr>
          <p:cNvPr id="22532" name="object 4"/>
          <p:cNvSpPr>
            <a:spLocks noChangeArrowheads="1"/>
          </p:cNvSpPr>
          <p:nvPr/>
        </p:nvSpPr>
        <p:spPr bwMode="auto">
          <a:xfrm>
            <a:off x="838200" y="1295400"/>
            <a:ext cx="7696200" cy="5029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Classification According to Instruction Set</a:t>
            </a:r>
            <a:r>
              <a:rPr lang="en-US" b="1" smtClean="0"/>
              <a:t/>
            </a:r>
            <a:br>
              <a:rPr lang="en-US" b="1" smtClean="0"/>
            </a:b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RISC</a:t>
            </a:r>
          </a:p>
          <a:p>
            <a:pPr eaLnBrk="1" hangingPunct="1"/>
            <a:r>
              <a:rPr lang="en-US" smtClean="0"/>
              <a:t>CISC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CISC vs. RISC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RISC – Reduced Instruction Set Computers</a:t>
            </a:r>
          </a:p>
          <a:p>
            <a:pPr eaLnBrk="1" hangingPunct="1"/>
            <a:r>
              <a:rPr lang="en-US" sz="2400" smtClean="0"/>
              <a:t>CISC – Complex Instruction Set Computers</a:t>
            </a:r>
          </a:p>
          <a:p>
            <a:pPr eaLnBrk="1" hangingPunct="1"/>
            <a:r>
              <a:rPr lang="en-US" sz="2400" smtClean="0"/>
              <a:t>Different architectures for doing the same operations </a:t>
            </a:r>
          </a:p>
          <a:p>
            <a:pPr eaLnBrk="1" hangingPunct="1"/>
            <a:r>
              <a:rPr lang="en-US" sz="2400" smtClean="0"/>
              <a:t>Suppose you wanted to multiply two numbers in memory locations </a:t>
            </a:r>
            <a:r>
              <a:rPr lang="en-US" sz="2400" i="1" smtClean="0"/>
              <a:t>mem0 </a:t>
            </a:r>
            <a:r>
              <a:rPr lang="en-US" sz="2400" smtClean="0"/>
              <a:t>&amp; </a:t>
            </a:r>
            <a:r>
              <a:rPr lang="en-US" sz="2400" i="1" smtClean="0"/>
              <a:t>mem1 </a:t>
            </a:r>
            <a:r>
              <a:rPr lang="en-US" sz="2400" smtClean="0"/>
              <a:t>and store the results back in </a:t>
            </a:r>
            <a:r>
              <a:rPr lang="en-US" sz="2400" i="1" smtClean="0"/>
              <a:t>mem0 </a:t>
            </a:r>
            <a:endParaRPr lang="en-US" sz="2400" smtClean="0"/>
          </a:p>
          <a:p>
            <a:pPr lvl="1" eaLnBrk="1" hangingPunct="1"/>
            <a:r>
              <a:rPr lang="en-US" sz="2400" smtClean="0"/>
              <a:t>Same result but the complexity of operations and the number of steps used in the two cases differ </a:t>
            </a:r>
          </a:p>
          <a:p>
            <a:pPr lvl="1" eaLnBrk="1" hangingPunct="1"/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DFE6E07A-32CC-469C-9419-D40FF6CE7D6D}" type="slidenum">
              <a:rPr lang="en-US"/>
              <a:pPr algn="l">
                <a:defRPr/>
              </a:pPr>
              <a:t>23</a:t>
            </a:fld>
            <a:endParaRPr lang="en-US"/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4700588"/>
            <a:ext cx="528955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CISC vs. RISC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A0F21A36-4273-4A56-B522-CEC3AD349DB0}" type="slidenum">
              <a:rPr lang="en-US"/>
              <a:pPr algn="l">
                <a:defRPr/>
              </a:pPr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41375" y="1428750"/>
          <a:ext cx="7061200" cy="415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30600"/>
                <a:gridCol w="3530600"/>
              </a:tblGrid>
              <a:tr h="810042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CISC </a:t>
                      </a:r>
                    </a:p>
                  </a:txBody>
                  <a:tcPr marL="91441" marR="91441"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RISC </a:t>
                      </a:r>
                    </a:p>
                  </a:txBody>
                  <a:tcPr marL="91441" marR="91441" marT="45716" marB="45716" anchor="ctr"/>
                </a:tc>
              </a:tr>
              <a:tr h="81004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Example – Intel x86 chips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Examples – SPARC, PowerPC, ARM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16" marB="45716" anchor="ctr"/>
                </a:tc>
              </a:tr>
              <a:tr h="81004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Large number of </a:t>
                      </a:r>
                      <a:r>
                        <a:rPr lang="en-US" sz="1800" dirty="0" smtClean="0">
                          <a:effectLst/>
                        </a:rPr>
                        <a:t>instructions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Few instructions, typically less than 100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16" marB="45716" anchor="ctr"/>
                </a:tc>
              </a:tr>
              <a:tr h="9143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Variable-length instructions, instructions can range from 1-15 bytes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Fixed-length instructions, all instructions have the same number of bytes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16" marB="45716" anchor="ctr"/>
                </a:tc>
              </a:tr>
              <a:tr h="81004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Some instructions can have </a:t>
                      </a:r>
                      <a:r>
                        <a:rPr lang="en-US" sz="1800" dirty="0" smtClean="0">
                          <a:effectLst/>
                        </a:rPr>
                        <a:t>long execution times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No instruction with a long execution times execution time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16" marB="45716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CISC vs. RISC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F5F0FFED-DC8F-4355-9D29-9690081B2BA1}" type="slidenum">
              <a:rPr lang="en-US"/>
              <a:pPr algn="l">
                <a:defRPr/>
              </a:pPr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952500"/>
          <a:ext cx="7061200" cy="4225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30600"/>
                <a:gridCol w="3530600"/>
              </a:tblGrid>
              <a:tr h="750605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CISC </a:t>
                      </a:r>
                    </a:p>
                  </a:txBody>
                  <a:tcPr marL="91441" marR="91441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RISC </a:t>
                      </a:r>
                    </a:p>
                  </a:txBody>
                  <a:tcPr marL="91441" marR="91441" marT="45723" marB="45723" anchor="ctr"/>
                </a:tc>
              </a:tr>
              <a:tr h="1674442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Arithmetic and logical operations can be applied to memory and register operands 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Arithmetic and logical operations only use register operands </a:t>
                      </a:r>
                      <a:endParaRPr lang="en-US" sz="1800" dirty="0" smtClean="0">
                        <a:effectLst/>
                      </a:endParaRPr>
                    </a:p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     • 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Memory contents have to be       </a:t>
                      </a:r>
                    </a:p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          loaded into registers first </a:t>
                      </a:r>
                      <a:endParaRPr lang="en-US" sz="1800" dirty="0" smtClean="0">
                        <a:effectLst/>
                      </a:endParaRPr>
                    </a:p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     •  Referred to as load/store     </a:t>
                      </a:r>
                    </a:p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         architecture 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23" marB="45723"/>
                </a:tc>
              </a:tr>
              <a:tr h="1674442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Stack-intensive procedure linkage </a:t>
                      </a:r>
                      <a:endParaRPr lang="en-US" sz="1800" dirty="0" smtClean="0">
                        <a:effectLst/>
                      </a:endParaRPr>
                    </a:p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     • Stack is used for procedure  </a:t>
                      </a:r>
                    </a:p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        arguments and return values 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Register-intensive procedure linkage </a:t>
                      </a:r>
                      <a:endParaRPr lang="en-US" sz="1800" dirty="0" smtClean="0">
                        <a:effectLst/>
                      </a:endParaRPr>
                    </a:p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     • Registers used for procedure </a:t>
                      </a:r>
                    </a:p>
                    <a:p>
                      <a:pPr algn="l"/>
                      <a:r>
                        <a:rPr lang="en-US" sz="1800" kern="1200" dirty="0" smtClean="0">
                          <a:effectLst/>
                        </a:rPr>
                        <a:t>         arguments and return values </a:t>
                      </a:r>
                    </a:p>
                    <a:p>
                      <a:pPr algn="l"/>
                      <a:endParaRPr lang="en-US" sz="1800" b="0" kern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endParaRPr lang="en-US" sz="1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1" marR="91441" marT="45723" marB="4572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685800" y="1858963"/>
            <a:ext cx="7772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Difference between 8051 and AVR Controllers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en-US" sz="2400" dirty="0"/>
              <a:t>8051s are 8-bit controllers based on CISC architecture, AVRs are 8-bit controllers based on RISC architecture</a:t>
            </a:r>
          </a:p>
          <a:p>
            <a:r>
              <a:rPr lang="en-US" sz="2400" dirty="0"/>
              <a:t>8051 consumes more power than AVR microcontroller</a:t>
            </a:r>
          </a:p>
          <a:p>
            <a:r>
              <a:rPr lang="en-US" sz="2400" dirty="0"/>
              <a:t>In 8051, we can program easily than the AVR microcontroller</a:t>
            </a:r>
          </a:p>
          <a:p>
            <a:r>
              <a:rPr lang="en-US" sz="2400" dirty="0"/>
              <a:t>The speed of AVR is more than the 8051 microcontroller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000" smtClean="0">
                <a:solidFill>
                  <a:schemeClr val="accent2"/>
                </a:solidFill>
                <a:latin typeface="Comic Sans MS" pitchFamily="66" charset="0"/>
              </a:rPr>
              <a:t>Comparison some of the 8051 Family Members</a:t>
            </a:r>
            <a:endParaRPr lang="en-US" sz="3000" smtClean="0">
              <a:solidFill>
                <a:schemeClr val="accent2"/>
              </a:solidFill>
              <a:latin typeface="Comic Sans MS" pitchFamily="66" charset="0"/>
              <a:ea typeface="新細明體" pitchFamily="18" charset="-120"/>
            </a:endParaRPr>
          </a:p>
        </p:txBody>
      </p:sp>
      <p:graphicFrame>
        <p:nvGraphicFramePr>
          <p:cNvPr id="522322" name="Group 82"/>
          <p:cNvGraphicFramePr>
            <a:graphicFrameLocks noGrp="1"/>
          </p:cNvGraphicFramePr>
          <p:nvPr/>
        </p:nvGraphicFramePr>
        <p:xfrm>
          <a:off x="1763713" y="1557338"/>
          <a:ext cx="4656137" cy="2927352"/>
        </p:xfrm>
        <a:graphic>
          <a:graphicData uri="http://schemas.openxmlformats.org/drawingml/2006/table">
            <a:tbl>
              <a:tblPr/>
              <a:tblGrid>
                <a:gridCol w="1312862"/>
                <a:gridCol w="1112838"/>
                <a:gridCol w="1117600"/>
                <a:gridCol w="1112837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Timer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4k eprom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8krom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8752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8k eprom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3250" cy="47482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Home</a:t>
            </a:r>
            <a:endParaRPr lang="en-US" sz="2400" dirty="0"/>
          </a:p>
          <a:p>
            <a:pPr marL="627063" lvl="1" indent="-339725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/>
              <a:t>Appliances</a:t>
            </a:r>
            <a:r>
              <a:rPr lang="en-US" sz="2000" dirty="0"/>
              <a:t>, intercom, telephones, security </a:t>
            </a:r>
            <a:r>
              <a:rPr lang="en-US" sz="2000" dirty="0" smtClean="0"/>
              <a:t>systems, garage </a:t>
            </a:r>
            <a:r>
              <a:rPr lang="en-US" sz="2000" dirty="0"/>
              <a:t>door openers, answering machines, </a:t>
            </a:r>
            <a:r>
              <a:rPr lang="en-US" sz="2000" dirty="0" smtClean="0"/>
              <a:t>fax machines, </a:t>
            </a:r>
            <a:r>
              <a:rPr lang="en-US" sz="2000" dirty="0"/>
              <a:t>TVs, cable TV tuner</a:t>
            </a:r>
            <a:r>
              <a:rPr lang="en-US" sz="2000" dirty="0" smtClean="0"/>
              <a:t>, VCR</a:t>
            </a:r>
            <a:r>
              <a:rPr lang="en-US" sz="2000" dirty="0"/>
              <a:t>, camcorder, remote controls, video games</a:t>
            </a:r>
            <a:r>
              <a:rPr lang="en-US" sz="2000" dirty="0" smtClean="0"/>
              <a:t>, cellular </a:t>
            </a:r>
            <a:r>
              <a:rPr lang="en-US" sz="2000" dirty="0"/>
              <a:t>phones, musical instruments, </a:t>
            </a:r>
            <a:r>
              <a:rPr lang="en-US" sz="2000" dirty="0" smtClean="0"/>
              <a:t>sewing machines</a:t>
            </a:r>
            <a:r>
              <a:rPr lang="en-US" sz="2000" dirty="0"/>
              <a:t>, lighting control, paging, camera, </a:t>
            </a:r>
            <a:r>
              <a:rPr lang="en-US" sz="2000" dirty="0" smtClean="0"/>
              <a:t>pinball machines</a:t>
            </a:r>
            <a:r>
              <a:rPr lang="en-US" sz="2000" dirty="0"/>
              <a:t>, toys, exercise </a:t>
            </a:r>
            <a:r>
              <a:rPr lang="en-US" sz="2000" dirty="0" smtClean="0"/>
              <a:t>equipment.</a:t>
            </a:r>
          </a:p>
          <a:p>
            <a:pPr marL="179387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Office</a:t>
            </a:r>
          </a:p>
          <a:p>
            <a:pPr marL="636587" lvl="1" indent="-34290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/>
              <a:t>Telephones, security systems, fax machines, microwave, copier, laser printer, color printer, paging.</a:t>
            </a:r>
          </a:p>
          <a:p>
            <a:pPr marL="236537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Auto</a:t>
            </a:r>
          </a:p>
          <a:p>
            <a:pPr marL="693737" lvl="1" indent="-34290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/>
              <a:t>Navigation system, engine control, air bag, ABS, instrumentation, security system, transmission control, entertainment, climate control, cellular phone, keyless entry.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 of Embedded Systems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3600" b="1" smtClean="0">
                <a:ea typeface="굴림" pitchFamily="34" charset="-127"/>
              </a:rPr>
              <a:t>Embedded system</a:t>
            </a:r>
            <a:r>
              <a:rPr lang="en-US" altLang="ko-KR" sz="3600" smtClean="0">
                <a:ea typeface="굴림" pitchFamily="34" charset="-127"/>
              </a:rPr>
              <a:t>: is a system whose principal function is not computational, but which is controlled by a computer embedded within 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Gheith Abandah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3E3EA-A41A-4287-A560-A45E10217094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Die shot of a microcontroller</a:t>
            </a:r>
          </a:p>
        </p:txBody>
      </p:sp>
      <p:pic>
        <p:nvPicPr>
          <p:cNvPr id="307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3950" y="1565275"/>
            <a:ext cx="464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Examples: Refrigerator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Gheith Abandah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AFF72-B383-4AEB-8794-E2538AD6CC9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29600" cy="33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Examples: Car Door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800225"/>
            <a:ext cx="8229600" cy="4125913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Gheith Abandah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DD1D8-00CE-4E23-874C-ED266FA91645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Working with microcontroller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381000" y="2819400"/>
            <a:ext cx="53091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038600"/>
            <a:ext cx="53091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257800"/>
            <a:ext cx="53091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urning the program in a Microcontroller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AVR studio pic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410200" y="2286000"/>
            <a:ext cx="3733800" cy="1600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457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5105400"/>
            <a:ext cx="4827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Programmer tool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86400" y="4267200"/>
            <a:ext cx="320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A microcontroller programming software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Microcontroller – part and parcel of AI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63246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Part and parcel of robotic projects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" name="simple line following robo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Uses in automobile engine control system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8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pic>
        <p:nvPicPr>
          <p:cNvPr id="37892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05000"/>
            <a:ext cx="7162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Microcontrollers in medical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13716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30194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143000"/>
            <a:ext cx="487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Microcontrollers in power systrem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7315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5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23850" y="692150"/>
            <a:ext cx="8640763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Why do  we need to learn Microprocessors/controllers?</a:t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4099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2133600"/>
            <a:ext cx="7942263" cy="3965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The microprocessor is the core of computer systems.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Nowadays many communication, digital entertainment, portable devices, are controlled by them.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A designer should know what types of components he needs, ways to reduce production costs and product reliable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The necessary tools for a microprocessor/controller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CPU: Central Processing Unit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I/O: Input /Output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Bus: Address bus &amp; Data bus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Memory: RAM &amp; ROM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Timer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Interrupt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Serial Port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Parallel Port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Microcontroller VS Microprocessor</a:t>
            </a:r>
          </a:p>
        </p:txBody>
      </p:sp>
      <p:pic>
        <p:nvPicPr>
          <p:cNvPr id="7171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9292" r="-1929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600200" y="3505200"/>
            <a:ext cx="11430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1295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CPU</a:t>
            </a:r>
          </a:p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</a:rPr>
              <a:t>General-Purpose Micro-processor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3200400" y="4114800"/>
            <a:ext cx="6858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200400" y="4343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RAM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4229100" y="4114800"/>
            <a:ext cx="6858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4229100" y="4343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ROM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5334000" y="4114800"/>
            <a:ext cx="6858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5334000" y="4267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I/O Port</a:t>
            </a: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6400800" y="4114800"/>
            <a:ext cx="7620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6400800" y="4343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Timer</a:t>
            </a:r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7467600" y="4114800"/>
            <a:ext cx="8382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7451725" y="4149725"/>
            <a:ext cx="838200" cy="91598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Serial COM Port</a:t>
            </a:r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>
            <a:off x="2743200" y="5181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>
            <a:off x="35814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>
            <a:off x="4572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>
            <a:off x="35814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>
            <a:off x="4572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>
            <a:off x="5715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>
            <a:off x="5715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22"/>
          <p:cNvSpPr>
            <a:spLocks noChangeShapeType="1"/>
          </p:cNvSpPr>
          <p:nvPr/>
        </p:nvSpPr>
        <p:spPr bwMode="auto">
          <a:xfrm>
            <a:off x="67818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23"/>
          <p:cNvSpPr>
            <a:spLocks noChangeShapeType="1"/>
          </p:cNvSpPr>
          <p:nvPr/>
        </p:nvSpPr>
        <p:spPr bwMode="auto">
          <a:xfrm flipH="1">
            <a:off x="6732588" y="3886200"/>
            <a:ext cx="49212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Line 24"/>
          <p:cNvSpPr>
            <a:spLocks noChangeShapeType="1"/>
          </p:cNvSpPr>
          <p:nvPr/>
        </p:nvSpPr>
        <p:spPr bwMode="auto">
          <a:xfrm>
            <a:off x="78486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25"/>
          <p:cNvSpPr>
            <a:spLocks noChangeShapeType="1"/>
          </p:cNvSpPr>
          <p:nvPr/>
        </p:nvSpPr>
        <p:spPr bwMode="auto">
          <a:xfrm>
            <a:off x="78486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7" name="Line 26"/>
          <p:cNvSpPr>
            <a:spLocks noChangeShapeType="1"/>
          </p:cNvSpPr>
          <p:nvPr/>
        </p:nvSpPr>
        <p:spPr bwMode="auto">
          <a:xfrm>
            <a:off x="2743200" y="3886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8" name="Text Box 27"/>
          <p:cNvSpPr txBox="1">
            <a:spLocks noChangeArrowheads="1"/>
          </p:cNvSpPr>
          <p:nvPr/>
        </p:nvSpPr>
        <p:spPr bwMode="auto">
          <a:xfrm>
            <a:off x="3048000" y="34290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Data Bus</a:t>
            </a:r>
          </a:p>
        </p:txBody>
      </p:sp>
      <p:sp>
        <p:nvSpPr>
          <p:cNvPr id="8219" name="Text Box 28"/>
          <p:cNvSpPr txBox="1">
            <a:spLocks noChangeArrowheads="1"/>
          </p:cNvSpPr>
          <p:nvPr/>
        </p:nvSpPr>
        <p:spPr bwMode="auto">
          <a:xfrm>
            <a:off x="3124200" y="52578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Address Bus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1619250" y="5734050"/>
            <a:ext cx="640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</a:rPr>
              <a:t>General-Purpose Microprocessor System</a:t>
            </a:r>
          </a:p>
        </p:txBody>
      </p:sp>
      <p:sp>
        <p:nvSpPr>
          <p:cNvPr id="255009" name="Rectangle 33"/>
          <p:cNvSpPr>
            <a:spLocks noGrp="1" noRot="1" noChangeArrowheads="1"/>
          </p:cNvSpPr>
          <p:nvPr>
            <p:ph type="title"/>
          </p:nvPr>
        </p:nvSpPr>
        <p:spPr>
          <a:xfrm>
            <a:off x="900113" y="228600"/>
            <a:ext cx="6911975" cy="6080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Microprocessors:</a:t>
            </a:r>
          </a:p>
        </p:txBody>
      </p:sp>
      <p:sp>
        <p:nvSpPr>
          <p:cNvPr id="8222" name="Rectangle 30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76400"/>
            <a:ext cx="8540750" cy="1563688"/>
          </a:xfrm>
        </p:spPr>
        <p:txBody>
          <a:bodyPr/>
          <a:lstStyle/>
          <a:p>
            <a:pPr eaLnBrk="1" hangingPunct="1"/>
            <a:r>
              <a:rPr lang="en-US" altLang="zh-TW" sz="2000" smtClean="0">
                <a:solidFill>
                  <a:srgbClr val="000000"/>
                </a:solidFill>
                <a:latin typeface="Times New Roman" pitchFamily="18" charset="0"/>
              </a:rPr>
              <a:t>CPU for Computers</a:t>
            </a:r>
          </a:p>
          <a:p>
            <a:pPr eaLnBrk="1" hangingPunct="1"/>
            <a:r>
              <a:rPr lang="en-US" altLang="zh-TW" sz="2000" smtClean="0">
                <a:solidFill>
                  <a:srgbClr val="000000"/>
                </a:solidFill>
                <a:latin typeface="Times New Roman" pitchFamily="18" charset="0"/>
              </a:rPr>
              <a:t>No RAM, ROM, I/O on CPU chip itself</a:t>
            </a:r>
          </a:p>
          <a:p>
            <a:pPr eaLnBrk="1" hangingPunct="1"/>
            <a:r>
              <a:rPr lang="en-US" altLang="zh-TW" sz="200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r>
              <a:rPr lang="zh-TW" altLang="en-US" sz="200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TW" sz="2000" smtClean="0">
                <a:solidFill>
                  <a:srgbClr val="000000"/>
                </a:solidFill>
                <a:latin typeface="Times New Roman" pitchFamily="18" charset="0"/>
              </a:rPr>
              <a:t>Intel’s x86, Motorola’s 680x0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5219700" y="3284538"/>
            <a:ext cx="341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</a:rPr>
              <a:t>Many chips on mother’s board</a:t>
            </a: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684213" y="833438"/>
            <a:ext cx="5172075" cy="54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sz="3000">
                <a:latin typeface="Times New Roman" pitchFamily="18" charset="0"/>
                <a:cs typeface="Times New Roman" pitchFamily="18" charset="0"/>
              </a:rPr>
              <a:t>General-purpose microprocessor</a:t>
            </a:r>
            <a:endParaRPr lang="en-US" sz="300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362200" y="39624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2362200" y="4191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 RAM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3124200" y="39624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124200" y="4191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 ROM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76400" y="4800600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676400" y="4953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I/O Port</a:t>
            </a: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2362200" y="48006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2362200" y="5029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Timer</a:t>
            </a:r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3124200" y="48006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3124200" y="4800600"/>
            <a:ext cx="838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Serial COM Port</a:t>
            </a:r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4427538" y="5516563"/>
            <a:ext cx="2255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</a:rPr>
              <a:t>Microcontroller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676400" y="3962400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1676400" y="419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itchFamily="18" charset="0"/>
              </a:rPr>
              <a:t>CPU</a:t>
            </a:r>
          </a:p>
        </p:txBody>
      </p:sp>
      <p:sp>
        <p:nvSpPr>
          <p:cNvPr id="9231" name="Rectangle 16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916113"/>
            <a:ext cx="8218487" cy="1252537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solidFill>
                  <a:srgbClr val="000000"/>
                </a:solidFill>
                <a:latin typeface="Times New Roman" pitchFamily="18" charset="0"/>
              </a:rPr>
              <a:t>A smaller computer</a:t>
            </a:r>
          </a:p>
          <a:p>
            <a:pPr eaLnBrk="1" hangingPunct="1"/>
            <a:r>
              <a:rPr lang="en-US" altLang="zh-TW" sz="2200" smtClean="0">
                <a:solidFill>
                  <a:srgbClr val="000000"/>
                </a:solidFill>
                <a:latin typeface="Times New Roman" pitchFamily="18" charset="0"/>
              </a:rPr>
              <a:t>On-chip RAM, ROM, I/O ports...</a:t>
            </a:r>
          </a:p>
          <a:p>
            <a:pPr eaLnBrk="1" hangingPunct="1"/>
            <a:r>
              <a:rPr lang="en-US" altLang="zh-TW" sz="220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r>
              <a:rPr lang="zh-TW" altLang="en-US" sz="220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TW" sz="2200" smtClean="0">
                <a:solidFill>
                  <a:srgbClr val="000000"/>
                </a:solidFill>
                <a:latin typeface="Times New Roman" pitchFamily="18" charset="0"/>
              </a:rPr>
              <a:t>Motorola’s 6811, Intel’s 8051, Zilog’s Z8 and PIC 16X</a:t>
            </a:r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>
            <a:off x="42672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5257800" y="4495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</a:rPr>
              <a:t>A single chip</a:t>
            </a:r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1524000" y="3886200"/>
            <a:ext cx="2590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5" name="Rectangle 21"/>
          <p:cNvSpPr>
            <a:spLocks noChangeArrowheads="1"/>
          </p:cNvSpPr>
          <p:nvPr/>
        </p:nvSpPr>
        <p:spPr bwMode="auto">
          <a:xfrm>
            <a:off x="611188" y="836613"/>
            <a:ext cx="36718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sz="4000">
                <a:latin typeface="Times New Roman" pitchFamily="18" charset="0"/>
                <a:cs typeface="Times New Roman" pitchFamily="18" charset="0"/>
              </a:rPr>
              <a:t>Microcontroller :</a:t>
            </a:r>
            <a:endParaRPr lang="en-US" sz="400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773238"/>
            <a:ext cx="4043362" cy="39163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200" b="1" dirty="0" smtClean="0">
                <a:solidFill>
                  <a:srgbClr val="000000"/>
                </a:solidFill>
                <a:latin typeface="Times New Roman" pitchFamily="18" charset="0"/>
              </a:rPr>
              <a:t>Microprocessor</a:t>
            </a: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CPU is stand-alone,  RAM, ROM, I/O, timer are separate</a:t>
            </a:r>
          </a:p>
          <a:p>
            <a:pPr eaLnBrk="1" hangingPunct="1"/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Designer </a:t>
            </a: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can decide on the  amount of ROM, RAM and I/O ports.</a:t>
            </a:r>
          </a:p>
          <a:p>
            <a:pPr eaLnBrk="1" hangingPunct="1"/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expensive</a:t>
            </a:r>
          </a:p>
          <a:p>
            <a:pPr eaLnBrk="1" hangingPunct="1"/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</a:rPr>
              <a:t>general-purpose</a:t>
            </a:r>
          </a:p>
          <a:p>
            <a:pPr eaLnBrk="1" hangingPunct="1"/>
            <a:endParaRPr lang="en-US" altLang="zh-TW" sz="2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4643438" y="1773238"/>
            <a:ext cx="3960812" cy="377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2200" b="1" dirty="0">
                <a:latin typeface="Times New Roman" pitchFamily="18" charset="0"/>
                <a:ea typeface="DFKai-SB" pitchFamily="65" charset="-120"/>
              </a:rPr>
              <a:t>Microcontroller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altLang="zh-TW" sz="2200" dirty="0">
                <a:latin typeface="Times New Roman" pitchFamily="18" charset="0"/>
                <a:ea typeface="DFKai-SB" pitchFamily="65" charset="-120"/>
              </a:rPr>
              <a:t>CPU, RAM, ROM, I/O and timer are all on a single </a:t>
            </a:r>
            <a:r>
              <a:rPr kumimoji="1" lang="en-US" altLang="zh-TW" sz="2200" dirty="0" smtClean="0">
                <a:latin typeface="Times New Roman" pitchFamily="18" charset="0"/>
                <a:ea typeface="DFKai-SB" pitchFamily="65" charset="-120"/>
              </a:rPr>
              <a:t>chip.</a:t>
            </a:r>
            <a:endParaRPr kumimoji="1" lang="en-US" altLang="zh-TW" sz="2200" dirty="0">
              <a:latin typeface="Times New Roman" pitchFamily="18" charset="0"/>
              <a:ea typeface="DFKai-SB" pitchFamily="65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altLang="zh-TW" sz="2200" dirty="0" smtClean="0">
                <a:latin typeface="Times New Roman" pitchFamily="18" charset="0"/>
                <a:ea typeface="DFKai-SB" pitchFamily="65" charset="-120"/>
              </a:rPr>
              <a:t>Fix </a:t>
            </a:r>
            <a:r>
              <a:rPr kumimoji="1" lang="en-US" altLang="zh-TW" sz="2200" dirty="0">
                <a:latin typeface="Times New Roman" pitchFamily="18" charset="0"/>
                <a:ea typeface="DFKai-SB" pitchFamily="65" charset="-120"/>
              </a:rPr>
              <a:t>amount of on-chip ROM, RAM, I/O ports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altLang="zh-TW" sz="2200" dirty="0">
                <a:latin typeface="Times New Roman" pitchFamily="18" charset="0"/>
                <a:ea typeface="DFKai-SB" pitchFamily="65" charset="-120"/>
              </a:rPr>
              <a:t>for applications in which cost, power and space are critical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altLang="zh-TW" sz="2200" dirty="0">
                <a:latin typeface="Times New Roman" pitchFamily="18" charset="0"/>
                <a:ea typeface="DFKai-SB" pitchFamily="65" charset="-120"/>
              </a:rPr>
              <a:t>single-purpose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395288" y="642938"/>
            <a:ext cx="74295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sz="4000">
                <a:latin typeface="Times New Roman" pitchFamily="18" charset="0"/>
                <a:cs typeface="Times New Roman" pitchFamily="18" charset="0"/>
              </a:rPr>
              <a:t>Microprocessor vs. Microcontroller</a:t>
            </a:r>
            <a:endParaRPr lang="en-US" sz="400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3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1524</Words>
  <Application>Microsoft Office PowerPoint</Application>
  <PresentationFormat>On-screen Show (4:3)</PresentationFormat>
  <Paragraphs>262</Paragraphs>
  <Slides>38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Times New Roman</vt:lpstr>
      <vt:lpstr>新細明體</vt:lpstr>
      <vt:lpstr>Wingdings</vt:lpstr>
      <vt:lpstr>DFKai-SB</vt:lpstr>
      <vt:lpstr>Comic Sans MS</vt:lpstr>
      <vt:lpstr>굴림</vt:lpstr>
      <vt:lpstr>Office Theme</vt:lpstr>
      <vt:lpstr>MODULE 5</vt:lpstr>
      <vt:lpstr>Microcontroller</vt:lpstr>
      <vt:lpstr>Die shot of a microcontroller</vt:lpstr>
      <vt:lpstr>Why do  we need to learn Microprocessors/controllers? </vt:lpstr>
      <vt:lpstr>The necessary tools for a microprocessor/controller</vt:lpstr>
      <vt:lpstr>Microcontroller VS Microprocessor</vt:lpstr>
      <vt:lpstr>Microprocessors:</vt:lpstr>
      <vt:lpstr>Slide 8</vt:lpstr>
      <vt:lpstr>Slide 9</vt:lpstr>
      <vt:lpstr>Disadvantages of microprocessor</vt:lpstr>
      <vt:lpstr>Advantages of Microcontroller based System</vt:lpstr>
      <vt:lpstr>Slide 12</vt:lpstr>
      <vt:lpstr>Slide 13</vt:lpstr>
      <vt:lpstr>Slide 14</vt:lpstr>
      <vt:lpstr>TYPES OF MICROCONTROLLERS </vt:lpstr>
      <vt:lpstr>Types of Microcontrollers</vt:lpstr>
      <vt:lpstr>CLASSIFICATION BASED ON NO OF BITS</vt:lpstr>
      <vt:lpstr>Slide 18</vt:lpstr>
      <vt:lpstr>TYPES OF MICROCONTROLLER</vt:lpstr>
      <vt:lpstr>TYPES OF MICROCONTROLLER</vt:lpstr>
      <vt:lpstr>Slide 21</vt:lpstr>
      <vt:lpstr>Classification According to Instruction Set </vt:lpstr>
      <vt:lpstr>CISC vs. RISC</vt:lpstr>
      <vt:lpstr>CISC vs. RISC (1)</vt:lpstr>
      <vt:lpstr>CISC vs. RISC (2)</vt:lpstr>
      <vt:lpstr>Slide 26</vt:lpstr>
      <vt:lpstr>Comparison some of the 8051 Family Members</vt:lpstr>
      <vt:lpstr>Applications</vt:lpstr>
      <vt:lpstr>Definition of Embedded Systems</vt:lpstr>
      <vt:lpstr>Examples: Refrigerator</vt:lpstr>
      <vt:lpstr>Examples: Car Door</vt:lpstr>
      <vt:lpstr>Working with microcontroller </vt:lpstr>
      <vt:lpstr>Burning the program in a Microcontroller </vt:lpstr>
      <vt:lpstr>Microcontroller – part and parcel of AI</vt:lpstr>
      <vt:lpstr>Part and parcel of robotic projects</vt:lpstr>
      <vt:lpstr>Uses in automobile engine control system </vt:lpstr>
      <vt:lpstr>Microcontrollers in medical devices</vt:lpstr>
      <vt:lpstr>Microcontrollers in power systrem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</dc:creator>
  <cp:lastModifiedBy>Student</cp:lastModifiedBy>
  <cp:revision>26</cp:revision>
  <dcterms:created xsi:type="dcterms:W3CDTF">2017-08-23T01:53:23Z</dcterms:created>
  <dcterms:modified xsi:type="dcterms:W3CDTF">2018-10-03T05:57:52Z</dcterms:modified>
</cp:coreProperties>
</file>