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85A4-65A4-426C-B154-DC7ED44D1CFF}" type="datetimeFigureOut">
              <a:rPr lang="en-US" smtClean="0"/>
              <a:pPr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8DD2-2908-400A-9680-958776A4D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85A4-65A4-426C-B154-DC7ED44D1CFF}" type="datetimeFigureOut">
              <a:rPr lang="en-US" smtClean="0"/>
              <a:pPr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8DD2-2908-400A-9680-958776A4D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85A4-65A4-426C-B154-DC7ED44D1CFF}" type="datetimeFigureOut">
              <a:rPr lang="en-US" smtClean="0"/>
              <a:pPr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8DD2-2908-400A-9680-958776A4D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85A4-65A4-426C-B154-DC7ED44D1CFF}" type="datetimeFigureOut">
              <a:rPr lang="en-US" smtClean="0"/>
              <a:pPr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8DD2-2908-400A-9680-958776A4D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85A4-65A4-426C-B154-DC7ED44D1CFF}" type="datetimeFigureOut">
              <a:rPr lang="en-US" smtClean="0"/>
              <a:pPr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8DD2-2908-400A-9680-958776A4D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85A4-65A4-426C-B154-DC7ED44D1CFF}" type="datetimeFigureOut">
              <a:rPr lang="en-US" smtClean="0"/>
              <a:pPr/>
              <a:t>26-Sep-18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8DD2-2908-400A-9680-958776A4D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85A4-65A4-426C-B154-DC7ED44D1CFF}" type="datetimeFigureOut">
              <a:rPr lang="en-US" smtClean="0"/>
              <a:pPr/>
              <a:t>26-Sep-18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8DD2-2908-400A-9680-958776A4D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85A4-65A4-426C-B154-DC7ED44D1CFF}" type="datetimeFigureOut">
              <a:rPr lang="en-US" smtClean="0"/>
              <a:pPr/>
              <a:t>26-Sep-18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8DD2-2908-400A-9680-958776A4D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85A4-65A4-426C-B154-DC7ED44D1CFF}" type="datetimeFigureOut">
              <a:rPr lang="en-US" smtClean="0"/>
              <a:pPr/>
              <a:t>26-Sep-18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8DD2-2908-400A-9680-958776A4D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85A4-65A4-426C-B154-DC7ED44D1CFF}" type="datetimeFigureOut">
              <a:rPr lang="en-US" smtClean="0"/>
              <a:pPr/>
              <a:t>26-Sep-18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8DD2-2908-400A-9680-958776A4D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85A4-65A4-426C-B154-DC7ED44D1CFF}" type="datetimeFigureOut">
              <a:rPr lang="en-US" smtClean="0"/>
              <a:pPr/>
              <a:t>26-Sep-18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8DD2-2908-400A-9680-958776A4D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285A4-65A4-426C-B154-DC7ED44D1CFF}" type="datetimeFigureOut">
              <a:rPr lang="en-US" smtClean="0"/>
              <a:pPr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8DD2-2908-400A-9680-958776A4D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design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II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58200" cy="6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Correctness and 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Key </a:t>
            </a:r>
            <a:r>
              <a:rPr lang="en-US" b="1" i="1" dirty="0" smtClean="0"/>
              <a:t>Concept : Correctness</a:t>
            </a:r>
            <a:endParaRPr lang="en-US" b="1" i="1" dirty="0"/>
          </a:p>
          <a:p>
            <a:pPr lvl="1"/>
            <a:r>
              <a:rPr lang="en-US" b="1" dirty="0" smtClean="0"/>
              <a:t>Goal: That each artifact satisfies designated</a:t>
            </a:r>
          </a:p>
          <a:p>
            <a:pPr lvl="1">
              <a:buNone/>
            </a:pPr>
            <a:r>
              <a:rPr lang="en-US" b="1" dirty="0" smtClean="0"/>
              <a:t>requirements, and that together they satisfy</a:t>
            </a:r>
          </a:p>
          <a:p>
            <a:pPr lvl="1">
              <a:buNone/>
            </a:pPr>
            <a:r>
              <a:rPr lang="en-US" b="1" dirty="0" smtClean="0"/>
              <a:t>all of the application’s requirements.</a:t>
            </a:r>
          </a:p>
          <a:p>
            <a:r>
              <a:rPr lang="en-US" b="1" dirty="0" smtClean="0"/>
              <a:t>Approaches to correctness </a:t>
            </a:r>
          </a:p>
          <a:p>
            <a:pPr lvl="1"/>
            <a:r>
              <a:rPr lang="en-US" b="1" dirty="0" smtClean="0"/>
              <a:t>Informal approaches</a:t>
            </a:r>
          </a:p>
          <a:p>
            <a:pPr lvl="1"/>
            <a:r>
              <a:rPr lang="en-US" b="1" dirty="0" smtClean="0"/>
              <a:t>Formal approaches</a:t>
            </a:r>
            <a:endParaRPr lang="en-US" b="1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258465" cy="581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Formal approaches to correctness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382000" cy="48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1534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382000" cy="638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76289"/>
            <a:ext cx="8223251" cy="6100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8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45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Software design principles</vt:lpstr>
      <vt:lpstr>Correctness and Robustness</vt:lpstr>
      <vt:lpstr>Slide 3</vt:lpstr>
      <vt:lpstr>Formal approaches to correctness</vt:lpstr>
      <vt:lpstr>Flexibility</vt:lpstr>
      <vt:lpstr>Reusability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principles</dc:title>
  <dc:creator>GECIT</dc:creator>
  <cp:lastModifiedBy>GECIT</cp:lastModifiedBy>
  <cp:revision>6</cp:revision>
  <dcterms:created xsi:type="dcterms:W3CDTF">2018-09-03T04:48:15Z</dcterms:created>
  <dcterms:modified xsi:type="dcterms:W3CDTF">2018-09-26T05:10:33Z</dcterms:modified>
</cp:coreProperties>
</file>