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BD2-B9EB-43AD-BC6E-E01E5EC2D088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EA4E-728B-432C-8D8E-0ED0B9CB9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BD2-B9EB-43AD-BC6E-E01E5EC2D088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EA4E-728B-432C-8D8E-0ED0B9CB9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BD2-B9EB-43AD-BC6E-E01E5EC2D088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EA4E-728B-432C-8D8E-0ED0B9CB9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BD2-B9EB-43AD-BC6E-E01E5EC2D088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EA4E-728B-432C-8D8E-0ED0B9CB9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BD2-B9EB-43AD-BC6E-E01E5EC2D088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EA4E-728B-432C-8D8E-0ED0B9CB9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BD2-B9EB-43AD-BC6E-E01E5EC2D088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EA4E-728B-432C-8D8E-0ED0B9CB9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BD2-B9EB-43AD-BC6E-E01E5EC2D088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EA4E-728B-432C-8D8E-0ED0B9CB9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BD2-B9EB-43AD-BC6E-E01E5EC2D088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EA4E-728B-432C-8D8E-0ED0B9CB9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BD2-B9EB-43AD-BC6E-E01E5EC2D088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EA4E-728B-432C-8D8E-0ED0B9CB9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BD2-B9EB-43AD-BC6E-E01E5EC2D088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EA4E-728B-432C-8D8E-0ED0B9CB9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BD2-B9EB-43AD-BC6E-E01E5EC2D088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EA4E-728B-432C-8D8E-0ED0B9CB9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2BD2-B9EB-43AD-BC6E-E01E5EC2D088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DEA4E-728B-432C-8D8E-0ED0B9CB9F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Layered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Process, Methods, and Tools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00756"/>
            <a:ext cx="8229600" cy="272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engineering is a layered technology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Referring to </a:t>
            </a:r>
            <a:r>
              <a:rPr lang="en-US" dirty="0" err="1" smtClean="0"/>
              <a:t>Figure,any</a:t>
            </a:r>
            <a:r>
              <a:rPr lang="en-US" dirty="0" smtClean="0"/>
              <a:t> engineering approach </a:t>
            </a:r>
            <a:r>
              <a:rPr lang="en-US" dirty="0"/>
              <a:t>(including software engineering) must rest on an organizational </a:t>
            </a:r>
            <a:r>
              <a:rPr lang="en-US" dirty="0" smtClean="0"/>
              <a:t>commitment to </a:t>
            </a:r>
            <a:r>
              <a:rPr lang="en-US" dirty="0"/>
              <a:t>quality. </a:t>
            </a:r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/>
              <a:t>quality management and similar philosophies foster </a:t>
            </a:r>
            <a:r>
              <a:rPr lang="en-US" dirty="0" smtClean="0"/>
              <a:t>a continuous </a:t>
            </a:r>
            <a:r>
              <a:rPr lang="en-US" dirty="0"/>
              <a:t>process improvement culture, and this culture ultimately leads to </a:t>
            </a:r>
            <a:r>
              <a:rPr lang="en-US" dirty="0" smtClean="0"/>
              <a:t>the </a:t>
            </a:r>
            <a:r>
              <a:rPr lang="en-US" dirty="0"/>
              <a:t>development of increasingly more mature approaches to software engineering. </a:t>
            </a:r>
            <a:endParaRPr lang="en-US" dirty="0" smtClean="0"/>
          </a:p>
          <a:p>
            <a:r>
              <a:rPr lang="en-US" dirty="0" smtClean="0"/>
              <a:t>The bedrock </a:t>
            </a:r>
            <a:r>
              <a:rPr lang="en-US" dirty="0"/>
              <a:t>that supports software engineering is a quality focus.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foundation for software engineering is the </a:t>
            </a:r>
            <a:r>
              <a:rPr lang="en-US" i="1" dirty="0"/>
              <a:t>process layer. </a:t>
            </a:r>
            <a:endParaRPr lang="en-US" i="1" dirty="0" smtClean="0"/>
          </a:p>
          <a:p>
            <a:r>
              <a:rPr lang="en-US" i="1" dirty="0" smtClean="0"/>
              <a:t>Software engineering </a:t>
            </a:r>
            <a:r>
              <a:rPr lang="en-US" dirty="0" smtClean="0"/>
              <a:t>process </a:t>
            </a:r>
            <a:r>
              <a:rPr lang="en-US" dirty="0"/>
              <a:t>is the glue that holds the technology layers together and enables </a:t>
            </a:r>
            <a:r>
              <a:rPr lang="en-US" dirty="0" smtClean="0"/>
              <a:t>rational and </a:t>
            </a:r>
            <a:r>
              <a:rPr lang="en-US" dirty="0"/>
              <a:t>timely development of computer software. </a:t>
            </a:r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defines a framework for a </a:t>
            </a:r>
            <a:r>
              <a:rPr lang="en-US" dirty="0" smtClean="0"/>
              <a:t>set of </a:t>
            </a:r>
            <a:r>
              <a:rPr lang="en-US" i="1" dirty="0"/>
              <a:t>key process areas (KPAs) </a:t>
            </a:r>
            <a:r>
              <a:rPr lang="en-US" i="1" dirty="0" smtClean="0"/>
              <a:t>that </a:t>
            </a:r>
            <a:r>
              <a:rPr lang="en-US" i="1" dirty="0"/>
              <a:t>must be established for effective delivery </a:t>
            </a:r>
            <a:r>
              <a:rPr lang="en-US" i="1" dirty="0" smtClean="0"/>
              <a:t>of </a:t>
            </a:r>
            <a:r>
              <a:rPr lang="en-US" dirty="0" smtClean="0"/>
              <a:t>software </a:t>
            </a:r>
            <a:r>
              <a:rPr lang="en-US" dirty="0"/>
              <a:t>engineering technology.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 process areas form the basis for </a:t>
            </a:r>
            <a:r>
              <a:rPr lang="en-US" dirty="0" smtClean="0"/>
              <a:t>management control </a:t>
            </a:r>
            <a:r>
              <a:rPr lang="en-US" dirty="0"/>
              <a:t>of software projects and establish the context in which technical </a:t>
            </a:r>
            <a:r>
              <a:rPr lang="en-US" dirty="0" smtClean="0"/>
              <a:t>methods are </a:t>
            </a:r>
            <a:r>
              <a:rPr lang="en-US" dirty="0"/>
              <a:t>applied, work products (models, documents, data, reports, forms, etc.) </a:t>
            </a:r>
            <a:r>
              <a:rPr lang="en-US" dirty="0" smtClean="0"/>
              <a:t>are produced</a:t>
            </a:r>
            <a:r>
              <a:rPr lang="en-US" dirty="0"/>
              <a:t>, milestones are established, quality is ensured, and change is properly managed.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/>
              <a:t>Software engineering </a:t>
            </a:r>
            <a:r>
              <a:rPr lang="en-US" i="1" dirty="0"/>
              <a:t>methods provide the technical how-to's for building software.</a:t>
            </a:r>
          </a:p>
          <a:p>
            <a:r>
              <a:rPr lang="en-US" dirty="0"/>
              <a:t>Methods encompass a broad array of tasks that include requirements </a:t>
            </a:r>
            <a:r>
              <a:rPr lang="en-US" dirty="0" smtClean="0"/>
              <a:t>analysis, design</a:t>
            </a:r>
            <a:r>
              <a:rPr lang="en-US" dirty="0"/>
              <a:t>, program construction, testing, and support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Software engineering </a:t>
            </a:r>
            <a:r>
              <a:rPr lang="en-US" dirty="0" smtClean="0"/>
              <a:t>methods rely </a:t>
            </a:r>
            <a:r>
              <a:rPr lang="en-US" dirty="0"/>
              <a:t>on a set of basic principles that govern each area of the technology and </a:t>
            </a:r>
            <a:r>
              <a:rPr lang="en-US" dirty="0" smtClean="0"/>
              <a:t>include modeling </a:t>
            </a:r>
            <a:r>
              <a:rPr lang="en-US" dirty="0"/>
              <a:t>activities and other descriptive techniques.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Software engineering </a:t>
            </a:r>
            <a:r>
              <a:rPr lang="en-US" i="1" dirty="0" smtClean="0"/>
              <a:t>tools provide automated or semi-automated support for the </a:t>
            </a:r>
            <a:r>
              <a:rPr lang="en-US" dirty="0" smtClean="0"/>
              <a:t>process and the methods. </a:t>
            </a:r>
          </a:p>
          <a:p>
            <a:r>
              <a:rPr lang="en-US" dirty="0" smtClean="0"/>
              <a:t>When tools are integrated so that information created by one tool can be used by another, a system for the support of software development, called </a:t>
            </a:r>
            <a:r>
              <a:rPr lang="en-US" i="1" dirty="0" smtClean="0"/>
              <a:t>computer-aided software engineering, is established. </a:t>
            </a:r>
          </a:p>
          <a:p>
            <a:r>
              <a:rPr lang="en-US" i="1" dirty="0" smtClean="0"/>
              <a:t>CASE combines software, </a:t>
            </a:r>
            <a:r>
              <a:rPr lang="en-US" dirty="0" smtClean="0"/>
              <a:t>hardware, and a software engineering database (a repository containing important information about analysis, design, program construction, and testing) to create a software engineering environment analogous to CAD/CAE (computer-aided design/engineering) for hardware.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348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Layered approach</vt:lpstr>
      <vt:lpstr>Process, Methods, and Tools</vt:lpstr>
      <vt:lpstr>Quality Focus</vt:lpstr>
      <vt:lpstr>Process</vt:lpstr>
      <vt:lpstr>Methods </vt:lpstr>
      <vt:lpstr>Tools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GECIT</dc:creator>
  <cp:lastModifiedBy>GECIT</cp:lastModifiedBy>
  <cp:revision>5</cp:revision>
  <dcterms:created xsi:type="dcterms:W3CDTF">2019-02-11T07:54:43Z</dcterms:created>
  <dcterms:modified xsi:type="dcterms:W3CDTF">2019-02-11T09:05:06Z</dcterms:modified>
</cp:coreProperties>
</file>