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327688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153946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48E480-4EE9-40BB-931B-1FAADF7A430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6788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86B74-54B5-4530-9DA8-772F83BFEBE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7418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86B74-54B5-4530-9DA8-772F83BFEBE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48E480-4EE9-40BB-931B-1FAADF7A430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796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86B74-54B5-4530-9DA8-772F83BFEBE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3833623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829180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142241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342129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86B74-54B5-4530-9DA8-772F83BFEBE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304774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86B74-54B5-4530-9DA8-772F83BFEBE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44384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86B74-54B5-4530-9DA8-772F83BFEBEE}"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110362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86B74-54B5-4530-9DA8-772F83BFEBEE}"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345963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86B74-54B5-4530-9DA8-772F83BFEBEE}"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90269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86B74-54B5-4530-9DA8-772F83BFEBE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122678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86B74-54B5-4530-9DA8-772F83BFEBE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48E480-4EE9-40BB-931B-1FAADF7A430E}" type="slidenum">
              <a:rPr lang="en-US" smtClean="0"/>
              <a:t>‹#›</a:t>
            </a:fld>
            <a:endParaRPr lang="en-US"/>
          </a:p>
        </p:txBody>
      </p:sp>
    </p:spTree>
    <p:extLst>
      <p:ext uri="{BB962C8B-B14F-4D97-AF65-F5344CB8AC3E}">
        <p14:creationId xmlns:p14="http://schemas.microsoft.com/office/powerpoint/2010/main" val="18295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986B74-54B5-4530-9DA8-772F83BFEBEE}" type="datetimeFigureOut">
              <a:rPr lang="en-US" smtClean="0"/>
              <a:t>5/16/2023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48E480-4EE9-40BB-931B-1FAADF7A430E}" type="slidenum">
              <a:rPr lang="en-US" smtClean="0"/>
              <a:t>‹#›</a:t>
            </a:fld>
            <a:endParaRPr lang="en-US"/>
          </a:p>
        </p:txBody>
      </p:sp>
    </p:spTree>
    <p:extLst>
      <p:ext uri="{BB962C8B-B14F-4D97-AF65-F5344CB8AC3E}">
        <p14:creationId xmlns:p14="http://schemas.microsoft.com/office/powerpoint/2010/main" val="7868535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3500" y="482600"/>
            <a:ext cx="9626600" cy="5892800"/>
          </a:xfrm>
        </p:spPr>
        <p:txBody>
          <a:bodyPr>
            <a:normAutofit/>
          </a:bodyPr>
          <a:lstStyle/>
          <a:p>
            <a:pPr algn="ctr" rtl="1"/>
            <a:r>
              <a:rPr lang="fa-IR" sz="2800" dirty="0" smtClean="0"/>
              <a:t>بنامخدا</a:t>
            </a:r>
          </a:p>
          <a:p>
            <a:pPr rtl="1"/>
            <a:endParaRPr lang="fa-IR" sz="2800" dirty="0" smtClean="0"/>
          </a:p>
          <a:p>
            <a:pPr rtl="1"/>
            <a:endParaRPr lang="fa-IR" sz="2800" dirty="0"/>
          </a:p>
          <a:p>
            <a:pPr algn="r" rtl="1"/>
            <a:r>
              <a:rPr lang="fa-IR" sz="2800" dirty="0" smtClean="0"/>
              <a:t>نام: حسین احمدپور-سید رضا جاویده</a:t>
            </a:r>
          </a:p>
          <a:p>
            <a:pPr algn="r" rtl="1"/>
            <a:endParaRPr lang="fa-IR" sz="2800" dirty="0"/>
          </a:p>
          <a:p>
            <a:pPr algn="r" rtl="1"/>
            <a:r>
              <a:rPr lang="fa-IR" sz="2800" dirty="0" smtClean="0"/>
              <a:t>موضوع: </a:t>
            </a:r>
            <a:r>
              <a:rPr lang="en-US" sz="2800" dirty="0" smtClean="0"/>
              <a:t>unit test python</a:t>
            </a:r>
          </a:p>
          <a:p>
            <a:pPr algn="r" rtl="1"/>
            <a:endParaRPr lang="en-US" sz="2800" dirty="0"/>
          </a:p>
          <a:p>
            <a:pPr algn="r" rtl="1"/>
            <a:r>
              <a:rPr lang="fa-IR" sz="2800" dirty="0" smtClean="0"/>
              <a:t>مدرس: استاد یدالهی</a:t>
            </a:r>
          </a:p>
        </p:txBody>
      </p:sp>
    </p:spTree>
    <p:extLst>
      <p:ext uri="{BB962C8B-B14F-4D97-AF65-F5344CB8AC3E}">
        <p14:creationId xmlns:p14="http://schemas.microsoft.com/office/powerpoint/2010/main" val="14006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700"/>
            <a:ext cx="10515600" cy="5783263"/>
          </a:xfrm>
        </p:spPr>
        <p:txBody>
          <a:bodyPr>
            <a:normAutofit/>
          </a:bodyPr>
          <a:lstStyle/>
          <a:p>
            <a:pPr algn="r" rtl="1"/>
            <a:r>
              <a:rPr lang="fa-IR" sz="2000" dirty="0"/>
              <a:t>اگر به این دو تیکه کد دقیق‌تر نگاه کنیم به یکی دیگه از ویژگی‌های </a:t>
            </a:r>
            <a:r>
              <a:rPr lang="en-US" sz="2000" dirty="0" err="1"/>
              <a:t>pytest</a:t>
            </a:r>
            <a:r>
              <a:rPr lang="en-US" sz="2000" dirty="0"/>
              <a:t> </a:t>
            </a:r>
            <a:r>
              <a:rPr lang="fa-IR" sz="2000" dirty="0"/>
              <a:t>می‌رسیم که اونم میشه</a:t>
            </a:r>
            <a:r>
              <a:rPr lang="fa-IR" sz="2000" dirty="0" smtClean="0"/>
              <a:t>:</a:t>
            </a:r>
          </a:p>
          <a:p>
            <a:pPr algn="r" rtl="1"/>
            <a:endParaRPr lang="fa-IR" sz="2000" dirty="0"/>
          </a:p>
          <a:p>
            <a:pPr algn="r" rtl="1"/>
            <a:r>
              <a:rPr lang="fa-IR" sz="2000" dirty="0" smtClean="0"/>
              <a:t>کدهای</a:t>
            </a:r>
            <a:r>
              <a:rPr lang="en-US" sz="2000" b="1" dirty="0" smtClean="0"/>
              <a:t>Boilerplate</a:t>
            </a:r>
            <a:r>
              <a:rPr lang="en-US" sz="2000" dirty="0"/>
              <a:t> </a:t>
            </a:r>
            <a:r>
              <a:rPr lang="fa-IR" sz="2000" dirty="0"/>
              <a:t>کمتر</a:t>
            </a:r>
            <a:r>
              <a:rPr lang="fa-IR" sz="2000" dirty="0" smtClean="0"/>
              <a:t>:</a:t>
            </a:r>
          </a:p>
          <a:p>
            <a:pPr algn="r" rtl="1"/>
            <a:endParaRPr lang="fa-IR" sz="2000" dirty="0"/>
          </a:p>
          <a:p>
            <a:pPr algn="r" rtl="1"/>
            <a:r>
              <a:rPr lang="fa-IR" sz="2000" dirty="0"/>
              <a:t>اگر توجه کرده باشین تو تکه کد اول ما باید اول </a:t>
            </a:r>
            <a:r>
              <a:rPr lang="en-US" sz="2000" dirty="0"/>
              <a:t>import </a:t>
            </a:r>
            <a:r>
              <a:rPr lang="en-US" sz="2000" dirty="0" err="1"/>
              <a:t>unittest</a:t>
            </a:r>
            <a:r>
              <a:rPr lang="en-US" sz="2000" dirty="0"/>
              <a:t> </a:t>
            </a:r>
            <a:r>
              <a:rPr lang="fa-IR" sz="2000" dirty="0"/>
              <a:t>کنیم و بعد کلاس رو بنویسم و بعدش تازه می‌تونیم تست خودمون رو بنویسم ولی توی </a:t>
            </a:r>
            <a:r>
              <a:rPr lang="en-US" sz="2000" dirty="0" err="1"/>
              <a:t>pytest</a:t>
            </a:r>
            <a:r>
              <a:rPr lang="en-US" sz="2000" dirty="0"/>
              <a:t> </a:t>
            </a:r>
            <a:r>
              <a:rPr lang="fa-IR" sz="2000" dirty="0"/>
              <a:t>حتی نیاز به </a:t>
            </a:r>
            <a:r>
              <a:rPr lang="en-US" sz="2000" dirty="0"/>
              <a:t>import </a:t>
            </a:r>
            <a:r>
              <a:rPr lang="fa-IR" sz="2000" dirty="0"/>
              <a:t>کردن هم نیست!! این مورد بعدا تو </a:t>
            </a:r>
            <a:r>
              <a:rPr lang="en-US" sz="2000" dirty="0"/>
              <a:t>parameterize </a:t>
            </a:r>
            <a:r>
              <a:rPr lang="fa-IR" sz="2000" dirty="0"/>
              <a:t>هم خودش رو نشون میده</a:t>
            </a:r>
            <a:r>
              <a:rPr lang="fa-IR" sz="2000" dirty="0" smtClean="0"/>
              <a:t>.</a:t>
            </a:r>
            <a:endParaRPr lang="en-US" sz="2000" dirty="0" smtClean="0"/>
          </a:p>
          <a:p>
            <a:pPr algn="r" rtl="1"/>
            <a:endParaRPr lang="fa-IR" sz="2000" dirty="0"/>
          </a:p>
          <a:p>
            <a:pPr algn="r" rtl="1"/>
            <a:r>
              <a:rPr lang="fa-IR" sz="2000" dirty="0"/>
              <a:t>امکان </a:t>
            </a:r>
            <a:r>
              <a:rPr lang="fa-IR" sz="2000" b="1" dirty="0"/>
              <a:t>اجرای</a:t>
            </a:r>
            <a:r>
              <a:rPr lang="fa-IR" sz="2000" dirty="0"/>
              <a:t> تست های نوشته شده با </a:t>
            </a:r>
            <a:r>
              <a:rPr lang="en-US" sz="2000" b="1" dirty="0" err="1"/>
              <a:t>unittest</a:t>
            </a:r>
            <a:r>
              <a:rPr lang="en-US" sz="2000" dirty="0"/>
              <a:t> </a:t>
            </a:r>
            <a:r>
              <a:rPr lang="fa-IR" sz="2000" dirty="0" smtClean="0"/>
              <a:t> و </a:t>
            </a:r>
            <a:r>
              <a:rPr lang="en-US" sz="2000" b="1" dirty="0" smtClean="0"/>
              <a:t>nose</a:t>
            </a:r>
            <a:r>
              <a:rPr lang="fa-IR" sz="2000" b="1" dirty="0" smtClean="0"/>
              <a:t>:</a:t>
            </a:r>
          </a:p>
          <a:p>
            <a:pPr algn="r" rtl="1"/>
            <a:endParaRPr lang="en-US" sz="2000" dirty="0"/>
          </a:p>
          <a:p>
            <a:pPr algn="r" rtl="1"/>
            <a:r>
              <a:rPr lang="fa-IR" sz="2000" dirty="0"/>
              <a:t>یکی از دلایلی که مهاجرت به </a:t>
            </a:r>
            <a:r>
              <a:rPr lang="en-US" sz="2000" dirty="0" err="1"/>
              <a:t>pytest</a:t>
            </a:r>
            <a:r>
              <a:rPr lang="en-US" sz="2000" dirty="0"/>
              <a:t> </a:t>
            </a:r>
            <a:r>
              <a:rPr lang="fa-IR" sz="2000" dirty="0"/>
              <a:t>رو راحت و کم هزینه‌تر میکنه اینکه اگر قبلا تست‌هایی رو با </a:t>
            </a:r>
            <a:r>
              <a:rPr lang="en-US" sz="2000" dirty="0" err="1"/>
              <a:t>unitest</a:t>
            </a:r>
            <a:r>
              <a:rPr lang="en-US" sz="2000" dirty="0"/>
              <a:t> </a:t>
            </a:r>
            <a:r>
              <a:rPr lang="fa-IR" sz="2000" dirty="0"/>
              <a:t>و یا </a:t>
            </a:r>
            <a:r>
              <a:rPr lang="en-US" sz="2000" dirty="0"/>
              <a:t>nose </a:t>
            </a:r>
            <a:r>
              <a:rPr lang="fa-IR" sz="2000" dirty="0"/>
              <a:t>نوشته باشیم، بدون هیچ نگرانی بابت اون‌ها شروع به نوشتن تست‌های جدید با </a:t>
            </a:r>
            <a:r>
              <a:rPr lang="en-US" sz="2000" dirty="0" err="1"/>
              <a:t>pytest</a:t>
            </a:r>
            <a:r>
              <a:rPr lang="en-US" sz="2000" dirty="0"/>
              <a:t> </a:t>
            </a:r>
            <a:r>
              <a:rPr lang="fa-IR" sz="2000" dirty="0"/>
              <a:t>می‌کنیم(واقعا امتیاز مهمیه).</a:t>
            </a:r>
          </a:p>
        </p:txBody>
      </p:sp>
    </p:spTree>
    <p:extLst>
      <p:ext uri="{BB962C8B-B14F-4D97-AF65-F5344CB8AC3E}">
        <p14:creationId xmlns:p14="http://schemas.microsoft.com/office/powerpoint/2010/main" val="267333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6007100"/>
          </a:xfrm>
        </p:spPr>
        <p:txBody>
          <a:bodyPr>
            <a:normAutofit/>
          </a:bodyPr>
          <a:lstStyle/>
          <a:p>
            <a:pPr algn="r" rtl="1"/>
            <a:endParaRPr lang="en-US" sz="2400" dirty="0" smtClean="0"/>
          </a:p>
          <a:p>
            <a:pPr algn="r" rtl="1"/>
            <a:r>
              <a:rPr lang="fa-IR" sz="2400" dirty="0" smtClean="0"/>
              <a:t>یونیت تست </a:t>
            </a:r>
            <a:r>
              <a:rPr lang="en-US" sz="2400" dirty="0" smtClean="0"/>
              <a:t>(unit test)</a:t>
            </a:r>
          </a:p>
          <a:p>
            <a:pPr algn="r" rtl="1"/>
            <a:endParaRPr lang="en-US" sz="2400" dirty="0" smtClean="0"/>
          </a:p>
          <a:p>
            <a:pPr algn="r" rtl="1"/>
            <a:endParaRPr lang="en-US" sz="2400" dirty="0"/>
          </a:p>
          <a:p>
            <a:pPr algn="r" rtl="1"/>
            <a:r>
              <a:rPr lang="en-US" sz="2400" dirty="0" smtClean="0"/>
              <a:t> </a:t>
            </a:r>
            <a:r>
              <a:rPr lang="fa-IR" sz="2400" dirty="0"/>
              <a:t>به فرایند نوشتن و اجرای خودکار تست‌ها جهت اطمینان یافتن از اجرای مطابق </a:t>
            </a:r>
            <a:r>
              <a:rPr lang="fa-IR" sz="2400" dirty="0" smtClean="0"/>
              <a:t>انتظار</a:t>
            </a:r>
            <a:endParaRPr lang="en-US" sz="2400" dirty="0" smtClean="0"/>
          </a:p>
          <a:p>
            <a:pPr marL="0" indent="0" algn="r" rtl="1">
              <a:buNone/>
            </a:pPr>
            <a:r>
              <a:rPr lang="fa-IR" sz="2400" dirty="0" smtClean="0"/>
              <a:t> </a:t>
            </a:r>
            <a:r>
              <a:rPr lang="fa-IR" sz="2400" dirty="0"/>
              <a:t>کدنویسی تابع‌ها گفته می‌شود</a:t>
            </a:r>
            <a:r>
              <a:rPr lang="fa-IR" sz="2400" dirty="0" smtClean="0"/>
              <a:t>.</a:t>
            </a:r>
            <a:endParaRPr lang="en-US" sz="2400" dirty="0" smtClean="0"/>
          </a:p>
          <a:p>
            <a:pPr algn="r" rtl="1"/>
            <a:endParaRPr lang="en-US" sz="2400" dirty="0" smtClean="0"/>
          </a:p>
          <a:p>
            <a:pPr algn="r" rtl="1"/>
            <a:r>
              <a:rPr lang="fa-IR" sz="2400" dirty="0" smtClean="0"/>
              <a:t> </a:t>
            </a:r>
            <a:r>
              <a:rPr lang="fa-IR" sz="2400" dirty="0"/>
              <a:t>با این که شاید فکر کنید تست یونیت دوباره‌کاری محسوب می‌شود، اما در واقع این یک اقدام پیشگیرانه برای جلوگیری از بروز باگ پیش از وقوع آن است.</a:t>
            </a:r>
            <a:endParaRPr lang="en-US" sz="2400" dirty="0"/>
          </a:p>
        </p:txBody>
      </p:sp>
    </p:spTree>
    <p:extLst>
      <p:ext uri="{BB962C8B-B14F-4D97-AF65-F5344CB8AC3E}">
        <p14:creationId xmlns:p14="http://schemas.microsoft.com/office/powerpoint/2010/main" val="417691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317500"/>
            <a:ext cx="10515600" cy="6075363"/>
          </a:xfrm>
        </p:spPr>
        <p:txBody>
          <a:bodyPr>
            <a:normAutofit/>
          </a:bodyPr>
          <a:lstStyle/>
          <a:p>
            <a:pPr marL="0" indent="0" algn="r" rtl="1">
              <a:buNone/>
            </a:pPr>
            <a:endParaRPr lang="en-US" sz="2400" dirty="0" smtClean="0"/>
          </a:p>
          <a:p>
            <a:pPr marL="0" indent="0" algn="r" rtl="1">
              <a:buNone/>
            </a:pPr>
            <a:r>
              <a:rPr lang="en-US" sz="2400" dirty="0" smtClean="0"/>
              <a:t>Unit </a:t>
            </a:r>
            <a:r>
              <a:rPr lang="fa-IR" sz="2400" dirty="0" smtClean="0"/>
              <a:t>چیست ؟</a:t>
            </a:r>
          </a:p>
          <a:p>
            <a:pPr marL="0" indent="0" algn="r" rtl="1">
              <a:buNone/>
            </a:pPr>
            <a:endParaRPr lang="fa-IR" sz="2400" dirty="0"/>
          </a:p>
          <a:p>
            <a:pPr marL="0" indent="0" algn="r" rtl="1">
              <a:buNone/>
            </a:pPr>
            <a:r>
              <a:rPr lang="fa-IR" sz="2400" dirty="0"/>
              <a:t>به کوچک‌ترین مؤلفه نرم‌افزاری ممکن در اپلیکیشن (مانند تابع، کلاس یا کامپوننت) گفته می‌شود. </a:t>
            </a:r>
            <a:endParaRPr lang="en-US" sz="2400" dirty="0" smtClean="0"/>
          </a:p>
          <a:p>
            <a:pPr marL="0" indent="0" algn="r" rtl="1">
              <a:buNone/>
            </a:pPr>
            <a:endParaRPr lang="fa-IR" sz="2400" dirty="0" smtClean="0"/>
          </a:p>
          <a:p>
            <a:pPr marL="0" indent="0" algn="r" rtl="1">
              <a:buNone/>
            </a:pPr>
            <a:r>
              <a:rPr lang="fa-IR" sz="2400" dirty="0" smtClean="0"/>
              <a:t>تست‌های </a:t>
            </a:r>
            <a:r>
              <a:rPr lang="fa-IR" sz="2400" dirty="0"/>
              <a:t>یونیت منفرد ما را مطمئن می‌سازند که کامپوننت مرکزی اپلیکیشن، مطابق انتظار عمل می‌کند و این که یک کامیت فیچر به یک بخش از اپلیکیشن موجب بروز مشکلی در بخش دیگر نمی‌شود. اگر چنین مسئله رخ دهد احتمالاً در یکی از کدهای قدیمی یا جدید باگ دارید یا یک تست ضعیف یا قدیمی نوشته‌اید.</a:t>
            </a:r>
            <a:endParaRPr lang="fa-IR" sz="2400" dirty="0" smtClean="0"/>
          </a:p>
        </p:txBody>
      </p:sp>
    </p:spTree>
    <p:extLst>
      <p:ext uri="{BB962C8B-B14F-4D97-AF65-F5344CB8AC3E}">
        <p14:creationId xmlns:p14="http://schemas.microsoft.com/office/powerpoint/2010/main" val="290274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5707063"/>
          </a:xfrm>
        </p:spPr>
        <p:txBody>
          <a:bodyPr>
            <a:noAutofit/>
          </a:bodyPr>
          <a:lstStyle/>
          <a:p>
            <a:pPr algn="r" rtl="1"/>
            <a:r>
              <a:rPr lang="fa-IR" sz="2000" dirty="0" smtClean="0"/>
              <a:t>هدف </a:t>
            </a:r>
            <a:r>
              <a:rPr lang="en-US" sz="2000" dirty="0" smtClean="0"/>
              <a:t>test unit </a:t>
            </a:r>
          </a:p>
          <a:p>
            <a:pPr algn="r" rtl="1"/>
            <a:endParaRPr lang="en-US" sz="2000" dirty="0"/>
          </a:p>
          <a:p>
            <a:pPr algn="r" rtl="1"/>
            <a:r>
              <a:rPr lang="fa-IR" sz="2000" dirty="0"/>
              <a:t>هدف تست یونیت کاملاً روشن است و چیزی جز کاهش باگ نیست. تست یونیت به طور خاص باگ‌ها را هدف می‌گیرد که از </a:t>
            </a:r>
            <a:r>
              <a:rPr lang="fa-IR" sz="2000" dirty="0" smtClean="0"/>
              <a:t>یکپارچه‌سازی</a:t>
            </a:r>
            <a:r>
              <a:rPr lang="en-US" sz="2000" dirty="0" smtClean="0"/>
              <a:t> integration‌</a:t>
            </a:r>
            <a:r>
              <a:rPr lang="fa-IR" sz="2000" dirty="0" smtClean="0"/>
              <a:t>نشات </a:t>
            </a:r>
            <a:r>
              <a:rPr lang="fa-IR" sz="2000" dirty="0"/>
              <a:t>می‌گیرند</a:t>
            </a:r>
            <a:r>
              <a:rPr lang="fa-IR" sz="2000" dirty="0" smtClean="0"/>
              <a:t>.</a:t>
            </a:r>
            <a:endParaRPr lang="en-US" sz="2000" dirty="0" smtClean="0"/>
          </a:p>
          <a:p>
            <a:pPr algn="r" rtl="1"/>
            <a:endParaRPr lang="en-US" sz="2000" dirty="0" smtClean="0"/>
          </a:p>
          <a:p>
            <a:pPr algn="r" rtl="1"/>
            <a:r>
              <a:rPr lang="fa-IR" sz="2000" dirty="0" smtClean="0"/>
              <a:t> </a:t>
            </a:r>
            <a:r>
              <a:rPr lang="fa-IR" sz="2000" dirty="0"/>
              <a:t>توسعه‌دهنده ممکن است فکر کند که همه چیز به صورت لوکال درست است و کدش را کامیت کند تا بفهمد آیا این کامیت موجب از کار افتادن اپلیکیشن می‌شود یا نه. </a:t>
            </a:r>
            <a:endParaRPr lang="en-US" sz="2000" dirty="0" smtClean="0"/>
          </a:p>
          <a:p>
            <a:pPr algn="r" rtl="1"/>
            <a:endParaRPr lang="en-US" sz="2000" dirty="0" smtClean="0"/>
          </a:p>
          <a:p>
            <a:pPr algn="r" rtl="1"/>
            <a:r>
              <a:rPr lang="fa-IR" sz="2000" dirty="0" smtClean="0"/>
              <a:t>تست </a:t>
            </a:r>
            <a:r>
              <a:rPr lang="fa-IR" sz="2000" dirty="0"/>
              <a:t>یونیت موجب می‌شود بتوانیم بسیاری از این نقص‌ها را پیش از آن که واقع شوند، به دام بیندازیم و زمانی که آن را با روش‌های یکپارچه‌سازی پیوسته خودکارشده ادغام کنیم، می‌توانیم مطمئن باشیم که همه چیز به درستی کار خواهد کرد.</a:t>
            </a:r>
            <a:endParaRPr lang="en-US" sz="2000" dirty="0"/>
          </a:p>
        </p:txBody>
      </p:sp>
    </p:spTree>
    <p:extLst>
      <p:ext uri="{BB962C8B-B14F-4D97-AF65-F5344CB8AC3E}">
        <p14:creationId xmlns:p14="http://schemas.microsoft.com/office/powerpoint/2010/main" val="343164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5668963"/>
          </a:xfrm>
        </p:spPr>
        <p:txBody>
          <a:bodyPr/>
          <a:lstStyle/>
          <a:p>
            <a:pPr algn="ctr" rtl="1"/>
            <a:r>
              <a:rPr lang="fa-IR" b="1" dirty="0"/>
              <a:t>اجرای تست یونیت منجر به کدبیس تمیزتر می‌شود</a:t>
            </a:r>
          </a:p>
          <a:p>
            <a:pPr algn="ctr" rtl="1"/>
            <a:endParaRPr lang="en-US" b="1" dirty="0" smtClean="0"/>
          </a:p>
          <a:p>
            <a:pPr algn="ctr" rtl="1"/>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1295400"/>
            <a:ext cx="8369300" cy="4572000"/>
          </a:xfrm>
          <a:prstGeom prst="rect">
            <a:avLst/>
          </a:prstGeom>
        </p:spPr>
      </p:pic>
    </p:spTree>
    <p:extLst>
      <p:ext uri="{BB962C8B-B14F-4D97-AF65-F5344CB8AC3E}">
        <p14:creationId xmlns:p14="http://schemas.microsoft.com/office/powerpoint/2010/main" val="282911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normAutofit/>
          </a:bodyPr>
          <a:lstStyle/>
          <a:p>
            <a:pPr algn="ctr" rtl="1"/>
            <a:r>
              <a:rPr lang="en-US" sz="2400" dirty="0" smtClean="0"/>
              <a:t>Unit test python framework</a:t>
            </a:r>
            <a:endParaRPr lang="en-US" sz="2400" dirty="0"/>
          </a:p>
          <a:p>
            <a:pPr algn="ctr" rtl="1"/>
            <a:endParaRPr lang="en-US" sz="2400" dirty="0" smtClean="0"/>
          </a:p>
          <a:p>
            <a:r>
              <a:rPr lang="en-US" sz="2400" dirty="0" smtClean="0"/>
              <a:t>1-pyunit</a:t>
            </a:r>
          </a:p>
          <a:p>
            <a:endParaRPr lang="en-US" sz="2400" dirty="0"/>
          </a:p>
          <a:p>
            <a:r>
              <a:rPr lang="en-US" sz="2400" dirty="0" smtClean="0"/>
              <a:t>2-pytest</a:t>
            </a:r>
          </a:p>
          <a:p>
            <a:endParaRPr lang="en-US" sz="2400" dirty="0"/>
          </a:p>
          <a:p>
            <a:r>
              <a:rPr lang="en-US" sz="2400" dirty="0" smtClean="0"/>
              <a:t>3-Nose</a:t>
            </a:r>
          </a:p>
          <a:p>
            <a:endParaRPr lang="en-US" sz="2400" dirty="0"/>
          </a:p>
          <a:p>
            <a:r>
              <a:rPr lang="en-US" sz="2400" dirty="0" smtClean="0"/>
              <a:t>4-Robot framework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1170780"/>
            <a:ext cx="5257800" cy="4279901"/>
          </a:xfrm>
          <a:prstGeom prst="rect">
            <a:avLst/>
          </a:prstGeom>
        </p:spPr>
      </p:pic>
    </p:spTree>
    <p:extLst>
      <p:ext uri="{BB962C8B-B14F-4D97-AF65-F5344CB8AC3E}">
        <p14:creationId xmlns:p14="http://schemas.microsoft.com/office/powerpoint/2010/main" val="346269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6261100"/>
          </a:xfrm>
        </p:spPr>
        <p:txBody>
          <a:bodyPr>
            <a:normAutofit/>
          </a:bodyPr>
          <a:lstStyle/>
          <a:p>
            <a:pPr algn="r" rtl="1"/>
            <a:endParaRPr lang="en-US" sz="2000" b="1" dirty="0" smtClean="0"/>
          </a:p>
          <a:p>
            <a:pPr algn="r" rtl="1"/>
            <a:r>
              <a:rPr lang="fa-IR" sz="2000" b="1" dirty="0" smtClean="0"/>
              <a:t>شیوه </a:t>
            </a:r>
            <a:r>
              <a:rPr lang="fa-IR" sz="2000" b="1" dirty="0"/>
              <a:t>اجرای تست </a:t>
            </a:r>
            <a:r>
              <a:rPr lang="fa-IR" sz="2000" b="1" dirty="0" smtClean="0"/>
              <a:t>یونیت</a:t>
            </a:r>
            <a:endParaRPr lang="en-US" sz="2000" b="1" dirty="0" smtClean="0"/>
          </a:p>
          <a:p>
            <a:pPr algn="r" rtl="1"/>
            <a:endParaRPr lang="en-US" sz="2000" b="1" dirty="0"/>
          </a:p>
          <a:p>
            <a:pPr algn="r" rtl="1"/>
            <a:r>
              <a:rPr lang="fa-IR" sz="2000" dirty="0"/>
              <a:t>هر تست یونیت به طور معمول شامل سه مرحله است:</a:t>
            </a:r>
            <a:endParaRPr lang="fa-IR" sz="2000" b="1" dirty="0"/>
          </a:p>
          <a:p>
            <a:pPr algn="r" rtl="1"/>
            <a:endParaRPr lang="en-US" sz="2000" dirty="0" smtClean="0"/>
          </a:p>
          <a:p>
            <a:pPr algn="r" rtl="1"/>
            <a:r>
              <a:rPr lang="fa-IR" sz="2000" b="1" dirty="0" smtClean="0"/>
              <a:t>چیدمان </a:t>
            </a:r>
            <a:r>
              <a:rPr lang="en-US" sz="2000" b="1" dirty="0" smtClean="0"/>
              <a:t> Arrange</a:t>
            </a:r>
            <a:r>
              <a:rPr lang="fa-IR" sz="2000" dirty="0" smtClean="0"/>
              <a:t>در </a:t>
            </a:r>
            <a:r>
              <a:rPr lang="fa-IR" sz="2000" dirty="0"/>
              <a:t>این مرحله داده‌ها برای تست یونیت آماده می‌شوند. اگر لازم است که داده‌ها واکشی شوند، باید یک شیء پیچیده بسازید یا صرفاً مواردی که برای این مرحله لازم هستند آماده کنید</a:t>
            </a:r>
            <a:r>
              <a:rPr lang="fa-IR" sz="2000" dirty="0" smtClean="0"/>
              <a:t>.</a:t>
            </a:r>
            <a:endParaRPr lang="en-US" sz="2000" dirty="0" smtClean="0"/>
          </a:p>
          <a:p>
            <a:pPr algn="r" rtl="1"/>
            <a:endParaRPr lang="fa-IR" sz="2000" dirty="0"/>
          </a:p>
          <a:p>
            <a:pPr algn="r" rtl="1"/>
            <a:r>
              <a:rPr lang="fa-IR" sz="2000" b="1" dirty="0"/>
              <a:t>عمل </a:t>
            </a:r>
            <a:r>
              <a:rPr lang="en-US" sz="2000" b="1" dirty="0" smtClean="0"/>
              <a:t>Act</a:t>
            </a:r>
            <a:r>
              <a:rPr lang="fa-IR" sz="2000" dirty="0" smtClean="0"/>
              <a:t>در </a:t>
            </a:r>
            <a:r>
              <a:rPr lang="fa-IR" sz="2000" dirty="0"/>
              <a:t>این مرحله یونیت فراخوانی می‌شود و پاسخ نیز لاگ خواهد شد</a:t>
            </a:r>
            <a:r>
              <a:rPr lang="fa-IR" sz="2000" dirty="0" smtClean="0"/>
              <a:t>.</a:t>
            </a:r>
            <a:endParaRPr lang="en-US" sz="2000" dirty="0" smtClean="0"/>
          </a:p>
          <a:p>
            <a:pPr algn="r" rtl="1"/>
            <a:endParaRPr lang="fa-IR" sz="2000" dirty="0"/>
          </a:p>
          <a:p>
            <a:pPr algn="r" rtl="1"/>
            <a:r>
              <a:rPr lang="fa-IR" sz="2000" b="1" dirty="0" smtClean="0"/>
              <a:t>تأکید</a:t>
            </a:r>
            <a:r>
              <a:rPr lang="en-US" sz="2000" b="1" dirty="0" smtClean="0"/>
              <a:t>Assert</a:t>
            </a:r>
            <a:r>
              <a:rPr lang="en-US" sz="2000" dirty="0"/>
              <a:t> </a:t>
            </a:r>
            <a:r>
              <a:rPr lang="en-US" sz="2000" dirty="0" smtClean="0"/>
              <a:t> </a:t>
            </a:r>
            <a:r>
              <a:rPr lang="fa-IR" sz="2000" dirty="0"/>
              <a:t>در این مرحله عمده اتفاقات تست رخ می‌دهد. این همان جایی است که عملگرهای بولی بر مبنای آن نوشته می‌شوند.</a:t>
            </a:r>
          </a:p>
          <a:p>
            <a:pPr algn="r" rtl="1"/>
            <a:endParaRPr lang="en-US" sz="2000" dirty="0"/>
          </a:p>
        </p:txBody>
      </p:sp>
    </p:spTree>
    <p:extLst>
      <p:ext uri="{BB962C8B-B14F-4D97-AF65-F5344CB8AC3E}">
        <p14:creationId xmlns:p14="http://schemas.microsoft.com/office/powerpoint/2010/main" val="35063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normAutofit/>
          </a:bodyPr>
          <a:lstStyle/>
          <a:p>
            <a:pPr algn="r" rtl="1"/>
            <a:r>
              <a:rPr lang="fa-IR" sz="2400" b="1" dirty="0"/>
              <a:t>ویژگی های </a:t>
            </a:r>
            <a:r>
              <a:rPr lang="en-US" sz="2400" b="1" dirty="0" err="1" smtClean="0"/>
              <a:t>pytest</a:t>
            </a:r>
            <a:r>
              <a:rPr lang="fa-IR" sz="2400" b="1" dirty="0" smtClean="0"/>
              <a:t>:</a:t>
            </a:r>
          </a:p>
          <a:p>
            <a:pPr algn="r" rtl="1"/>
            <a:endParaRPr lang="fa-IR" sz="2400" b="1" dirty="0"/>
          </a:p>
          <a:p>
            <a:pPr algn="r" rtl="1"/>
            <a:r>
              <a:rPr lang="fa-IR" sz="2400" dirty="0"/>
              <a:t>راحتی در </a:t>
            </a:r>
            <a:r>
              <a:rPr lang="en-US" sz="2400" dirty="0" smtClean="0"/>
              <a:t>assertion</a:t>
            </a:r>
            <a:endParaRPr lang="fa-IR" sz="2400" dirty="0" smtClean="0"/>
          </a:p>
          <a:p>
            <a:pPr marL="0" indent="0" algn="r" rtl="1">
              <a:buNone/>
            </a:pPr>
            <a:endParaRPr lang="en-US" sz="2400" dirty="0"/>
          </a:p>
          <a:p>
            <a:pPr algn="r" rtl="1"/>
            <a:r>
              <a:rPr lang="fa-IR" sz="2400" dirty="0"/>
              <a:t>این مورد ویژگی خاصی نیست! ولی خب باعث راحتی کار میشه. دیگه موقع تست‌نویسی نیازی نیست که نوع برابری رو هم مشخص کنیم. </a:t>
            </a:r>
            <a:r>
              <a:rPr lang="fa-IR" sz="2400" dirty="0" smtClean="0"/>
              <a:t>یعنی</a:t>
            </a:r>
            <a:r>
              <a:rPr lang="en-US" sz="2400" dirty="0" err="1" smtClean="0"/>
              <a:t>assertDict</a:t>
            </a:r>
            <a:r>
              <a:rPr lang="en-US" sz="2400" dirty="0" smtClean="0"/>
              <a:t> </a:t>
            </a:r>
            <a:r>
              <a:rPr lang="fa-IR" sz="2400" dirty="0" smtClean="0"/>
              <a:t> یا </a:t>
            </a:r>
            <a:r>
              <a:rPr lang="en-US" sz="2400" dirty="0" err="1"/>
              <a:t>assertTrue</a:t>
            </a:r>
            <a:r>
              <a:rPr lang="en-US" sz="2400" dirty="0"/>
              <a:t> </a:t>
            </a:r>
            <a:r>
              <a:rPr lang="fa-IR" sz="2400" dirty="0"/>
              <a:t>و ... را نمی‌خواد و فقط با نوشتن </a:t>
            </a:r>
            <a:r>
              <a:rPr lang="en-US" sz="2400" dirty="0"/>
              <a:t>assert </a:t>
            </a:r>
            <a:r>
              <a:rPr lang="fa-IR" sz="2400" dirty="0"/>
              <a:t>می‌تونیم مقدار مورد انتظارمون رو با مقدار تست شده بررسی کنیم.</a:t>
            </a:r>
          </a:p>
          <a:p>
            <a:pPr algn="r" rtl="1"/>
            <a:endParaRPr lang="en-US" sz="2400" b="1" dirty="0"/>
          </a:p>
        </p:txBody>
      </p:sp>
    </p:spTree>
    <p:extLst>
      <p:ext uri="{BB962C8B-B14F-4D97-AF65-F5344CB8AC3E}">
        <p14:creationId xmlns:p14="http://schemas.microsoft.com/office/powerpoint/2010/main" val="54232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6134100"/>
          </a:xfrm>
        </p:spPr>
        <p:txBody>
          <a:bodyPr>
            <a:normAutofit/>
          </a:bodyPr>
          <a:lstStyle/>
          <a:p>
            <a:pPr algn="r" rtl="1"/>
            <a:r>
              <a:rPr lang="fa-IR" sz="2400" dirty="0"/>
              <a:t>به عنوان مثال تو </a:t>
            </a:r>
            <a:r>
              <a:rPr lang="en-US" sz="2400" dirty="0"/>
              <a:t>unit test </a:t>
            </a:r>
            <a:r>
              <a:rPr lang="fa-IR" sz="2400" dirty="0"/>
              <a:t>داشتیم</a:t>
            </a:r>
            <a:r>
              <a:rPr lang="fa-IR" sz="2400" dirty="0" smtClean="0"/>
              <a:t>:</a:t>
            </a:r>
            <a:endParaRPr lang="en-US" sz="2400" dirty="0" smtClean="0"/>
          </a:p>
          <a:p>
            <a:pPr algn="r" rtl="1"/>
            <a:endParaRPr lang="en-US" sz="2400" dirty="0"/>
          </a:p>
          <a:p>
            <a:pPr algn="r" rtl="1"/>
            <a:endParaRPr lang="en-US" sz="2400" dirty="0" smtClean="0"/>
          </a:p>
          <a:p>
            <a:pPr algn="r" rtl="1"/>
            <a:endParaRPr lang="en-US" sz="2400" dirty="0"/>
          </a:p>
          <a:p>
            <a:pPr algn="r" rtl="1"/>
            <a:endParaRPr lang="en-US" sz="2400" dirty="0" smtClean="0"/>
          </a:p>
          <a:p>
            <a:pPr algn="r" rtl="1"/>
            <a:endParaRPr lang="en-US" sz="2400" dirty="0"/>
          </a:p>
          <a:p>
            <a:pPr marL="0" indent="0" algn="r" rtl="1">
              <a:buNone/>
            </a:pPr>
            <a:r>
              <a:rPr lang="fa-IR" sz="2400" dirty="0"/>
              <a:t>حالا اگر بخوایم این مورد را با </a:t>
            </a:r>
            <a:r>
              <a:rPr lang="en-US" sz="2400" dirty="0" err="1"/>
              <a:t>pytest</a:t>
            </a:r>
            <a:r>
              <a:rPr lang="en-US" sz="2400" dirty="0"/>
              <a:t> </a:t>
            </a:r>
            <a:r>
              <a:rPr lang="fa-IR" sz="2400" dirty="0"/>
              <a:t>بنویسیم خواهیم داشت</a:t>
            </a:r>
            <a:r>
              <a:rPr lang="fa-IR" sz="2400" dirty="0" smtClean="0"/>
              <a:t>:</a:t>
            </a:r>
            <a:endParaRPr lang="en-US" sz="2400" dirty="0" smtClean="0"/>
          </a:p>
          <a:p>
            <a:pPr marL="0" indent="0" algn="r" rtl="1">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5600"/>
            <a:ext cx="5639587" cy="28066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78300"/>
            <a:ext cx="5239481" cy="2311400"/>
          </a:xfrm>
          <a:prstGeom prst="rect">
            <a:avLst/>
          </a:prstGeom>
        </p:spPr>
      </p:pic>
    </p:spTree>
    <p:extLst>
      <p:ext uri="{BB962C8B-B14F-4D97-AF65-F5344CB8AC3E}">
        <p14:creationId xmlns:p14="http://schemas.microsoft.com/office/powerpoint/2010/main" val="3847227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65</TotalTime>
  <Words>449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Tahoma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2023-05-16T14:55:17Z</dcterms:created>
  <dcterms:modified xsi:type="dcterms:W3CDTF">2023-05-16T16:02:30Z</dcterms:modified>
</cp:coreProperties>
</file>