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6E09C9-2983-4064-9E62-BF70E62C05D7}"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32C98-9107-4BDC-81F1-FAFF857FE9E7}" type="slidenum">
              <a:rPr lang="en-US" smtClean="0"/>
              <a:t>‹#›</a:t>
            </a:fld>
            <a:endParaRPr lang="en-US"/>
          </a:p>
        </p:txBody>
      </p:sp>
    </p:spTree>
    <p:extLst>
      <p:ext uri="{BB962C8B-B14F-4D97-AF65-F5344CB8AC3E}">
        <p14:creationId xmlns:p14="http://schemas.microsoft.com/office/powerpoint/2010/main" val="1287199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6E09C9-2983-4064-9E62-BF70E62C05D7}"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32C98-9107-4BDC-81F1-FAFF857FE9E7}" type="slidenum">
              <a:rPr lang="en-US" smtClean="0"/>
              <a:t>‹#›</a:t>
            </a:fld>
            <a:endParaRPr lang="en-US"/>
          </a:p>
        </p:txBody>
      </p:sp>
    </p:spTree>
    <p:extLst>
      <p:ext uri="{BB962C8B-B14F-4D97-AF65-F5344CB8AC3E}">
        <p14:creationId xmlns:p14="http://schemas.microsoft.com/office/powerpoint/2010/main" val="427991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6E09C9-2983-4064-9E62-BF70E62C05D7}"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32C98-9107-4BDC-81F1-FAFF857FE9E7}" type="slidenum">
              <a:rPr lang="en-US" smtClean="0"/>
              <a:t>‹#›</a:t>
            </a:fld>
            <a:endParaRPr lang="en-US"/>
          </a:p>
        </p:txBody>
      </p:sp>
    </p:spTree>
    <p:extLst>
      <p:ext uri="{BB962C8B-B14F-4D97-AF65-F5344CB8AC3E}">
        <p14:creationId xmlns:p14="http://schemas.microsoft.com/office/powerpoint/2010/main" val="93228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6E09C9-2983-4064-9E62-BF70E62C05D7}"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32C98-9107-4BDC-81F1-FAFF857FE9E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79770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6E09C9-2983-4064-9E62-BF70E62C05D7}"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32C98-9107-4BDC-81F1-FAFF857FE9E7}" type="slidenum">
              <a:rPr lang="en-US" smtClean="0"/>
              <a:t>‹#›</a:t>
            </a:fld>
            <a:endParaRPr lang="en-US"/>
          </a:p>
        </p:txBody>
      </p:sp>
    </p:spTree>
    <p:extLst>
      <p:ext uri="{BB962C8B-B14F-4D97-AF65-F5344CB8AC3E}">
        <p14:creationId xmlns:p14="http://schemas.microsoft.com/office/powerpoint/2010/main" val="907375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86E09C9-2983-4064-9E62-BF70E62C05D7}"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732C98-9107-4BDC-81F1-FAFF857FE9E7}" type="slidenum">
              <a:rPr lang="en-US" smtClean="0"/>
              <a:t>‹#›</a:t>
            </a:fld>
            <a:endParaRPr lang="en-US"/>
          </a:p>
        </p:txBody>
      </p:sp>
    </p:spTree>
    <p:extLst>
      <p:ext uri="{BB962C8B-B14F-4D97-AF65-F5344CB8AC3E}">
        <p14:creationId xmlns:p14="http://schemas.microsoft.com/office/powerpoint/2010/main" val="4128154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86E09C9-2983-4064-9E62-BF70E62C05D7}"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732C98-9107-4BDC-81F1-FAFF857FE9E7}" type="slidenum">
              <a:rPr lang="en-US" smtClean="0"/>
              <a:t>‹#›</a:t>
            </a:fld>
            <a:endParaRPr lang="en-US"/>
          </a:p>
        </p:txBody>
      </p:sp>
    </p:spTree>
    <p:extLst>
      <p:ext uri="{BB962C8B-B14F-4D97-AF65-F5344CB8AC3E}">
        <p14:creationId xmlns:p14="http://schemas.microsoft.com/office/powerpoint/2010/main" val="367471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6E09C9-2983-4064-9E62-BF70E62C05D7}"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32C98-9107-4BDC-81F1-FAFF857FE9E7}" type="slidenum">
              <a:rPr lang="en-US" smtClean="0"/>
              <a:t>‹#›</a:t>
            </a:fld>
            <a:endParaRPr lang="en-US"/>
          </a:p>
        </p:txBody>
      </p:sp>
    </p:spTree>
    <p:extLst>
      <p:ext uri="{BB962C8B-B14F-4D97-AF65-F5344CB8AC3E}">
        <p14:creationId xmlns:p14="http://schemas.microsoft.com/office/powerpoint/2010/main" val="1045726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6E09C9-2983-4064-9E62-BF70E62C05D7}"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32C98-9107-4BDC-81F1-FAFF857FE9E7}" type="slidenum">
              <a:rPr lang="en-US" smtClean="0"/>
              <a:t>‹#›</a:t>
            </a:fld>
            <a:endParaRPr lang="en-US"/>
          </a:p>
        </p:txBody>
      </p:sp>
    </p:spTree>
    <p:extLst>
      <p:ext uri="{BB962C8B-B14F-4D97-AF65-F5344CB8AC3E}">
        <p14:creationId xmlns:p14="http://schemas.microsoft.com/office/powerpoint/2010/main" val="165654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6E09C9-2983-4064-9E62-BF70E62C05D7}"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32C98-9107-4BDC-81F1-FAFF857FE9E7}" type="slidenum">
              <a:rPr lang="en-US" smtClean="0"/>
              <a:t>‹#›</a:t>
            </a:fld>
            <a:endParaRPr lang="en-US"/>
          </a:p>
        </p:txBody>
      </p:sp>
    </p:spTree>
    <p:extLst>
      <p:ext uri="{BB962C8B-B14F-4D97-AF65-F5344CB8AC3E}">
        <p14:creationId xmlns:p14="http://schemas.microsoft.com/office/powerpoint/2010/main" val="2659062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E09C9-2983-4064-9E62-BF70E62C05D7}"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32C98-9107-4BDC-81F1-FAFF857FE9E7}" type="slidenum">
              <a:rPr lang="en-US" smtClean="0"/>
              <a:t>‹#›</a:t>
            </a:fld>
            <a:endParaRPr lang="en-US"/>
          </a:p>
        </p:txBody>
      </p:sp>
    </p:spTree>
    <p:extLst>
      <p:ext uri="{BB962C8B-B14F-4D97-AF65-F5344CB8AC3E}">
        <p14:creationId xmlns:p14="http://schemas.microsoft.com/office/powerpoint/2010/main" val="135804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6E09C9-2983-4064-9E62-BF70E62C05D7}"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32C98-9107-4BDC-81F1-FAFF857FE9E7}" type="slidenum">
              <a:rPr lang="en-US" smtClean="0"/>
              <a:t>‹#›</a:t>
            </a:fld>
            <a:endParaRPr lang="en-US"/>
          </a:p>
        </p:txBody>
      </p:sp>
    </p:spTree>
    <p:extLst>
      <p:ext uri="{BB962C8B-B14F-4D97-AF65-F5344CB8AC3E}">
        <p14:creationId xmlns:p14="http://schemas.microsoft.com/office/powerpoint/2010/main" val="3518065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6E09C9-2983-4064-9E62-BF70E62C05D7}" type="datetimeFigureOut">
              <a:rPr lang="en-US" smtClean="0"/>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732C98-9107-4BDC-81F1-FAFF857FE9E7}" type="slidenum">
              <a:rPr lang="en-US" smtClean="0"/>
              <a:t>‹#›</a:t>
            </a:fld>
            <a:endParaRPr lang="en-US"/>
          </a:p>
        </p:txBody>
      </p:sp>
    </p:spTree>
    <p:extLst>
      <p:ext uri="{BB962C8B-B14F-4D97-AF65-F5344CB8AC3E}">
        <p14:creationId xmlns:p14="http://schemas.microsoft.com/office/powerpoint/2010/main" val="2062107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6E09C9-2983-4064-9E62-BF70E62C05D7}"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732C98-9107-4BDC-81F1-FAFF857FE9E7}" type="slidenum">
              <a:rPr lang="en-US" smtClean="0"/>
              <a:t>‹#›</a:t>
            </a:fld>
            <a:endParaRPr lang="en-US"/>
          </a:p>
        </p:txBody>
      </p:sp>
    </p:spTree>
    <p:extLst>
      <p:ext uri="{BB962C8B-B14F-4D97-AF65-F5344CB8AC3E}">
        <p14:creationId xmlns:p14="http://schemas.microsoft.com/office/powerpoint/2010/main" val="388906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86E09C9-2983-4064-9E62-BF70E62C05D7}" type="datetimeFigureOut">
              <a:rPr lang="en-US" smtClean="0"/>
              <a:t>4/30/2023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732C98-9107-4BDC-81F1-FAFF857FE9E7}" type="slidenum">
              <a:rPr lang="en-US" smtClean="0"/>
              <a:t>‹#›</a:t>
            </a:fld>
            <a:endParaRPr lang="en-US"/>
          </a:p>
        </p:txBody>
      </p:sp>
    </p:spTree>
    <p:extLst>
      <p:ext uri="{BB962C8B-B14F-4D97-AF65-F5344CB8AC3E}">
        <p14:creationId xmlns:p14="http://schemas.microsoft.com/office/powerpoint/2010/main" val="290024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6E09C9-2983-4064-9E62-BF70E62C05D7}"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32C98-9107-4BDC-81F1-FAFF857FE9E7}" type="slidenum">
              <a:rPr lang="en-US" smtClean="0"/>
              <a:t>‹#›</a:t>
            </a:fld>
            <a:endParaRPr lang="en-US"/>
          </a:p>
        </p:txBody>
      </p:sp>
    </p:spTree>
    <p:extLst>
      <p:ext uri="{BB962C8B-B14F-4D97-AF65-F5344CB8AC3E}">
        <p14:creationId xmlns:p14="http://schemas.microsoft.com/office/powerpoint/2010/main" val="1077015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6E09C9-2983-4064-9E62-BF70E62C05D7}"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32C98-9107-4BDC-81F1-FAFF857FE9E7}" type="slidenum">
              <a:rPr lang="en-US" smtClean="0"/>
              <a:t>‹#›</a:t>
            </a:fld>
            <a:endParaRPr lang="en-US"/>
          </a:p>
        </p:txBody>
      </p:sp>
    </p:spTree>
    <p:extLst>
      <p:ext uri="{BB962C8B-B14F-4D97-AF65-F5344CB8AC3E}">
        <p14:creationId xmlns:p14="http://schemas.microsoft.com/office/powerpoint/2010/main" val="3905972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86E09C9-2983-4064-9E62-BF70E62C05D7}" type="datetimeFigureOut">
              <a:rPr lang="en-US" smtClean="0"/>
              <a:t>4/30/2023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2732C98-9107-4BDC-81F1-FAFF857FE9E7}" type="slidenum">
              <a:rPr lang="en-US" smtClean="0"/>
              <a:t>‹#›</a:t>
            </a:fld>
            <a:endParaRPr lang="en-US"/>
          </a:p>
        </p:txBody>
      </p:sp>
    </p:spTree>
    <p:extLst>
      <p:ext uri="{BB962C8B-B14F-4D97-AF65-F5344CB8AC3E}">
        <p14:creationId xmlns:p14="http://schemas.microsoft.com/office/powerpoint/2010/main" val="61420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04800"/>
            <a:ext cx="9144000" cy="6248400"/>
          </a:xfrm>
        </p:spPr>
        <p:txBody>
          <a:bodyPr>
            <a:normAutofit/>
          </a:bodyPr>
          <a:lstStyle/>
          <a:p>
            <a:r>
              <a:rPr lang="fa-IR" sz="3600" dirty="0" smtClean="0"/>
              <a:t>بنامخدا</a:t>
            </a:r>
          </a:p>
          <a:p>
            <a:pPr algn="r" rtl="1"/>
            <a:endParaRPr lang="fa-IR" sz="3600" dirty="0"/>
          </a:p>
          <a:p>
            <a:pPr algn="r" rtl="1"/>
            <a:r>
              <a:rPr lang="fa-IR" sz="3600" dirty="0" smtClean="0"/>
              <a:t>نام : حسین احمدپور / سید رضا جاویده</a:t>
            </a:r>
          </a:p>
          <a:p>
            <a:pPr algn="r" rtl="1"/>
            <a:r>
              <a:rPr lang="fa-IR" sz="3600" dirty="0" smtClean="0"/>
              <a:t>موضوع : افرونه های </a:t>
            </a:r>
            <a:r>
              <a:rPr lang="en-US" sz="3600" dirty="0" err="1" smtClean="0"/>
              <a:t>vscode</a:t>
            </a:r>
            <a:r>
              <a:rPr lang="en-US" sz="3600" dirty="0" smtClean="0"/>
              <a:t> </a:t>
            </a:r>
            <a:r>
              <a:rPr lang="fa-IR" sz="3600" dirty="0" smtClean="0"/>
              <a:t> </a:t>
            </a:r>
          </a:p>
          <a:p>
            <a:pPr algn="r" rtl="1"/>
            <a:endParaRPr lang="en-US" sz="3600" dirty="0"/>
          </a:p>
        </p:txBody>
      </p:sp>
    </p:spTree>
    <p:extLst>
      <p:ext uri="{BB962C8B-B14F-4D97-AF65-F5344CB8AC3E}">
        <p14:creationId xmlns:p14="http://schemas.microsoft.com/office/powerpoint/2010/main" val="4010323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266700"/>
            <a:ext cx="10515600" cy="6375400"/>
          </a:xfrm>
        </p:spPr>
        <p:txBody>
          <a:bodyPr>
            <a:normAutofit/>
          </a:bodyPr>
          <a:lstStyle/>
          <a:p>
            <a:pPr algn="r" rtl="1"/>
            <a:r>
              <a:rPr lang="fa-IR" sz="2400" dirty="0" smtClean="0"/>
              <a:t>1- </a:t>
            </a:r>
            <a:r>
              <a:rPr lang="en-US" sz="2400" dirty="0" err="1" smtClean="0"/>
              <a:t>gitlens</a:t>
            </a:r>
            <a:r>
              <a:rPr lang="fa-IR" sz="2400" dirty="0" smtClean="0"/>
              <a:t> </a:t>
            </a:r>
          </a:p>
          <a:p>
            <a:pPr marL="0" indent="0" algn="r" rtl="1">
              <a:buNone/>
            </a:pPr>
            <a:endParaRPr lang="fa-IR" sz="2400" dirty="0" smtClean="0"/>
          </a:p>
          <a:p>
            <a:pPr algn="r" rtl="1"/>
            <a:r>
              <a:rPr lang="fa-IR" sz="2400" dirty="0"/>
              <a:t>ین افزونه بیش از ۸ میلیون دانلود داشته است.</a:t>
            </a:r>
          </a:p>
          <a:p>
            <a:pPr algn="r" rtl="1"/>
            <a:r>
              <a:rPr lang="fa-IR" sz="2400" dirty="0"/>
              <a:t>این افزونه عملکردهای </a:t>
            </a:r>
            <a:r>
              <a:rPr lang="en-US" sz="2400" dirty="0" err="1" smtClean="0"/>
              <a:t>git</a:t>
            </a:r>
            <a:r>
              <a:rPr lang="fa-IR" sz="2400" dirty="0" smtClean="0"/>
              <a:t> را </a:t>
            </a:r>
            <a:r>
              <a:rPr lang="fa-IR" sz="2400" dirty="0"/>
              <a:t>تقویت می‌کند. وقتی در یک تیم مشغول به کار باشید، این افزونه خیلی به دردتان خواهد خورد. </a:t>
            </a:r>
            <a:endParaRPr lang="fa-IR" sz="2400" dirty="0" smtClean="0"/>
          </a:p>
          <a:p>
            <a:pPr algn="r" rtl="1"/>
            <a:r>
              <a:rPr lang="fa-IR" sz="2400" dirty="0" smtClean="0"/>
              <a:t>همکاری </a:t>
            </a:r>
            <a:r>
              <a:rPr lang="fa-IR" sz="2400" dirty="0"/>
              <a:t>در پروژه‌های گسترده می‌تواند کمی دشوار باشد، بنابراین این افزونه به ما کمک می‌کند تا بتوانیم نویسندگان هر خط از کد را ببینیم.</a:t>
            </a:r>
          </a:p>
          <a:p>
            <a:pPr algn="r" rtl="1"/>
            <a:r>
              <a:rPr lang="fa-IR" sz="2400" dirty="0"/>
              <a:t>این ابزار به توسعه دهندگان کمک می‌کند تا کدهای خود را بهتر درک کنند. توسعه دهندگان به کمک این ابزار می‌توانند از تاریخ تغییرات اعمال شده مطلع شوند و نحوه‌ی تکامل کدها توسط چندین توسعه دهنده را مشاهده کنند.</a:t>
            </a:r>
          </a:p>
          <a:p>
            <a:pPr algn="r" rtl="1"/>
            <a:r>
              <a:rPr lang="fa-IR" sz="2400" dirty="0"/>
              <a:t>می‌توانید مستقیماً آن را از طریق </a:t>
            </a:r>
            <a:r>
              <a:rPr lang="en-US" sz="2400" dirty="0" err="1"/>
              <a:t>VSCode</a:t>
            </a:r>
            <a:r>
              <a:rPr lang="en-US" sz="2400" dirty="0"/>
              <a:t> </a:t>
            </a:r>
            <a:r>
              <a:rPr lang="fa-IR" sz="2400" dirty="0"/>
              <a:t>خود نصب کنید.</a:t>
            </a:r>
          </a:p>
          <a:p>
            <a:pPr algn="r" rtl="1"/>
            <a:endParaRPr lang="en-US" sz="2400" dirty="0"/>
          </a:p>
        </p:txBody>
      </p:sp>
    </p:spTree>
    <p:extLst>
      <p:ext uri="{BB962C8B-B14F-4D97-AF65-F5344CB8AC3E}">
        <p14:creationId xmlns:p14="http://schemas.microsoft.com/office/powerpoint/2010/main" val="2504852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228600"/>
            <a:ext cx="10515600" cy="6324600"/>
          </a:xfrm>
        </p:spPr>
        <p:txBody>
          <a:bodyPr>
            <a:normAutofit/>
          </a:bodyPr>
          <a:lstStyle/>
          <a:p>
            <a:pPr algn="r" rtl="1"/>
            <a:r>
              <a:rPr lang="en-US" sz="2400" b="1" dirty="0" smtClean="0"/>
              <a:t> </a:t>
            </a:r>
            <a:r>
              <a:rPr lang="fa-IR" sz="2400" b="1" dirty="0" smtClean="0"/>
              <a:t>2-</a:t>
            </a:r>
            <a:r>
              <a:rPr lang="en-US" sz="2400" b="1" dirty="0"/>
              <a:t>Prettier</a:t>
            </a:r>
          </a:p>
          <a:p>
            <a:pPr algn="r" rtl="1"/>
            <a:endParaRPr lang="fa-IR" sz="2400" b="1" dirty="0"/>
          </a:p>
          <a:p>
            <a:pPr algn="r" rtl="1"/>
            <a:r>
              <a:rPr lang="fa-IR" sz="2400" dirty="0"/>
              <a:t>بیش از ۱۰.۸ میلیون دانلود داشته و یکی از محبوب‌ترین افزونه های </a:t>
            </a:r>
            <a:r>
              <a:rPr lang="en-US" sz="2400" dirty="0" err="1"/>
              <a:t>VSCode</a:t>
            </a:r>
            <a:r>
              <a:rPr lang="en-US" sz="2400" dirty="0"/>
              <a:t> </a:t>
            </a:r>
            <a:r>
              <a:rPr lang="fa-IR" sz="2400" dirty="0"/>
              <a:t>است</a:t>
            </a:r>
            <a:r>
              <a:rPr lang="fa-IR" sz="2400" dirty="0" smtClean="0"/>
              <a:t>.</a:t>
            </a:r>
          </a:p>
          <a:p>
            <a:pPr algn="r" rtl="1"/>
            <a:endParaRPr lang="fa-IR" sz="2400" dirty="0"/>
          </a:p>
          <a:p>
            <a:pPr algn="r" rtl="1"/>
            <a:r>
              <a:rPr lang="fa-IR" sz="2400" dirty="0"/>
              <a:t>یک ابزار کاملاً مناسب برای جعبه ابزار شما که باید همین حالا آن را نصب کنید. این ابزار اسکریپت‌های شما را به طور خودکار فرمت می‌کند تا بتوانید آن‌ها را به راحتی بخوانید. صادقانه بگویم، کمی فضای سفید می‌تواند زندگی شما را بهبود بخشد</a:t>
            </a:r>
            <a:r>
              <a:rPr lang="fa-IR" sz="2400" dirty="0" smtClean="0"/>
              <a:t>.</a:t>
            </a:r>
          </a:p>
          <a:p>
            <a:pPr algn="r" rtl="1"/>
            <a:endParaRPr lang="fa-IR" sz="2400" dirty="0"/>
          </a:p>
          <a:p>
            <a:pPr algn="r" rtl="1"/>
            <a:r>
              <a:rPr lang="fa-IR" sz="2400" dirty="0"/>
              <a:t>تنظیم آن بسیار آسان است و بلافاصله پس از فشردن دکمه‌ی </a:t>
            </a:r>
            <a:r>
              <a:rPr lang="en-US" sz="2400" dirty="0"/>
              <a:t>save </a:t>
            </a:r>
            <a:r>
              <a:rPr lang="fa-IR" sz="2400" dirty="0"/>
              <a:t>به صورت خودکار فرمت می‌شود. می‌توانید آن را مستقیماً از طریق </a:t>
            </a:r>
            <a:r>
              <a:rPr lang="en-US" sz="2400" dirty="0" err="1"/>
              <a:t>VSCode</a:t>
            </a:r>
            <a:r>
              <a:rPr lang="en-US" sz="2400" dirty="0"/>
              <a:t> </a:t>
            </a:r>
            <a:r>
              <a:rPr lang="fa-IR" sz="2400" dirty="0"/>
              <a:t>خود نصب کنید.</a:t>
            </a:r>
          </a:p>
          <a:p>
            <a:pPr algn="r" rtl="1"/>
            <a:endParaRPr lang="en-US" sz="2400" b="1" dirty="0"/>
          </a:p>
        </p:txBody>
      </p:sp>
    </p:spTree>
    <p:extLst>
      <p:ext uri="{BB962C8B-B14F-4D97-AF65-F5344CB8AC3E}">
        <p14:creationId xmlns:p14="http://schemas.microsoft.com/office/powerpoint/2010/main" val="2388174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381000"/>
            <a:ext cx="10515600" cy="5930900"/>
          </a:xfrm>
        </p:spPr>
        <p:txBody>
          <a:bodyPr>
            <a:normAutofit/>
          </a:bodyPr>
          <a:lstStyle/>
          <a:p>
            <a:pPr algn="r" rtl="1"/>
            <a:r>
              <a:rPr lang="fa-IR" sz="2400" dirty="0" smtClean="0"/>
              <a:t>3- </a:t>
            </a:r>
            <a:r>
              <a:rPr lang="en-US" sz="2400" b="1" dirty="0"/>
              <a:t>Bracket Pair Colorizer</a:t>
            </a:r>
          </a:p>
          <a:p>
            <a:pPr algn="r" rtl="1"/>
            <a:endParaRPr lang="fa-IR" sz="2400" dirty="0" smtClean="0"/>
          </a:p>
          <a:p>
            <a:pPr algn="r" rtl="1"/>
            <a:r>
              <a:rPr lang="en-US" sz="2400" dirty="0"/>
              <a:t>Bracket Pair Colorizer </a:t>
            </a:r>
            <a:r>
              <a:rPr lang="fa-IR" sz="2400" dirty="0"/>
              <a:t>یک ابزار ضروری در جعبه ابزار </a:t>
            </a:r>
            <a:r>
              <a:rPr lang="en-US" sz="2400" dirty="0" err="1"/>
              <a:t>VSCode</a:t>
            </a:r>
            <a:r>
              <a:rPr lang="en-US" sz="2400" dirty="0"/>
              <a:t> </a:t>
            </a:r>
            <a:r>
              <a:rPr lang="fa-IR" sz="2400" dirty="0"/>
              <a:t>شماست</a:t>
            </a:r>
            <a:r>
              <a:rPr lang="fa-IR" sz="2400" dirty="0" smtClean="0"/>
              <a:t>.</a:t>
            </a:r>
          </a:p>
          <a:p>
            <a:pPr algn="r" rtl="1"/>
            <a:endParaRPr lang="fa-IR" sz="2400" dirty="0"/>
          </a:p>
          <a:p>
            <a:pPr algn="r" rtl="1"/>
            <a:r>
              <a:rPr lang="fa-IR" sz="2400" dirty="0"/>
              <a:t>شاید این موضوع در ابتدا برای افراد مبتدی منطقی به نظر نرسد. اما وقتی بر روی پروژه‌های بزرگتری کار می‌کنید که در آن‌ها توابع و مولفه‌ها پیچیده هستند، چنین ابزاری قطعاً به کمک شما خواهد آمد. وظیفه اصلی آن این است که مطمئن شود براکت‌های ساخته شده توسط شما به طور خودکار با براکت‌های مناسب جفت می‌شوند. </a:t>
            </a:r>
            <a:endParaRPr lang="fa-IR" sz="2400" dirty="0" smtClean="0"/>
          </a:p>
          <a:p>
            <a:pPr algn="r" rtl="1"/>
            <a:r>
              <a:rPr lang="fa-IR" sz="2400" dirty="0" smtClean="0"/>
              <a:t>با </a:t>
            </a:r>
            <a:r>
              <a:rPr lang="fa-IR" sz="2400" dirty="0"/>
              <a:t>این کار دیگر لازم نیست که شما به دنبال براکت‌های مناسب بگردید.</a:t>
            </a:r>
          </a:p>
          <a:p>
            <a:pPr algn="r" rtl="1"/>
            <a:endParaRPr lang="en-US" sz="2400" dirty="0"/>
          </a:p>
        </p:txBody>
      </p:sp>
    </p:spTree>
    <p:extLst>
      <p:ext uri="{BB962C8B-B14F-4D97-AF65-F5344CB8AC3E}">
        <p14:creationId xmlns:p14="http://schemas.microsoft.com/office/powerpoint/2010/main" val="1343979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381000"/>
            <a:ext cx="10515600" cy="6057900"/>
          </a:xfrm>
        </p:spPr>
        <p:txBody>
          <a:bodyPr>
            <a:noAutofit/>
          </a:bodyPr>
          <a:lstStyle/>
          <a:p>
            <a:pPr algn="r" rtl="1"/>
            <a:r>
              <a:rPr lang="fa-IR" sz="2400" dirty="0" smtClean="0"/>
              <a:t>4-</a:t>
            </a:r>
            <a:r>
              <a:rPr lang="en-US" sz="2400" b="1" dirty="0" err="1"/>
              <a:t>VSCode</a:t>
            </a:r>
            <a:r>
              <a:rPr lang="en-US" sz="2400" b="1" dirty="0"/>
              <a:t> </a:t>
            </a:r>
            <a:r>
              <a:rPr lang="en-US" sz="2400" b="1" dirty="0" smtClean="0"/>
              <a:t>Icons</a:t>
            </a:r>
            <a:endParaRPr lang="fa-IR" sz="2400" b="1" dirty="0" smtClean="0"/>
          </a:p>
          <a:p>
            <a:pPr algn="r" rtl="1"/>
            <a:endParaRPr lang="en-US" sz="2400" b="1" dirty="0"/>
          </a:p>
          <a:p>
            <a:pPr algn="r" rtl="1"/>
            <a:r>
              <a:rPr lang="fa-IR" sz="2400" dirty="0"/>
              <a:t>این ابزار با مورد انتخابی تم‌ها شباهت دارد. این همان چیزی است که هر توسعه دهنده‌ای به دنبالش می‌گردد. طراحی کردن براساس سلیقه شخصی بسیار هیجان انگیز و جالب است. آیکون تم‌های دیگری نیز در آن وجود دارد که می‌توانید آن‌ها را بررسی کرده و مورد دلخواه خود را پیدا کنید.</a:t>
            </a:r>
          </a:p>
          <a:p>
            <a:pPr algn="r" rtl="1"/>
            <a:r>
              <a:rPr lang="fa-IR" sz="2400" dirty="0"/>
              <a:t>به نظر من این افزونه مفید است زیرا با استفاده از آیکون‌ها، تشخیص نوع فایل مورد نظر آسان‌تر است. حال آن فایل می‌تواند </a:t>
            </a:r>
            <a:r>
              <a:rPr lang="en-US" sz="2400" dirty="0" err="1"/>
              <a:t>Javascript</a:t>
            </a:r>
            <a:r>
              <a:rPr lang="en-US" sz="2400" dirty="0"/>
              <a:t>، CSS، SASS، PHP، </a:t>
            </a:r>
            <a:r>
              <a:rPr lang="en-US" sz="2400" dirty="0" err="1"/>
              <a:t>Docker</a:t>
            </a:r>
            <a:r>
              <a:rPr lang="en-US" sz="2400" dirty="0"/>
              <a:t>، </a:t>
            </a:r>
            <a:r>
              <a:rPr lang="en-US" sz="2400" dirty="0" err="1"/>
              <a:t>Phyton</a:t>
            </a:r>
            <a:r>
              <a:rPr lang="en-US" sz="2400" dirty="0"/>
              <a:t>، </a:t>
            </a:r>
            <a:r>
              <a:rPr lang="fa-IR" sz="2400" dirty="0"/>
              <a:t>عکس و یا خیلی چیزهای دیگر باشد. این ابزار تشخیص فایل‌ها را آسان‌تر می‌کند و به دنیای تاریک ما رنگ می‌بخشد.</a:t>
            </a:r>
          </a:p>
          <a:p>
            <a:pPr algn="r" rtl="1"/>
            <a:endParaRPr lang="en-US" sz="2400" dirty="0"/>
          </a:p>
        </p:txBody>
      </p:sp>
    </p:spTree>
    <p:extLst>
      <p:ext uri="{BB962C8B-B14F-4D97-AF65-F5344CB8AC3E}">
        <p14:creationId xmlns:p14="http://schemas.microsoft.com/office/powerpoint/2010/main" val="428868845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16</TotalTime>
  <Words>134</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Tw Cen MT</vt:lpstr>
      <vt:lpstr>Droplet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Hossein_AP</dc:creator>
  <cp:lastModifiedBy>Hossein_AP</cp:lastModifiedBy>
  <cp:revision>2</cp:revision>
  <dcterms:created xsi:type="dcterms:W3CDTF">2023-04-30T07:14:30Z</dcterms:created>
  <dcterms:modified xsi:type="dcterms:W3CDTF">2023-04-30T07:31:04Z</dcterms:modified>
</cp:coreProperties>
</file>