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package.core-properties+xml" PartName="/docProps/core.xml"/>
</Types>
</file>

<file path=_rels/.rels><?xml version="1.0" encoding="UTF-8" standalone="yes"?><Relationships xmlns="http://schemas.openxmlformats.org/package/2006/relationships"><Relationship Id="rId3" Target="ppt/presentation.xml" Type="http://schemas.openxmlformats.org/officeDocument/2006/relationships/officeDocument"/><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59" r:id="rId5"/>
  </p:sldMasterIdLst>
  <p:notesMasterIdLst>
    <p:notesMasterId r:id="rId6"/>
  </p:notesMasterIdLst>
  <p:handoutMasterIdLst>
    <p:handoutMasterId r:id="rId7"/>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2192000" cy="6858000"/>
  <p:notesSz cx="6858000" cy="9144000"/>
  <p:defaultTextStyle>
    <a:lvl1pPr algn="l" defTabSz="914400" indent="0" marL="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1pPr>
    <a:lvl2pPr algn="l" defTabSz="914400" indent="0" marL="4572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2pPr>
    <a:lvl3pPr algn="l" defTabSz="914400" indent="0" marL="9144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3pPr>
    <a:lvl4pPr algn="l" defTabSz="914400" indent="0" marL="13716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4pPr>
    <a:lvl5pPr algn="l" defTabSz="914400" indent="0" marL="18288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5pPr>
    <a:lvl6pPr algn="l" defTabSz="914400" indent="0" marL="22860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6pPr>
    <a:lvl7pPr algn="l" defTabSz="914400" indent="0" marL="27432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7pPr>
    <a:lvl8pPr algn="l" defTabSz="914400" indent="0" marL="32004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8pPr>
    <a:lvl9pPr algn="l" defTabSz="914400" indent="0" marL="36576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extLst>
    <p:ext uri="smNativeData">
      <pr:smAppRevision xmlns:pr="smNativeData" dt="1638031887" revOS="4" val="976"/>
      <pr:smFileRevision xmlns:pr="smNativeData" dt="1638031887" val="0"/>
      <pr:guideOptions xmlns:pr="smNativeData" dt="1638031887"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d="100" n="96"/>
          <a:sy d="100" n="96"/>
        </p:scale>
        <p:origin x="376" y="307"/>
      </p:cViewPr>
    </p:cSldViewPr>
  </p:slideViewPr>
  <p:outlineViewPr>
    <p:cViewPr>
      <p:scale>
        <a:sx d="100" n="33"/>
        <a:sy d="100" n="33"/>
      </p:scale>
      <p:origin x="0" y="0"/>
    </p:cViewPr>
  </p:outlineViewPr>
  <p:sorterViewPr>
    <p:cViewPr>
      <p:scale>
        <a:sx d="100" n="19"/>
        <a:sy d="100" n="19"/>
      </p:scale>
      <p:origin x="0" y="0"/>
    </p:cViewPr>
  </p:sorterViewPr>
  <p:notesViewPr>
    <p:cSldViewPr snapToGrid="0">
      <p:cViewPr>
        <p:scale>
          <a:sx d="100" n="96"/>
          <a:sy d="100" n="96"/>
        </p:scale>
        <p:origin x="376" y="307"/>
      </p:cViewPr>
    </p:cSldViewPr>
  </p:notesViewPr>
  <p:gridSpacing cx="71755" cy="71755"/>
</p:viewPr>
</file>

<file path=ppt/_rels/presentation.xml.rels><?xml version="1.0" encoding="UTF-8" standalone="yes"?><Relationships xmlns="http://schemas.openxmlformats.org/package/2006/relationships"><Relationship Id="rId38" Target="slides/slide31.xml" Type="http://schemas.openxmlformats.org/officeDocument/2006/relationships/slide"/><Relationship Id="rId37" Target="slides/slide30.xml" Type="http://schemas.openxmlformats.org/officeDocument/2006/relationships/slide"/><Relationship Id="rId36" Target="slides/slide29.xml" Type="http://schemas.openxmlformats.org/officeDocument/2006/relationships/slide"/><Relationship Id="rId35" Target="slides/slide28.xml" Type="http://schemas.openxmlformats.org/officeDocument/2006/relationships/slide"/><Relationship Id="rId34" Target="slides/slide27.xml" Type="http://schemas.openxmlformats.org/officeDocument/2006/relationships/slide"/><Relationship Id="rId33" Target="slides/slide26.xml" Type="http://schemas.openxmlformats.org/officeDocument/2006/relationships/slide"/><Relationship Id="rId32" Target="slides/slide25.xml" Type="http://schemas.openxmlformats.org/officeDocument/2006/relationships/slide"/><Relationship Id="rId31" Target="slides/slide24.xml" Type="http://schemas.openxmlformats.org/officeDocument/2006/relationships/slide"/><Relationship Id="rId30" Target="slides/slide23.xml" Type="http://schemas.openxmlformats.org/officeDocument/2006/relationships/slide"/><Relationship Id="rId27" Target="slides/slide20.xml" Type="http://schemas.openxmlformats.org/officeDocument/2006/relationships/slide"/><Relationship Id="rId26" Target="slides/slide19.xml" Type="http://schemas.openxmlformats.org/officeDocument/2006/relationships/slide"/><Relationship Id="rId25" Target="slides/slide18.xml" Type="http://schemas.openxmlformats.org/officeDocument/2006/relationships/slide"/><Relationship Id="rId24" Target="slides/slide17.xml" Type="http://schemas.openxmlformats.org/officeDocument/2006/relationships/slide"/><Relationship Id="rId21" Target="slides/slide14.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18" Target="slides/slide11.xml" Type="http://schemas.openxmlformats.org/officeDocument/2006/relationships/slide"/><Relationship Id="rId17" Target="slides/slide10.xml" Type="http://schemas.openxmlformats.org/officeDocument/2006/relationships/slide"/><Relationship Id="rId16" Target="slides/slide9.xml" Type="http://schemas.openxmlformats.org/officeDocument/2006/relationships/slide"/><Relationship Id="rId15" Target="slides/slide8.xml" Type="http://schemas.openxmlformats.org/officeDocument/2006/relationships/slide"/><Relationship Id="rId14" Target="slides/slide7.xml" Type="http://schemas.openxmlformats.org/officeDocument/2006/relationships/slide"/><Relationship Id="rId13" Target="slides/slide6.xml" Type="http://schemas.openxmlformats.org/officeDocument/2006/relationships/slide"/><Relationship Id="rId12" Target="slides/slide5.xml" Type="http://schemas.openxmlformats.org/officeDocument/2006/relationships/slide"/><Relationship Id="rId11" Target="slides/slide4.xml" Type="http://schemas.openxmlformats.org/officeDocument/2006/relationships/slide"/><Relationship Id="rId10" Target="slides/slide3.xml" Type="http://schemas.openxmlformats.org/officeDocument/2006/relationships/slide"/><Relationship Id="rId9" Target="slides/slide2.xml" Type="http://schemas.openxmlformats.org/officeDocument/2006/relationships/slide"/><Relationship Id="rId8" Target="slides/slide1.xml" Type="http://schemas.openxmlformats.org/officeDocument/2006/relationships/slide"/><Relationship Id="rId7" Target="handoutMasters/handoutMaster1.xml" Type="http://schemas.openxmlformats.org/officeDocument/2006/relationships/handoutMaster"/><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slides/slide16.xml" Type="http://schemas.openxmlformats.org/officeDocument/2006/relationships/slide"/><Relationship Id="rId29" Target="slides/slide22.xml" Type="http://schemas.openxmlformats.org/officeDocument/2006/relationships/slide"/><Relationship Id="rId2" Target="viewProps.xml" Type="http://schemas.openxmlformats.org/officeDocument/2006/relationships/viewProps"/><Relationship Id="rId22" Target="slides/slide15.xml" Type="http://schemas.openxmlformats.org/officeDocument/2006/relationships/slide"/><Relationship Id="rId28" Target="slides/slide21.xml" Type="http://schemas.openxmlformats.org/officeDocument/2006/relationships/slide"/><Relationship Id="rId1" Target="theme/theme1.xml" Type="http://schemas.openxmlformats.org/officeDocument/2006/relationships/theme"/></Relationships>
</file>

<file path=ppt/handoutMasters/_rels/handoutMaster1.xml.rels><?xml version="1.0" encoding="UTF-8" standalone="yes"?><Relationships xmlns="http://schemas.openxmlformats.org/package/2006/relationships"><Relationship Id="rId1" Target="../theme/theme2.xml" Type="http://schemas.openxmlformats.org/officeDocument/2006/relationships/theme"/></Relationships>
</file>

<file path=ppt/handoutMasters/handoutMaster1.xml><?xml version="1.0" encoding="utf-8"?>
<p:handout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sz="quarter" type="hdr"/>
          </p:nvPr>
        </p:nvSpPr>
        <p:spPr>
          <a:xfrm>
            <a:off x="0" y="0"/>
            <a:ext cx="2971800" cy="459105"/>
          </a:xfrm>
          <a:prstGeom prst="rect">
            <a:avLst/>
          </a:prstGeom>
        </p:spPr>
        <p:txBody>
          <a:bodyPr anchor="t" bIns="45720" lIns="91440" numCol="1" rIns="91440" spcCol="215900" tIns="45720" vert="horz" wrap="square">
            <a:prstTxWarp prst="textNoShape">
              <a:avLst/>
            </a:prstTxWarp>
          </a:bodyPr>
          <a:lstStyle>
            <a:lvl1pPr algn="l">
              <a:defRPr altLang="ru-ru" lang="ru-ru" sz="1200"/>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lang="ru-ru"/>
            </a:pPr>
          </a:p>
        </p:txBody>
      </p:sp>
      <p:sp>
        <p:nvSpPr>
          <p:cNvPr id="3" name="Дата 2"/>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idx="1" sz="quarter" type="dt"/>
          </p:nvPr>
        </p:nvSpPr>
        <p:spPr>
          <a:xfrm>
            <a:off x="3884930" y="0"/>
            <a:ext cx="2971800" cy="459105"/>
          </a:xfrm>
          <a:prstGeom prst="rect">
            <a:avLst/>
          </a:prstGeom>
        </p:spPr>
        <p:txBody>
          <a:bodyPr anchor="t" bIns="45720" lIns="91440" numCol="1" rIns="91440" spcCol="215900" tIns="45720" vert="horz" wrap="square">
            <a:prstTxWarp prst="textNoShape">
              <a:avLst/>
            </a:prstTxWarp>
          </a:bodyPr>
          <a:lstStyle>
            <a:lvl1pPr algn="r">
              <a:defRPr altLang="ru-ru" lang="ru-ru" sz="1200"/>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lang="ru-ru"/>
            </a:pPr>
            <a:fld id="{3CC76005-4BD1-9296-9F7F-BDC32E3169E8}" type="datetime1">
              <a:t>27.11.2021</a:t>
            </a:fld>
          </a:p>
        </p:txBody>
      </p:sp>
      <p:sp>
        <p:nvSpPr>
          <p:cNvPr id="4" name="Нижний колонтитул 3"/>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AAAAAA="/>
              </a:ext>
            </a:extLst>
          </p:cNvSpPr>
          <p:nvPr>
            <p:ph idx="2" sz="quarter" type="ftr"/>
          </p:nvPr>
        </p:nvSpPr>
        <p:spPr>
          <a:xfrm>
            <a:off x="0" y="8685530"/>
            <a:ext cx="2971800" cy="458470"/>
          </a:xfrm>
          <a:prstGeom prst="rect">
            <a:avLst/>
          </a:prstGeom>
        </p:spPr>
        <p:txBody>
          <a:bodyPr anchor="b" bIns="45720" lIns="91440" numCol="1" rIns="91440" spcCol="215900" tIns="45720" vert="horz" wrap="square">
            <a:prstTxWarp prst="textNoShape">
              <a:avLst/>
            </a:prstTxWarp>
          </a:bodyPr>
          <a:lstStyle>
            <a:lvl1pPr algn="l">
              <a:defRPr altLang="ru-ru" lang="ru-ru" sz="1200"/>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lang="ru-ru"/>
            </a:pPr>
          </a:p>
        </p:txBody>
      </p:sp>
      <p:sp>
        <p:nvSpPr>
          <p:cNvPr id="5" name="Номер слайда 4"/>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AAAAAA="/>
              </a:ext>
            </a:extLst>
          </p:cNvSpPr>
          <p:nvPr>
            <p:ph idx="3" sz="quarter" type="sldNum"/>
          </p:nvPr>
        </p:nvSpPr>
        <p:spPr>
          <a:xfrm>
            <a:off x="3884930" y="8685530"/>
            <a:ext cx="2971800" cy="458470"/>
          </a:xfrm>
          <a:prstGeom prst="rect">
            <a:avLst/>
          </a:prstGeom>
        </p:spPr>
        <p:txBody>
          <a:bodyPr anchor="b" bIns="45720" lIns="91440" numCol="1" rIns="91440" spcCol="215900" tIns="45720" vert="horz" wrap="square">
            <a:prstTxWarp prst="textNoShape">
              <a:avLst/>
            </a:prstTxWarp>
          </a:bodyPr>
          <a:lstStyle>
            <a:lvl1pPr algn="r">
              <a:defRPr altLang="ru-ru" lang="ru-ru" sz="1200"/>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lang="ru-ru"/>
            </a:pPr>
            <a:fld id="{3CC775F6-B8D1-9283-9F7F-4ED63B31691B}" type="slidenum">
              <a:t>‹#›</a:t>
            </a:fld>
          </a:p>
        </p:txBody>
      </p:sp>
    </p:spTree>
  </p:cSld>
  <p:clrMap accent1="accent1" accent2="accent2" accent3="accent3" accent4="accent4" accent5="accent5" accent6="accent6" bg1="lt1" bg2="lt2" folHlink="folHlink" hlink="hlink" tx1="dk1" tx2="dk2"/>
  <p:hf ftr="0" hdr="0"/>
</p:handoutMaster>
</file>

<file path=ppt/notesMasters/_rels/notesMaster1.xml.rels><?xml version="1.0" encoding="UTF-8" standalone="yes"?><Relationships xmlns="http://schemas.openxmlformats.org/package/2006/relationships"><Relationship Id="rId1" Target="../theme/theme3.xml" Type="http://schemas.openxmlformats.org/officeDocument/2006/relationships/theme"/></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sz="quarter" type="hdr"/>
          </p:nvPr>
        </p:nvSpPr>
        <p:spPr>
          <a:xfrm>
            <a:off x="0" y="0"/>
            <a:ext cx="2971800" cy="459105"/>
          </a:xfrm>
          <a:prstGeom prst="rect">
            <a:avLst/>
          </a:prstGeom>
        </p:spPr>
        <p:txBody>
          <a:bodyPr anchor="t" bIns="45720" lIns="91440" numCol="1" rIns="91440" spcCol="215900" tIns="45720" vert="horz" wrap="square">
            <a:prstTxWarp prst="textNoShape">
              <a:avLst/>
            </a:prstTxWarp>
          </a:bodyPr>
          <a:lstStyle>
            <a:lvl1pPr algn="l">
              <a:defRPr altLang="ru-ru" lang="ru-ru" sz="1200"/>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lang="ru-ru"/>
            </a:pPr>
          </a:p>
        </p:txBody>
      </p:sp>
      <p:sp>
        <p:nvSpPr>
          <p:cNvPr id="3" name="Дата 2"/>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idx="1" type="dt"/>
          </p:nvPr>
        </p:nvSpPr>
        <p:spPr>
          <a:xfrm>
            <a:off x="3884930" y="0"/>
            <a:ext cx="2971800" cy="459105"/>
          </a:xfrm>
          <a:prstGeom prst="rect">
            <a:avLst/>
          </a:prstGeom>
        </p:spPr>
        <p:txBody>
          <a:bodyPr anchor="t" bIns="45720" lIns="91440" numCol="1" rIns="91440" spcCol="215900" tIns="45720" vert="horz" wrap="square">
            <a:prstTxWarp prst="textNoShape">
              <a:avLst/>
            </a:prstTxWarp>
          </a:bodyPr>
          <a:lstStyle>
            <a:lvl1pPr algn="r">
              <a:defRPr altLang="ru-ru" lang="ru-ru" sz="1200"/>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lang="ru-ru"/>
            </a:pPr>
            <a:fld id="{3CC71BD4-9AD1-92ED-9F7F-6CB855316939}" type="datetime1">
              <a:t>27.11.2021</a:t>
            </a:fld>
          </a:p>
        </p:txBody>
      </p:sp>
      <p:sp>
        <p:nvSpPr>
          <p:cNvPr id="4" name="Образ слайда 3"/>
          <p:cNvSpPr>
            <a:spLocks noChangeArrowheads="1" noGrp="1"/>
            <a:extLst>
              <a:ext uri="smNativeData">
                <pr:smNativeData xmlns:pr="smNativeData" val="SMDATA_13_D2KiYR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vw8AAP8fAAA="/>
              </a:ext>
            </a:extLst>
          </p:cNvSpPr>
          <p:nvPr>
            <p:ph idx="2" type="sldImg"/>
          </p:nvPr>
        </p:nvSpPr>
        <p:spPr>
          <a:xfrm>
            <a:off x="685800" y="1143000"/>
            <a:ext cx="5486400" cy="3086100"/>
          </a:xfrm>
          <a:prstGeom prst="rect">
            <a:avLst/>
          </a:prstGeom>
          <a:noFill/>
          <a:ln algn="ctr" cap="flat" cmpd="sng" w="12700">
            <a:solidFill>
              <a:srgbClr val="000000"/>
            </a:solidFill>
            <a:prstDash val="solid"/>
            <a:headEnd type="none"/>
            <a:tailEnd type="none"/>
          </a:ln>
        </p:spPr>
        <p:txBody>
          <a:bodyPr anchor="ctr" bIns="45720" lIns="91440" numCol="1" rIns="91440" spcCol="215900" tIns="45720" vert="horz" wrap="square">
            <a:prstTxWarp prst="textNoShape">
              <a:avLst/>
            </a:prstTxWarp>
          </a:bodyPr>
          <a:lstStyle/>
          <a:p>
            <a:pPr>
              <a:defRPr altLang="ru-ru" lang="ru-ru"/>
            </a:pPr>
            <a:endParaRPr altLang="en-us" lang="en-us"/>
          </a:p>
        </p:txBody>
      </p:sp>
      <p:sp>
        <p:nvSpPr>
          <p:cNvPr id="5" name="Заметки 4"/>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idx="3" type="body"/>
          </p:nvPr>
        </p:nvSpPr>
        <p:spPr>
          <a:xfrm>
            <a:off x="685800" y="4400550"/>
            <a:ext cx="5486400" cy="3600450"/>
          </a:xfrm>
          <a:prstGeom prst="rect">
            <a:avLst/>
          </a:prstGeom>
          <a:noFill/>
          <a:ln>
            <a:noFill/>
          </a:ln>
        </p:spPr>
        <p:txBody>
          <a:bodyPr anchor="t" bIns="45720" lIns="91440" numCol="1" rIns="91440" spcCol="215900" tIns="45720" vert="horz" wrap="square">
            <a:prstTxWarp prst="textNoShape">
              <a:avLst/>
            </a:prstTxWarp>
          </a:bodyPr>
          <a:lstStyle/>
          <a:p>
            <a:pPr>
              <a:defRPr noProof="1"/>
            </a:pPr>
            <a:r>
              <a:t>Щелкните, чтобы изменить стили текста образца слайда</a:t>
            </a:r>
            <a:endParaRPr altLang="en-us" lang="en-us"/>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altLang="en-us" lang="en-us"/>
          </a:p>
        </p:txBody>
      </p:sp>
      <p:sp>
        <p:nvSpPr>
          <p:cNvPr id="6" name="Нижний колонтитул 5"/>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idx="4" sz="quarter" type="ftr"/>
          </p:nvPr>
        </p:nvSpPr>
        <p:spPr>
          <a:xfrm>
            <a:off x="0" y="8685530"/>
            <a:ext cx="2971800" cy="458470"/>
          </a:xfrm>
          <a:prstGeom prst="rect">
            <a:avLst/>
          </a:prstGeom>
          <a:noFill/>
          <a:ln>
            <a:noFill/>
          </a:ln>
        </p:spPr>
        <p:txBody>
          <a:bodyPr anchor="b" bIns="45720" lIns="91440" numCol="1" rIns="91440" spcCol="215900" tIns="45720" vert="horz" wrap="square">
            <a:prstTxWarp prst="textNoShape">
              <a:avLst/>
            </a:prstTxWarp>
          </a:bodyPr>
          <a:lstStyle>
            <a:lvl1pPr algn="l">
              <a:defRPr altLang="ru-ru" lang="ru-ru" sz="1200"/>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lang="ru-ru"/>
            </a:pPr>
          </a:p>
        </p:txBody>
      </p:sp>
      <p:sp>
        <p:nvSpPr>
          <p:cNvPr id="7" name="Номер слайда 6"/>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idx="5" sz="quarter" type="sldNum"/>
          </p:nvPr>
        </p:nvSpPr>
        <p:spPr>
          <a:xfrm>
            <a:off x="3884930" y="8685530"/>
            <a:ext cx="2971800" cy="458470"/>
          </a:xfrm>
          <a:prstGeom prst="rect">
            <a:avLst/>
          </a:prstGeom>
          <a:noFill/>
          <a:ln>
            <a:noFill/>
          </a:ln>
        </p:spPr>
        <p:txBody>
          <a:bodyPr anchor="b" bIns="45720" lIns="91440" numCol="1" rIns="91440" spcCol="215900" tIns="45720" vert="horz" wrap="square">
            <a:prstTxWarp prst="textNoShape">
              <a:avLst/>
            </a:prstTxWarp>
          </a:bodyPr>
          <a:lstStyle>
            <a:lvl1pPr algn="r">
              <a:defRPr altLang="ru-ru" lang="ru-ru" sz="1200"/>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lang="ru-ru"/>
            </a:pPr>
            <a:fld id="{3CC70DF6-B8D1-92FB-9F7F-4EAE4331691B}" type="slidenum">
              <a:t>‹#›</a:t>
            </a:fld>
          </a:p>
        </p:txBody>
      </p:sp>
    </p:spTree>
  </p:cSld>
  <p:clrMap accent1="accent1" accent2="accent2" accent3="accent3" accent4="accent4" accent5="accent5" accent6="accent6" bg1="lt1" bg2="lt2" folHlink="folHlink" hlink="hlink" tx1="dk1" tx2="dk2"/>
  <p:hf ftr="0" hdr="0"/>
  <p:notesStyle>
    <a:lvl1pPr algn="l" defTabSz="914400" indent="0" marL="0" marR="0">
      <a:lnSpc>
        <a:spcPct val="100000"/>
      </a:lnSpc>
      <a:spcBef>
        <a:spcPts val="0"/>
      </a:spcBef>
      <a:spcAft>
        <a:spcPts val="0"/>
      </a:spcAft>
      <a:buNone/>
      <a:tabLst/>
      <a:defRPr b="0" baseline="0" i="0" kern="1" noProof="1" spc="0" strike="noStrike" sz="1200" u="none">
        <a:solidFill>
          <a:schemeClr val="tx1"/>
        </a:solidFill>
        <a:effectLst/>
        <a:latin charset="-52" pitchFamily="2" typeface="Calibri"/>
        <a:ea charset="-52" pitchFamily="2" typeface="Calibri"/>
        <a:cs charset="-52" pitchFamily="2" typeface="Calibri"/>
      </a:defRPr>
    </a:lvl1pPr>
    <a:lvl2pPr algn="l" defTabSz="914400" indent="0" marL="457200" marR="0">
      <a:lnSpc>
        <a:spcPct val="100000"/>
      </a:lnSpc>
      <a:spcBef>
        <a:spcPts val="0"/>
      </a:spcBef>
      <a:spcAft>
        <a:spcPts val="0"/>
      </a:spcAft>
      <a:buNone/>
      <a:tabLst/>
      <a:defRPr b="0" baseline="0" i="0" kern="1" noProof="1" spc="0" strike="noStrike" sz="1200" u="none">
        <a:solidFill>
          <a:schemeClr val="tx1"/>
        </a:solidFill>
        <a:effectLst/>
        <a:latin charset="-52" pitchFamily="2" typeface="Calibri"/>
        <a:ea charset="-52" pitchFamily="2" typeface="Calibri"/>
        <a:cs charset="-52" pitchFamily="2" typeface="Calibri"/>
      </a:defRPr>
    </a:lvl2pPr>
    <a:lvl3pPr algn="l" defTabSz="914400" indent="0" marL="914400" marR="0">
      <a:lnSpc>
        <a:spcPct val="100000"/>
      </a:lnSpc>
      <a:spcBef>
        <a:spcPts val="0"/>
      </a:spcBef>
      <a:spcAft>
        <a:spcPts val="0"/>
      </a:spcAft>
      <a:buNone/>
      <a:tabLst/>
      <a:defRPr b="0" baseline="0" i="0" kern="1" noProof="1" spc="0" strike="noStrike" sz="1200" u="none">
        <a:solidFill>
          <a:schemeClr val="tx1"/>
        </a:solidFill>
        <a:effectLst/>
        <a:latin charset="-52" pitchFamily="2" typeface="Calibri"/>
        <a:ea charset="-52" pitchFamily="2" typeface="Calibri"/>
        <a:cs charset="-52" pitchFamily="2" typeface="Calibri"/>
      </a:defRPr>
    </a:lvl3pPr>
    <a:lvl4pPr algn="l" defTabSz="914400" indent="0" marL="1371600" marR="0">
      <a:lnSpc>
        <a:spcPct val="100000"/>
      </a:lnSpc>
      <a:spcBef>
        <a:spcPts val="0"/>
      </a:spcBef>
      <a:spcAft>
        <a:spcPts val="0"/>
      </a:spcAft>
      <a:buNone/>
      <a:tabLst/>
      <a:defRPr b="0" baseline="0" i="0" kern="1" noProof="1" spc="0" strike="noStrike" sz="1200" u="none">
        <a:solidFill>
          <a:schemeClr val="tx1"/>
        </a:solidFill>
        <a:effectLst/>
        <a:latin charset="-52" pitchFamily="2" typeface="Calibri"/>
        <a:ea charset="-52" pitchFamily="2" typeface="Calibri"/>
        <a:cs charset="-52" pitchFamily="2" typeface="Calibri"/>
      </a:defRPr>
    </a:lvl4pPr>
    <a:lvl5pPr algn="l" defTabSz="914400" indent="0" marL="1828800" marR="0">
      <a:lnSpc>
        <a:spcPct val="100000"/>
      </a:lnSpc>
      <a:spcBef>
        <a:spcPts val="0"/>
      </a:spcBef>
      <a:spcAft>
        <a:spcPts val="0"/>
      </a:spcAft>
      <a:buNone/>
      <a:tabLst/>
      <a:defRPr b="0" baseline="0" i="0" kern="1" noProof="1" spc="0" strike="noStrike" sz="1200" u="none">
        <a:solidFill>
          <a:schemeClr val="tx1"/>
        </a:solidFill>
        <a:effectLst/>
        <a:latin charset="-52" pitchFamily="2" typeface="Calibri"/>
        <a:ea charset="-52" pitchFamily="2" typeface="Calibri"/>
        <a:cs charset="-52" pitchFamily="2" typeface="Calibri"/>
      </a:defRPr>
    </a:lvl5pPr>
    <a:lvl6pPr algn="l" defTabSz="914400" indent="0" marL="2286000" marR="0">
      <a:lnSpc>
        <a:spcPct val="100000"/>
      </a:lnSpc>
      <a:spcBef>
        <a:spcPts val="0"/>
      </a:spcBef>
      <a:spcAft>
        <a:spcPts val="0"/>
      </a:spcAft>
      <a:buNone/>
      <a:tabLst/>
      <a:defRPr altLang="ru-ru" b="0" baseline="0" i="0" kern="1" lang="ru-ru" spc="0" strike="noStrike" sz="1200" u="none">
        <a:solidFill>
          <a:schemeClr val="tx1"/>
        </a:solidFill>
        <a:effectLst/>
        <a:latin charset="-52" pitchFamily="2" typeface="Calibri"/>
        <a:ea charset="-52" pitchFamily="2" typeface="Calibri"/>
        <a:cs charset="-52" pitchFamily="2" typeface="Calibri"/>
      </a:defRPr>
    </a:lvl6pPr>
    <a:lvl7pPr algn="l" defTabSz="914400" indent="0" marL="2743200" marR="0">
      <a:lnSpc>
        <a:spcPct val="100000"/>
      </a:lnSpc>
      <a:spcBef>
        <a:spcPts val="0"/>
      </a:spcBef>
      <a:spcAft>
        <a:spcPts val="0"/>
      </a:spcAft>
      <a:buNone/>
      <a:tabLst/>
      <a:defRPr altLang="ru-ru" b="0" baseline="0" i="0" kern="1" lang="ru-ru" spc="0" strike="noStrike" sz="1200" u="none">
        <a:solidFill>
          <a:schemeClr val="tx1"/>
        </a:solidFill>
        <a:effectLst/>
        <a:latin charset="-52" pitchFamily="2" typeface="Calibri"/>
        <a:ea charset="-52" pitchFamily="2" typeface="Calibri"/>
        <a:cs charset="-52" pitchFamily="2" typeface="Calibri"/>
      </a:defRPr>
    </a:lvl7pPr>
    <a:lvl8pPr algn="l" defTabSz="914400" indent="0" marL="3200400" marR="0">
      <a:lnSpc>
        <a:spcPct val="100000"/>
      </a:lnSpc>
      <a:spcBef>
        <a:spcPts val="0"/>
      </a:spcBef>
      <a:spcAft>
        <a:spcPts val="0"/>
      </a:spcAft>
      <a:buNone/>
      <a:tabLst/>
      <a:defRPr altLang="ru-ru" b="0" baseline="0" i="0" kern="1" lang="ru-ru" spc="0" strike="noStrike" sz="1200" u="none">
        <a:solidFill>
          <a:schemeClr val="tx1"/>
        </a:solidFill>
        <a:effectLst/>
        <a:latin charset="-52" pitchFamily="2" typeface="Calibri"/>
        <a:ea charset="-52" pitchFamily="2" typeface="Calibri"/>
        <a:cs charset="-52" pitchFamily="2" typeface="Calibri"/>
      </a:defRPr>
    </a:lvl8pPr>
    <a:lvl9pPr algn="l" defTabSz="914400" indent="0" marL="3657600" marR="0">
      <a:lnSpc>
        <a:spcPct val="100000"/>
      </a:lnSpc>
      <a:spcBef>
        <a:spcPts val="0"/>
      </a:spcBef>
      <a:spcAft>
        <a:spcPts val="0"/>
      </a:spcAft>
      <a:buNone/>
      <a:tabLst/>
      <a:defRPr altLang="ru-ru" b="0" baseline="0" i="0" kern="1" lang="ru-ru" spc="0" strike="noStrike" sz="1200" u="none">
        <a:solidFill>
          <a:schemeClr val="tx1"/>
        </a:solidFill>
        <a:effectLst/>
        <a:latin charset="-52" pitchFamily="2" typeface="Calibri"/>
        <a:ea charset="-52" pitchFamily="2" typeface="Calibri"/>
        <a:cs charset="-52" pitchFamily="2" typeface="Calibri"/>
      </a:defRPr>
    </a:lvl9pPr>
  </p:notesStyle>
</p:notesMaster>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showMasterSp="0" type="title">
  <p:cSld name="Титульный слайд">
    <p:spTree>
      <p:nvGrpSpPr>
        <p:cNvPr id="1" name=""/>
        <p:cNvGrpSpPr/>
        <p:nvPr/>
      </p:nvGrpSpPr>
      <p:grpSpPr>
        <a:xfrm>
          <a:off x="0" y="0"/>
          <a:ext cx="0" cy="0"/>
          <a:chOff x="0" y="0"/>
          <a:chExt cx="0" cy="0"/>
        </a:xfrm>
      </p:grpSpPr>
      <p:sp>
        <p:nvSpPr>
          <p:cNvPr id="2" name="Прямоугольник 4"/>
          <p:cNvSpPr>
            <a:extLst>
              <a:ext uri="smNativeData">
                <pr:smNativeData xmlns:pr="smNativeData" val="SMDATA_13_D2KiYRMAAAAlAAAAZAAAAA0AAAAAkAAAAEgAAACQAAAASAAAAAAAAAABAAAAAAAAAAEAAABQAAAAAAAAAAAA4D8AAAAAAADgPwAAAAAAAOA/AAAAAAAA4D8AAAAAAADgPwAAAAAAAOA/AAAAAAAA4D8AAAAAAADgPwAAAAAAAOA/AAAAAAAA4D8CAAAAjAAAAAEAAAAAAAAAWVlZA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BQgMAAAAEAAAAAAAAAAAAAAAAAAAAAAAAAAeAAAAaAAAAAAAAAAAAAAAAAAAAAAAAAAAAAAAECcAABAnAAAAAAAAAAAAAAAAAAAAAAAAAAAAAAAAAAAAAAAAAAAAABQAAAAAAAAAwMD/AAAAAABkAAAAMgAAAAAAAABkAAAAAAAAAH9/fwAKAAAAHwAAAFQAAABZWVkAAAAAAQAAAAAAAAAAAAAAAAAAAAAAAAAAAAAAAAAAAAAAAAAAQWsvAH9/fwBQUEYDzMzMAMDA/wB/f38AAAAAAAAAAAAAAAAAAAAAAAAAAAAhAAAAGAAAABQAAAAAAAAAAAAAAABLAAAwKgAAEAAAACYAAAAIAAAA//////////8="/>
              </a:ext>
            </a:extLst>
          </p:cNvSpPr>
          <p:nvPr/>
        </p:nvSpPr>
        <p:spPr>
          <a:xfrm>
            <a:off x="0" y="0"/>
            <a:ext cx="12192000" cy="6858000"/>
          </a:xfrm>
          <a:prstGeom prst="rect">
            <a:avLst/>
          </a:prstGeom>
          <a:solidFill>
            <a:srgbClr val="595959"/>
          </a:solidFill>
          <a:ln>
            <a:noFill/>
          </a:ln>
          <a:effectLst/>
        </p:spPr>
        <p:txBody>
          <a:bodyPr anchor="ctr" bIns="45720" lIns="91440" numCol="1" rIns="91440" spcCol="215900" tIns="45720" vert="horz" wrap="square"/>
          <a:lstStyle/>
          <a:p>
            <a:pPr algn="ctr">
              <a:defRPr altLang="ru-ru" lang="ru-ru">
                <a:solidFill>
                  <a:srgbClr val="FFFFFF"/>
                </a:solidFill>
                <a:latin charset="0" typeface="Century Gothic"/>
                <a:ea charset="0" typeface="Century Gothic"/>
                <a:cs charset="0" typeface="Century Gothic"/>
              </a:defRPr>
            </a:pPr>
            <a:endParaRPr altLang="en-us" lang="en-us"/>
          </a:p>
        </p:txBody>
      </p:sp>
      <p:sp useBgFill="1">
        <p:nvSpPr>
          <p:cNvPr id="3" name="Прямоугольник 9"/>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EAAAAAAAAAAEAAAAAAAAAIgAAAAAAAAAAAAAAZAAAAGQAAAAAAAAAy8vLACIAAAAAAAAAAAAAAGQAAABkAAAAAAAAABcAAAAUAAAAAAAAAAAAAAD/fwAA/38AAAAAAAAJAAAABAAAAAAAAAAMAAAAEAAAAAAAAAAAAAAAAAAAAAAAAAAeAAAAaAAAAAAAAAAAAAAAAAAAAAAAAAAAAAAAECcAABAnAAAAAAAAAAAAAAAAAAAAAAAAAAAAAAAAAAAAAAAAyAAAAFAAAAAAAAAAwMD/AAAAAAAAAAAAAAAAAAAAAABkAAAAAAAAAH9/fwAKAAAAHwAAAFQAAAD///8AAAAAAQAAAAAAAAAAAAAAAAAAAAAAAAAAAAAAAAAAAAAAAAAA////An9/fwAAAAAAy8vLAMDA/wB/f38AAAAAAAAAAAAAAAAAAAAAAAAAAAAhAAAAGAAAABQAAAAMCAAAzAcAAPRCAABNIgAAEAAAACYAAAAIAAAA//////////8="/>
              </a:ext>
            </a:extLst>
          </p:cNvSpPr>
          <p:nvPr/>
        </p:nvSpPr>
        <p:spPr>
          <a:xfrm>
            <a:off x="1308100" y="1267460"/>
            <a:ext cx="9575800" cy="4308475"/>
          </a:xfrm>
          <a:prstGeom prst="rect">
            <a:avLst/>
          </a:prstGeom>
          <a:ln>
            <a:noFill/>
          </a:ln>
          <a:effectLst>
            <a:outerShdw algn="ctr" blurRad="50800" dir="0" dist="0">
              <a:srgbClr val="000000">
                <a:alpha val="66000"/>
              </a:srgbClr>
            </a:outerShdw>
            <a:softEdge rad="127000"/>
          </a:effectLst>
        </p:spPr>
      </p:sp>
      <p:sp>
        <p:nvSpPr>
          <p:cNvPr id="4" name="Прямоугольник 10"/>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BQUEYDzMzMAMDA/wB/f38AAAAAAAAAAAAAAAAAAAAAAAAAAAAhAAAAGAAAABQAAADoCAAArwgAABhCAACBIQAAEAAAACYAAAAIAAAA//////////8="/>
              </a:ext>
            </a:extLst>
          </p:cNvSpPr>
          <p:nvPr/>
        </p:nvSpPr>
        <p:spPr>
          <a:xfrm>
            <a:off x="1447800" y="1411605"/>
            <a:ext cx="9296400" cy="4034790"/>
          </a:xfrm>
          <a:prstGeom prst="rect">
            <a:avLst/>
          </a:prstGeom>
          <a:noFill/>
          <a:ln algn="ctr" cap="flat" cmpd="sng" w="6350">
            <a:solidFill>
              <a:srgbClr val="3F3F3F"/>
            </a:solidFill>
            <a:prstDash val="solid"/>
            <a:headEnd type="none"/>
            <a:tailEnd type="none"/>
          </a:ln>
          <a:effectLst/>
        </p:spPr>
      </p:sp>
      <p:sp>
        <p:nvSpPr>
          <p:cNvPr id="5" name="Прямоугольник 14"/>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V5A/D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QWsvAH9/fwBQUEYDzMzMAMDA/wB/f38AAAAAAAAAAAAAAAAAAAAAAAAAAAAhAAAAGAAAABQAAACYHwAAzAcAAGgrAABMDAAAEAAAACYAAAAIAAAA//////////8="/>
              </a:ext>
            </a:extLst>
          </p:cNvSpPr>
          <p:nvPr/>
        </p:nvSpPr>
        <p:spPr>
          <a:xfrm>
            <a:off x="5135880" y="1267460"/>
            <a:ext cx="1920240" cy="731520"/>
          </a:xfrm>
          <a:prstGeom prst="rect">
            <a:avLst/>
          </a:prstGeom>
          <a:solidFill>
            <a:schemeClr val="accent1"/>
          </a:solidFill>
          <a:ln>
            <a:noFill/>
          </a:ln>
          <a:effectLst/>
        </p:spPr>
      </p:sp>
      <p:grpSp>
        <p:nvGrpSpPr>
          <p:cNvPr id="6" name="Группа 6"/>
          <p:cNvGrpSpPr>
            <a:extLst>
              <a:ext uri="smNativeData">
                <pr:smNativeData xmlns:pr="smNativeData" val="SMDATA_7_D2KiYR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EwgAADMBwAAtCoAAJYLAAAQAAAAJgAAAAgAAAD/////AAAAAA=="/>
              </a:ext>
            </a:extLst>
          </p:cNvGrpSpPr>
          <p:nvPr/>
        </p:nvGrpSpPr>
        <p:grpSpPr>
          <a:xfrm>
            <a:off x="5250180" y="1267460"/>
            <a:ext cx="1691640" cy="615950"/>
            <a:chOff x="5250180" y="1267460"/>
            <a:chExt cx="1691640" cy="615950"/>
          </a:xfrm>
        </p:grpSpPr>
        <p:sp>
          <p:nvSpPr>
            <p:cNvPr id="9" name="Прямая соединительная линия 16"/>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BMIAAAzAcAAEwgAACRCwAAAAAAACYAAAAIAAAA//////////8="/>
                </a:ext>
              </a:extLst>
            </p:cNvSpPr>
            <p:nvPr/>
          </p:nvSpPr>
          <p:spPr>
            <a:xfrm>
              <a:off x="5250180" y="1267460"/>
              <a:ext cx="0" cy="612775"/>
            </a:xfrm>
            <a:prstGeom prst="line">
              <a:avLst/>
            </a:prstGeom>
            <a:solidFill>
              <a:srgbClr val="262626"/>
            </a:solidFill>
            <a:ln algn="ctr" cap="flat" cmpd="sng" w="6350">
              <a:solidFill>
                <a:srgbClr val="FFFFFF"/>
              </a:solidFill>
              <a:prstDash val="solid"/>
              <a:headEnd type="none"/>
              <a:tailEnd type="none"/>
            </a:ln>
            <a:effectLst/>
          </p:spPr>
        </p:sp>
        <p:sp>
          <p:nvSpPr>
            <p:cNvPr id="8" name="Прямая соединительная линия 17"/>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C0KgAAzAcAALQqAACRCwAAAAAAACYAAAAIAAAA//////////8="/>
                </a:ext>
              </a:extLst>
            </p:cNvSpPr>
            <p:nvPr/>
          </p:nvSpPr>
          <p:spPr>
            <a:xfrm>
              <a:off x="6941820" y="1267460"/>
              <a:ext cx="0" cy="612775"/>
            </a:xfrm>
            <a:prstGeom prst="line">
              <a:avLst/>
            </a:prstGeom>
            <a:solidFill>
              <a:srgbClr val="262626"/>
            </a:solidFill>
            <a:ln algn="ctr" cap="flat" cmpd="sng" w="6350">
              <a:solidFill>
                <a:srgbClr val="FFFFFF"/>
              </a:solidFill>
              <a:prstDash val="solid"/>
              <a:headEnd type="none"/>
              <a:tailEnd type="none"/>
            </a:ln>
            <a:effectLst/>
          </p:spPr>
        </p:sp>
        <p:sp>
          <p:nvSpPr>
            <p:cNvPr id="7" name="Прямая соединительная линия 18"/>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BMIAAAlgsAALQqAACWCwAAAAAAACYAAAAIAAAA//////////8="/>
                </a:ext>
              </a:extLst>
            </p:cNvSpPr>
            <p:nvPr/>
          </p:nvSpPr>
          <p:spPr>
            <a:xfrm>
              <a:off x="5250180" y="1883410"/>
              <a:ext cx="1691640" cy="0"/>
            </a:xfrm>
            <a:prstGeom prst="line">
              <a:avLst/>
            </a:prstGeom>
            <a:solidFill>
              <a:srgbClr val="262626"/>
            </a:solidFill>
            <a:ln algn="ctr" cap="flat" cmpd="sng" w="6350">
              <a:solidFill>
                <a:srgbClr val="FFFFFF"/>
              </a:solidFill>
              <a:prstDash val="solid"/>
              <a:headEnd type="none"/>
              <a:tailEnd type="none"/>
            </a:ln>
            <a:effectLst/>
          </p:spPr>
        </p:sp>
      </p:grpSp>
      <p:sp>
        <p:nvSpPr>
          <p:cNvPr id="10"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DwJ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w0AAPpAAADNHAAAEAAAACYAAAAIAAAAMaAAAAAAAAA="/>
              </a:ext>
            </a:extLst>
          </p:cNvSpPr>
          <p:nvPr>
            <p:ph type="ctrTitle"/>
          </p:nvPr>
        </p:nvSpPr>
        <p:spPr>
          <a:xfrm>
            <a:off x="1629410" y="2244725"/>
            <a:ext cx="8933180" cy="2437130"/>
          </a:xfrm>
        </p:spPr>
        <p:txBody>
          <a:bodyPr anchor="ctr" bIns="45720" lIns="91440" numCol="1" rIns="91440" spcCol="215900" tIns="45720" vert="horz" wrap="square">
            <a:prstTxWarp prst="textNoShape">
              <a:avLst/>
            </a:prstTxWarp>
          </a:bodyPr>
          <a:lstStyle>
            <a:lvl1pPr algn="ctr">
              <a:lnSpc>
                <a:spcPct val="83000"/>
              </a:lnSpc>
              <a:defRPr altLang="ru-ru" b="0" baseline="0" cap="all" kern="1" lang="ru-ru" spc="-18" sz="6800">
                <a:solidFill>
                  <a:srgbClr val="262626"/>
                </a:solidFill>
                <a:effectLst/>
                <a:latin charset="0" typeface="Century Gothic"/>
                <a:ea charset="0" typeface="Century Gothic"/>
                <a:cs charset="0" typeface="Century Gothic"/>
              </a:defRPr>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cap="all" lang="ru-ru"/>
            </a:pPr>
            <a:r>
              <a:t>Образец заголовка</a:t>
            </a:r>
          </a:p>
        </p:txBody>
      </p:sp>
      <p:sp>
        <p:nvSpPr>
          <p:cNvPr id="11" name="Подзаголовок 2"/>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RwAAP9AAACdHwAAEAAAACYAAAAIAAAAAaAAAAAAAAA="/>
              </a:ext>
            </a:extLst>
          </p:cNvSpPr>
          <p:nvPr>
            <p:ph idx="1" type="subTitle"/>
          </p:nvPr>
        </p:nvSpPr>
        <p:spPr>
          <a:xfrm>
            <a:off x="1629410" y="4681855"/>
            <a:ext cx="8936355" cy="457200"/>
          </a:xfrm>
        </p:spPr>
        <p:txBody>
          <a:bodyPr anchor="t" bIns="45720" lIns="91440" numCol="1" rIns="91440" spcCol="215900" tIns="45720" vert="horz" wrap="square">
            <a:prstTxWarp prst="textNoShape">
              <a:avLst/>
            </a:prstTxWarp>
          </a:bodyPr>
          <a:lstStyle>
            <a:lvl1pPr algn="ctr" indent="0" marL="0">
              <a:spcBef>
                <a:spcPts val="0"/>
              </a:spcBef>
              <a:buNone/>
              <a:defRPr baseline="0" noProof="1" spc="16" sz="1800">
                <a:solidFill>
                  <a:srgbClr val="0C0C0C"/>
                </a:solidFill>
              </a:defRPr>
            </a:lvl1pPr>
            <a:lvl2pPr algn="ctr" indent="0" marL="457200">
              <a:buNone/>
              <a:defRPr noProof="1" sz="1600"/>
            </a:lvl2pPr>
            <a:lvl3pPr algn="ctr" indent="0" marL="914400">
              <a:buNone/>
              <a:defRPr noProof="1" sz="1600"/>
            </a:lvl3pPr>
            <a:lvl4pPr algn="ctr" indent="0" marL="1371600">
              <a:buNone/>
              <a:defRPr noProof="1" sz="1600"/>
            </a:lvl4pPr>
            <a:lvl5pPr algn="ctr" indent="0" marL="1828800">
              <a:buNone/>
              <a:defRPr noProof="1" sz="1600"/>
            </a:lvl5pPr>
            <a:lvl6pPr algn="ctr" indent="0" marL="2286000">
              <a:buNone/>
              <a:defRPr altLang="ru-ru" lang="ru-ru" sz="1600"/>
            </a:lvl6pPr>
            <a:lvl7pPr algn="ctr" indent="0" marL="2743200">
              <a:buNone/>
              <a:defRPr altLang="ru-ru" lang="ru-ru" sz="1600"/>
            </a:lvl7pPr>
            <a:lvl8pPr algn="ctr" indent="0" marL="3200400">
              <a:buNone/>
              <a:defRPr altLang="ru-ru" lang="ru-ru" sz="1600"/>
            </a:lvl8pPr>
            <a:lvl9pPr algn="ctr" indent="0" marL="3657600">
              <a:buNone/>
              <a:defRPr altLang="ru-ru" lang="ru-ru" sz="1600"/>
            </a:lvl9pPr>
          </a:lstStyle>
          <a:p>
            <a:pPr>
              <a:defRPr noProof="1"/>
            </a:pPr>
            <a:r>
              <a:t>Образец подзаголовка</a:t>
            </a:r>
            <a:endParaRPr altLang="en-us" lang="en-us"/>
          </a:p>
        </p:txBody>
      </p:sp>
      <p:sp>
        <p:nvSpPr>
          <p:cNvPr id="12" name="Дата 19"/>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IAAAQAgAAEgqAAA9CwAAEAAAACYAAAAIAAAAAYAAAAAAAAA="/>
              </a:ext>
            </a:extLst>
          </p:cNvSpPr>
          <p:nvPr>
            <p:ph idx="10" sz="half" type="dt"/>
          </p:nvPr>
        </p:nvSpPr>
        <p:spPr>
          <a:xfrm>
            <a:off x="5318760" y="1341120"/>
            <a:ext cx="1554480" cy="485775"/>
          </a:xfrm>
        </p:spPr>
        <p:txBody>
          <a:bodyPr numCol="1"/>
          <a:lstStyle>
            <a:lvl1pPr algn="ctr">
              <a:defRPr altLang="ru-ru" baseline="0" lang="ru-ru" spc="0" sz="1300">
                <a:solidFill>
                  <a:srgbClr val="FFFFFF"/>
                </a:solidFill>
                <a:latin charset="0" typeface="Century Gothic"/>
                <a:ea charset="0" typeface="Century Gothic"/>
                <a:cs charset="0" typeface="Century Gothic"/>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3328-66D1-92C5-9F7F-90907D3169C5}" type="datetime1">
              <a:rPr altLang="ru-ru" lang="ru-ru"/>
              <a:t>27.11.2021</a:t>
            </a:fld>
          </a:p>
        </p:txBody>
      </p:sp>
      <p:sp>
        <p:nvSpPr>
          <p:cNvPr id="13" name="Нижний колонтитул 20"/>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2R8AAEYtAABBIQAAEAAAACYAAAAIAAAAAYAAAAAAAAA="/>
              </a:ext>
            </a:extLst>
          </p:cNvSpPr>
          <p:nvPr>
            <p:ph idx="11" sz="quarter" type="ftr"/>
          </p:nvPr>
        </p:nvSpPr>
        <p:spPr>
          <a:xfrm>
            <a:off x="1629410" y="5177155"/>
            <a:ext cx="5730240" cy="228600"/>
          </a:xfrm>
        </p:spPr>
        <p:txBody>
          <a:bodyPr numCol="1"/>
          <a:lstStyle>
            <a:lvl1pPr algn="l">
              <a:defRPr altLang="en-us" lang="en-us">
                <a:solidFill>
                  <a:srgbClr val="262626"/>
                </a:solidFill>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p>
        </p:txBody>
      </p:sp>
      <p:sp>
        <p:nvSpPr>
          <p:cNvPr id="14" name="Номер слайда 21"/>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NgiWw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NAAA2R8AAPpAAABBIQAAEAAAACYAAAAIAAAAAYAAAAAAAAA="/>
              </a:ext>
            </a:extLst>
          </p:cNvSpPr>
          <p:nvPr>
            <p:ph idx="12" sz="quarter" type="sldNum"/>
          </p:nvPr>
        </p:nvSpPr>
        <p:spPr>
          <a:xfrm>
            <a:off x="8606790" y="5177155"/>
            <a:ext cx="1955800" cy="228600"/>
          </a:xfrm>
        </p:spPr>
        <p:txBody>
          <a:bodyPr numCol="1"/>
          <a:lstStyle>
            <a:lvl1pPr>
              <a:defRPr altLang="en-us" lang="en-us">
                <a:solidFill>
                  <a:srgbClr val="262626"/>
                </a:solidFill>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236B-25D1-92D5-9F7F-D3806D316986}" type="slidenum">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type="vertTx">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numCol="1"/>
          <a:lstStyle>
            <a:lvl1pPr>
              <a:defRPr altLang="ru-ru" lang="ru-ru"/>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noProof="1"/>
            </a:pPr>
            <a:r>
              <a:rPr altLang="ru-ru" lang="ru-ru"/>
              <a:t>Образец заголовка</a:t>
            </a:r>
          </a:p>
        </p:txBody>
      </p:sp>
      <p:sp>
        <p:nvSpPr>
          <p:cNvPr id="3" name="Вертикальный текст 2"/>
          <p:cNvSpPr>
            <a:spLocks noChangeArrowheads="1" noGrp="1"/>
            <a:extLst>
              <a:ext uri="smNativeData">
                <pr:smNativeData xmlns:pr="smNativeData" val="SMDATA_13_D2KiY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AgAAAAAAAAA="/>
              </a:ext>
            </a:extLst>
          </p:cNvSpPr>
          <p:nvPr>
            <p:ph idx="1"/>
          </p:nvPr>
        </p:nvSpPr>
        <p:spPr/>
        <p:txBody>
          <a:bodyPr anchor="t" bIns="45720" lIns="91440" numCol="1" rIns="91440" spcCol="215900" tIns="45720" vert="vert" wrap="square">
            <a:prstTxWarp prst="textNoShape">
              <a:avLst/>
            </a:prstTxWarp>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altLang="en-us" lang="en-us"/>
          </a:p>
        </p:txBody>
      </p:sp>
      <p:sp>
        <p:nvSpPr>
          <p:cNvPr id="4" name="Дата 3"/>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idx="10" sz="half" type="dt"/>
          </p:nvPr>
        </p:nvSpPr>
        <p:spPr/>
        <p:txBody>
          <a:bodyPr numCol="1"/>
          <a:lstStyle>
            <a:lvl1pPr>
              <a:defRPr altLang="ru-ru" lang="ru-ru"/>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495E-10D1-92BF-9F7F-E6EA073169B3}" type="datetime1">
              <a:rPr altLang="ru-ru" lang="ru-ru"/>
              <a:t>27.11.2021</a:t>
            </a:fld>
          </a:p>
        </p:txBody>
      </p:sp>
      <p:sp>
        <p:nvSpPr>
          <p:cNvPr id="5" name="Нижний колонтитул 4"/>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idx="11" sz="quarter" type="ftr"/>
          </p:nvPr>
        </p:nvSpPr>
        <p:spPr/>
        <p:txBody>
          <a:bodyPr numCol="1"/>
          <a:lstStyle/>
          <a:p>
            <a:pPr>
              <a:defRPr altLang="en-us" lang="en-us"/>
            </a:pPr>
          </a:p>
        </p:txBody>
      </p:sp>
      <p:sp>
        <p:nvSpPr>
          <p:cNvPr id="6" name="Номер слайда 5"/>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idx="12" sz="quarter" type="sldNum"/>
          </p:nvPr>
        </p:nvSpPr>
        <p:spPr/>
        <p:txBody>
          <a:bodyPr numCol="1"/>
          <a:lstStyle/>
          <a:p>
            <a:pPr>
              <a:defRPr altLang="en-us" lang="en-us"/>
            </a:pPr>
            <a:fld id="{3CC71FA8-E6D1-92E9-9F7F-10BC51316945}"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type="vertTitleAndTx">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ChangeArrowheads="1" noGrp="1"/>
            <a:extLst>
              <a:ext uri="smNativeData">
                <pr:smNativeData xmlns:pr="smNativeData" val="SMDATA_13_D2KiYR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NwAAsAQAANhFAAAIJQAAEAAAACYAAAAIAAAAA4AAAAAAAAA="/>
              </a:ext>
            </a:extLst>
          </p:cNvSpPr>
          <p:nvPr>
            <p:ph type="title"/>
          </p:nvPr>
        </p:nvSpPr>
        <p:spPr>
          <a:xfrm>
            <a:off x="8991600" y="762000"/>
            <a:ext cx="2362200" cy="5257800"/>
          </a:xfrm>
        </p:spPr>
        <p:txBody>
          <a:bodyPr anchor="ctr" bIns="45720" lIns="91440" numCol="1" rIns="91440" spcCol="215900" tIns="45720" vert="vert" wrap="square">
            <a:prstTxWarp prst="textNoShape">
              <a:avLst/>
            </a:prstTxWarp>
          </a:bodyPr>
          <a:lstStyle>
            <a:lvl1pPr>
              <a:defRPr altLang="ru-ru" lang="ru-ru"/>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noProof="1"/>
            </a:pPr>
            <a:r>
              <a:rPr altLang="ru-ru" lang="ru-ru"/>
              <a:t>Образец заголовка</a:t>
            </a:r>
          </a:p>
        </p:txBody>
      </p:sp>
      <p:sp>
        <p:nvSpPr>
          <p:cNvPr id="3" name="Вертикальный текст 2"/>
          <p:cNvSpPr>
            <a:spLocks noChangeArrowheads="1" noGrp="1"/>
            <a:extLst>
              <a:ext uri="smNativeData">
                <pr:smNativeData xmlns:pr="smNativeData" val="SMDATA_13_D2KiY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sAQAANg2AAAIJQAAEAAAACYAAAAIAAAAAwAAAAAAAAA="/>
              </a:ext>
            </a:extLst>
          </p:cNvSpPr>
          <p:nvPr>
            <p:ph idx="1"/>
          </p:nvPr>
        </p:nvSpPr>
        <p:spPr>
          <a:xfrm>
            <a:off x="838200" y="762000"/>
            <a:ext cx="8077200" cy="5257800"/>
          </a:xfrm>
        </p:spPr>
        <p:txBody>
          <a:bodyPr anchor="t" bIns="45720" lIns="91440" numCol="1" rIns="91440" spcCol="215900" tIns="45720" vert="vert" wrap="square">
            <a:prstTxWarp prst="textNoShape">
              <a:avLst/>
            </a:prstTxWarp>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altLang="en-us" lang="en-us"/>
          </a:p>
        </p:txBody>
      </p:sp>
      <p:sp>
        <p:nvSpPr>
          <p:cNvPr id="4" name="Дата 3"/>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idx="10" sz="half" type="dt"/>
          </p:nvPr>
        </p:nvSpPr>
        <p:spPr/>
        <p:txBody>
          <a:bodyPr numCol="1"/>
          <a:lstStyle>
            <a:lvl1pPr>
              <a:defRPr altLang="ru-ru" lang="ru-ru"/>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4E36-78D1-92B8-9F7F-8EED003169DB}" type="datetime1">
              <a:rPr altLang="ru-ru" lang="ru-ru"/>
              <a:t>27.11.2021</a:t>
            </a:fld>
          </a:p>
        </p:txBody>
      </p:sp>
      <p:sp>
        <p:nvSpPr>
          <p:cNvPr id="5" name="Нижний колонтитул 4"/>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idx="11" sz="quarter" type="ftr"/>
          </p:nvPr>
        </p:nvSpPr>
        <p:spPr/>
        <p:txBody>
          <a:bodyPr numCol="1"/>
          <a:lstStyle/>
          <a:p>
            <a:pPr>
              <a:defRPr altLang="en-us" lang="en-us"/>
            </a:pPr>
          </a:p>
        </p:txBody>
      </p:sp>
      <p:sp>
        <p:nvSpPr>
          <p:cNvPr id="6" name="Номер слайда 5"/>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idx="12" sz="quarter" type="sldNum"/>
          </p:nvPr>
        </p:nvSpPr>
        <p:spPr/>
        <p:txBody>
          <a:bodyPr numCol="1"/>
          <a:lstStyle/>
          <a:p>
            <a:pPr>
              <a:defRPr altLang="en-us" lang="en-us"/>
            </a:pPr>
            <a:fld id="{3CC765CD-83D1-9293-9F7F-75C62B316920}"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type="obj">
  <p:cSld name="Заголовок и объект">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PytG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numCol="1"/>
          <a:lstStyle>
            <a:lvl1pPr>
              <a:defRPr noProof="1"/>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noProof="1"/>
            </a:pPr>
            <a:r>
              <a:rPr altLang="ru-ru" lang="ru-ru"/>
              <a:t>Образец заголовка</a:t>
            </a:r>
          </a:p>
        </p:txBody>
      </p:sp>
      <p:sp>
        <p:nvSpPr>
          <p:cNvPr id="3" name="Объект 2"/>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BCyG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AAAAAAAAAAA="/>
              </a:ext>
            </a:extLst>
          </p:cNvSpPr>
          <p:nvPr>
            <p:ph idx="1"/>
          </p:nvPr>
        </p:nvSpPr>
        <p:spPr/>
        <p:txBody>
          <a:bodyPr numCol="1"/>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altLang="en-us" lang="en-us"/>
          </a:p>
        </p:txBody>
      </p:sp>
      <p:sp>
        <p:nvSpPr>
          <p:cNvPr id="4" name="Дата 3"/>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C8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idx="10" sz="half" type="dt"/>
          </p:nvPr>
        </p:nvSpPr>
        <p:spPr/>
        <p:txBody>
          <a:bodyPr numCol="1"/>
          <a:lstStyle>
            <a:lvl1pPr>
              <a:defRPr altLang="ru-ru" lang="ru-ru"/>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42FC-B2D1-92B4-9F7F-44E10C316911}" type="datetime1">
              <a:rPr altLang="ru-ru" lang="ru-ru"/>
              <a:t>27.11.2021</a:t>
            </a:fld>
          </a:p>
        </p:txBody>
      </p:sp>
      <p:sp>
        <p:nvSpPr>
          <p:cNvPr id="5" name="Нижний колонтитул 4"/>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idx="11" sz="quarter" type="ftr"/>
          </p:nvPr>
        </p:nvSpPr>
        <p:spPr/>
        <p:txBody>
          <a:bodyPr numCol="1"/>
          <a:lstStyle/>
          <a:p>
            <a:pPr>
              <a:defRPr altLang="en-us" lang="en-us"/>
            </a:pPr>
          </a:p>
        </p:txBody>
      </p:sp>
      <p:sp>
        <p:nvSpPr>
          <p:cNvPr id="6" name="Номер слайда 5"/>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idx="12" sz="quarter" type="sldNum"/>
          </p:nvPr>
        </p:nvSpPr>
        <p:spPr/>
        <p:txBody>
          <a:bodyPr numCol="1"/>
          <a:lstStyle/>
          <a:p>
            <a:pPr>
              <a:defRPr altLang="en-us" lang="en-us"/>
            </a:pPr>
            <a:fld id="{3CC70100-4ED1-92F7-9F7F-B8A24F3169ED}" type="slidenum">
              <a:t>‹#›</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showMasterSp="0" type="secHead">
  <p:cSld name="Заголовок раздела">
    <p:spTree>
      <p:nvGrpSpPr>
        <p:cNvPr id="1" name=""/>
        <p:cNvGrpSpPr/>
        <p:nvPr/>
      </p:nvGrpSpPr>
      <p:grpSpPr>
        <a:xfrm>
          <a:off x="0" y="0"/>
          <a:ext cx="0" cy="0"/>
          <a:chOff x="0" y="0"/>
          <a:chExt cx="0" cy="0"/>
        </a:xfrm>
      </p:grpSpPr>
      <p:sp>
        <p:nvSpPr>
          <p:cNvPr id="2" name="Прямоугольник 14"/>
          <p:cNvSpPr>
            <a:extLst>
              <a:ext uri="smNativeData">
                <pr:smNativeData xmlns:pr="smNativeData" val="SMDATA_13_D2KiYRMAAAAlAAAAZAAAAA0AAAAAkAAAAEgAAACQAAAASAAAAAAAAAABAAAAAAAAAAEAAABQAAAAAAAAAAAA4D8AAAAAAADgPwAAAAAAAOA/AAAAAAAA4D8AAAAAAADgPwAAAAAAAOA/AAAAAAAA4D8AAAAAAADgPwAAAAAAAOA/AAAAAAAA4D8CAAAAjAAAAAEAAAAAAAAAWVlZA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ZWVkAAAAAAQAAAAAAAAAAAAAAAAAAAAAAAAAAAAAAAAAAAAAAAAAAQWsvAH9/fwAAAAADzMzMAMDA/wB/f38AAAAAAAAAAAAAAAAAAAAAAAAAAAAhAAAAGAAAABQAAAAAAAAAAAAAAABLAAAwKgAAEAAAACYAAAAIAAAA//////////8="/>
              </a:ext>
            </a:extLst>
          </p:cNvSpPr>
          <p:nvPr/>
        </p:nvSpPr>
        <p:spPr>
          <a:xfrm>
            <a:off x="0" y="0"/>
            <a:ext cx="12192000" cy="6858000"/>
          </a:xfrm>
          <a:prstGeom prst="rect">
            <a:avLst/>
          </a:prstGeom>
          <a:solidFill>
            <a:srgbClr val="595959"/>
          </a:solidFill>
          <a:ln>
            <a:noFill/>
          </a:ln>
          <a:effectLst/>
        </p:spPr>
        <p:txBody>
          <a:bodyPr anchor="ctr" bIns="45720" lIns="91440" numCol="1" rIns="91440" spcCol="215900" tIns="45720" vert="horz" wrap="square"/>
          <a:lstStyle/>
          <a:p>
            <a:pPr algn="ctr">
              <a:defRPr altLang="ru-ru" lang="ru-ru">
                <a:solidFill>
                  <a:srgbClr val="FFFFFF"/>
                </a:solidFill>
                <a:latin charset="0" typeface="Century Gothic"/>
                <a:ea charset="0" typeface="Century Gothic"/>
                <a:cs charset="0" typeface="Century Gothic"/>
              </a:defRPr>
            </a:pPr>
            <a:endParaRPr altLang="en-us" lang="en-us"/>
          </a:p>
        </p:txBody>
      </p:sp>
      <p:sp useBgFill="1">
        <p:nvSpPr>
          <p:cNvPr id="3" name="Прямоугольник 22"/>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EAAAAAAAAAAEAAAAAAAAAIgAAAAAAAAAAAAAAZAAAAGQAAAAAAAAAy8vLACIAAAAAAAAAAAAAAGQAAABkAAAAAAAAABcAAAAUAAAAAAAAAAAAAAD/fwAA/38AAAAAAAAJAAAABAAAAAAAAAAMAAAAEAAAAAAAAAAAAAAAAAAAAAAAAAAeAAAAaAAAAAAAAAAAAAAAAAAAAAAAAAAAAAAAECcAABAnAAAAAAAAAAAAAAAAAAAAAAAAAAAAAAAAAAAAAAAAyAAAAFAAAAAAAAAAwMD/AAAAAAAAAAAAAAAAAAAAAABkAAAAAAAAAH9/fwAKAAAAHwAAAFQAAAD///8AAAAAAQAAAAAAAAAAAAAAAAAAAAAAAAAAAAAAAAAAAAAAAAAAAAAAAn9/fwAAAAAAy8vLAMDA/wB/f38AAAAAAAAAAAAAAAAAAAAAAAAAAAAhAAAAGAAAABQAAAAMCAAAzAcAAPRCAABNIgAAEAAAACYAAAAIAAAA//////////8="/>
              </a:ext>
            </a:extLst>
          </p:cNvSpPr>
          <p:nvPr/>
        </p:nvSpPr>
        <p:spPr>
          <a:xfrm>
            <a:off x="1308100" y="1267460"/>
            <a:ext cx="9575800" cy="4308475"/>
          </a:xfrm>
          <a:prstGeom prst="rect">
            <a:avLst/>
          </a:prstGeom>
          <a:ln>
            <a:noFill/>
          </a:ln>
          <a:effectLst>
            <a:outerShdw algn="ctr" blurRad="50800" dir="0" dist="0">
              <a:srgbClr val="000000">
                <a:alpha val="66000"/>
              </a:srgbClr>
            </a:outerShdw>
            <a:softEdge rad="127000"/>
          </a:effectLst>
        </p:spPr>
      </p:sp>
      <p:sp>
        <p:nvSpPr>
          <p:cNvPr id="4" name="Прямоугольник 23"/>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Pz8/AH9/fwAAAAADzMzMAMDA/wB/f38AAAAAAAAAAAAAAAAAAAAAAAAAAAAhAAAAGAAAABQAAADoCAAArwgAABhCAACBIQAAEAAAACYAAAAIAAAA//////////8="/>
              </a:ext>
            </a:extLst>
          </p:cNvSpPr>
          <p:nvPr/>
        </p:nvSpPr>
        <p:spPr>
          <a:xfrm>
            <a:off x="1447800" y="1411605"/>
            <a:ext cx="9296400" cy="4034790"/>
          </a:xfrm>
          <a:prstGeom prst="rect">
            <a:avLst/>
          </a:prstGeom>
          <a:noFill/>
          <a:ln algn="ctr" cap="flat" cmpd="sng" w="6350">
            <a:solidFill>
              <a:srgbClr val="3F3F3F"/>
            </a:solidFill>
            <a:prstDash val="solid"/>
            <a:headEnd type="none"/>
            <a:tailEnd type="none"/>
          </a:ln>
          <a:effectLst/>
        </p:spPr>
      </p:sp>
      <p:sp>
        <p:nvSpPr>
          <p:cNvPr id="5" name="Прямоугольник 29"/>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8D8rDf///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GAAAAAQAAAAAAAAAAAAAAAAAAAAAAAAAAAAAAAAAAAAAAAAAAQWsvAH9/fwAAAAADzMzMAMDA/wB/f38AAAAAAAAAAAAAAAAAAAAAAAAAAAAhAAAAGAAAABQAAACYHwAAzAcAAGgrAABMDAAAEAAAACYAAAAIAAAA//////////8="/>
              </a:ext>
            </a:extLst>
          </p:cNvSpPr>
          <p:nvPr/>
        </p:nvSpPr>
        <p:spPr>
          <a:xfrm>
            <a:off x="5135880" y="1267460"/>
            <a:ext cx="1920240" cy="731520"/>
          </a:xfrm>
          <a:prstGeom prst="rect">
            <a:avLst/>
          </a:prstGeom>
          <a:solidFill>
            <a:schemeClr val="accent2"/>
          </a:solidFill>
          <a:ln>
            <a:noFill/>
          </a:ln>
          <a:effectLst/>
        </p:spPr>
      </p:sp>
      <p:sp>
        <p:nvSpPr>
          <p:cNvPr id="6"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w0AAPpAAADNHAAAEAAAACYAAAAIAAAAAaAAAAAAAAA="/>
              </a:ext>
            </a:extLst>
          </p:cNvSpPr>
          <p:nvPr>
            <p:ph type="title"/>
          </p:nvPr>
        </p:nvSpPr>
        <p:spPr>
          <a:xfrm>
            <a:off x="1629410" y="2275205"/>
            <a:ext cx="8933180" cy="2406650"/>
          </a:xfrm>
        </p:spPr>
        <p:txBody>
          <a:bodyPr anchor="ctr" bIns="45720" lIns="91440" numCol="1" rIns="91440" spcCol="215900" tIns="45720" vert="horz" wrap="square">
            <a:prstTxWarp prst="textNoShape">
              <a:avLst/>
            </a:prstTxWarp>
          </a:bodyPr>
          <a:lstStyle>
            <a:lvl1pPr algn="ctr">
              <a:lnSpc>
                <a:spcPct val="83000"/>
              </a:lnSpc>
              <a:defRPr altLang="ru-ru" baseline="0" cap="all" kern="1" lang="ru-ru" spc="-18" sz="6800">
                <a:solidFill>
                  <a:srgbClr val="262626"/>
                </a:solidFill>
                <a:effectLst/>
                <a:latin charset="0" typeface="Century Gothic"/>
                <a:ea charset="0" typeface="Century Gothic"/>
                <a:cs charset="0" typeface="Century Gothic"/>
              </a:defRPr>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cap="all" lang="ru-ru"/>
            </a:pPr>
            <a:r>
              <a:t>Образец заголовка</a:t>
            </a:r>
          </a:p>
        </p:txBody>
      </p:sp>
      <p:grpSp>
        <p:nvGrpSpPr>
          <p:cNvPr id="7" name="Группа 15"/>
          <p:cNvGrpSpPr>
            <a:extLst>
              <a:ext uri="smNativeData">
                <pr:smNativeData xmlns:pr="smNativeData" val="SMDATA_7_D2KiYR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EwgAADMBwAAtCoAAJYLAAAQAAAAJgAAAAgAAAD/////AAAAAA=="/>
              </a:ext>
            </a:extLst>
          </p:cNvGrpSpPr>
          <p:nvPr/>
        </p:nvGrpSpPr>
        <p:grpSpPr>
          <a:xfrm>
            <a:off x="5250180" y="1267460"/>
            <a:ext cx="1691640" cy="615950"/>
            <a:chOff x="5250180" y="1267460"/>
            <a:chExt cx="1691640" cy="615950"/>
          </a:xfrm>
        </p:grpSpPr>
        <p:sp>
          <p:nvSpPr>
            <p:cNvPr id="10" name="Прямая соединительная линия 16"/>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BxVAU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BMIAAAzAcAAEwgAACRCwAAAAAAACYAAAAIAAAA//////////8="/>
                </a:ext>
              </a:extLst>
            </p:cNvSpPr>
            <p:nvPr/>
          </p:nvSpPr>
          <p:spPr>
            <a:xfrm>
              <a:off x="5250180" y="1267460"/>
              <a:ext cx="0" cy="612775"/>
            </a:xfrm>
            <a:prstGeom prst="line">
              <a:avLst/>
            </a:prstGeom>
            <a:solidFill>
              <a:srgbClr val="262626"/>
            </a:solidFill>
            <a:ln algn="ctr" cap="flat" cmpd="sng" w="6350">
              <a:solidFill>
                <a:srgbClr val="FFFFFF"/>
              </a:solidFill>
              <a:prstDash val="solid"/>
              <a:headEnd type="none"/>
              <a:tailEnd type="none"/>
            </a:ln>
            <a:effectLst/>
          </p:spPr>
        </p:sp>
        <p:sp>
          <p:nvSpPr>
            <p:cNvPr id="9" name="Прямая соединительная линия 17"/>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C0KgAAzAcAALQqAACRCwAAAAAAACYAAAAIAAAA//////////8="/>
                </a:ext>
              </a:extLst>
            </p:cNvSpPr>
            <p:nvPr/>
          </p:nvSpPr>
          <p:spPr>
            <a:xfrm>
              <a:off x="6941820" y="1267460"/>
              <a:ext cx="0" cy="612775"/>
            </a:xfrm>
            <a:prstGeom prst="line">
              <a:avLst/>
            </a:prstGeom>
            <a:solidFill>
              <a:srgbClr val="262626"/>
            </a:solidFill>
            <a:ln algn="ctr" cap="flat" cmpd="sng" w="6350">
              <a:solidFill>
                <a:srgbClr val="FFFFFF"/>
              </a:solidFill>
              <a:prstDash val="solid"/>
              <a:headEnd type="none"/>
              <a:tailEnd type="none"/>
            </a:ln>
            <a:effectLst/>
          </p:spPr>
        </p:sp>
        <p:sp>
          <p:nvSpPr>
            <p:cNvPr id="8" name="Прямая соединительная линия 18"/>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CyDhwc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BMIAAAlgsAALQqAACWCwAAAAAAACYAAAAIAAAA//////////8="/>
                </a:ext>
              </a:extLst>
            </p:cNvSpPr>
            <p:nvPr/>
          </p:nvSpPr>
          <p:spPr>
            <a:xfrm>
              <a:off x="5250180" y="1883410"/>
              <a:ext cx="1691640" cy="0"/>
            </a:xfrm>
            <a:prstGeom prst="line">
              <a:avLst/>
            </a:prstGeom>
            <a:solidFill>
              <a:srgbClr val="262626"/>
            </a:solidFill>
            <a:ln algn="ctr" cap="flat" cmpd="sng" w="6350">
              <a:solidFill>
                <a:srgbClr val="FFFFFF"/>
              </a:solidFill>
              <a:prstDash val="solid"/>
              <a:headEnd type="none"/>
              <a:tailEnd type="none"/>
            </a:ln>
            <a:effectLst/>
          </p:spPr>
        </p:sp>
      </p:grpSp>
      <p:sp>
        <p:nvSpPr>
          <p:cNvPr id="11" name="Текст 2"/>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RwAAARBAACdHwAAEAAAACYAAAAIAAAAAaAAAAAAAAA="/>
              </a:ext>
            </a:extLst>
          </p:cNvSpPr>
          <p:nvPr>
            <p:ph idx="1"/>
          </p:nvPr>
        </p:nvSpPr>
        <p:spPr>
          <a:xfrm>
            <a:off x="1629410" y="4681855"/>
            <a:ext cx="8939530" cy="457200"/>
          </a:xfrm>
        </p:spPr>
        <p:txBody>
          <a:bodyPr anchor="t" bIns="45720" lIns="91440" numCol="1" rIns="91440" spcCol="215900" tIns="45720" vert="horz" wrap="square">
            <a:prstTxWarp prst="textNoShape">
              <a:avLst/>
            </a:prstTxWarp>
          </a:bodyPr>
          <a:lstStyle>
            <a:lvl1pPr algn="ctr" defTabSz="914400" indent="0" marL="0">
              <a:buNone/>
              <a:tabLst>
                <a:tab algn="l" pos="2633980"/>
              </a:tabLst>
              <a:defRPr noProof="1" sz="1800">
                <a:solidFill>
                  <a:srgbClr val="0C0C0C"/>
                </a:solidFill>
                <a:effectLst/>
              </a:defRPr>
            </a:lvl1pPr>
            <a:lvl2pPr indent="0" marL="457200">
              <a:buNone/>
              <a:defRPr noProof="1" sz="1600">
                <a:solidFill>
                  <a:srgbClr val="8C8C8C"/>
                </a:solidFill>
              </a:defRPr>
            </a:lvl2pPr>
            <a:lvl3pPr indent="0" marL="914400">
              <a:buNone/>
              <a:defRPr noProof="1" sz="1600">
                <a:solidFill>
                  <a:srgbClr val="8C8C8C"/>
                </a:solidFill>
              </a:defRPr>
            </a:lvl3pPr>
            <a:lvl4pPr indent="0" marL="1371600">
              <a:buNone/>
              <a:defRPr noProof="1" sz="1400">
                <a:solidFill>
                  <a:srgbClr val="8C8C8C"/>
                </a:solidFill>
              </a:defRPr>
            </a:lvl4pPr>
            <a:lvl5pPr indent="0" marL="1828800">
              <a:buNone/>
              <a:defRPr noProof="1" sz="1400">
                <a:solidFill>
                  <a:srgbClr val="8C8C8C"/>
                </a:solidFill>
              </a:defRPr>
            </a:lvl5pPr>
            <a:lvl6pPr indent="0" marL="2286000">
              <a:buNone/>
              <a:defRPr altLang="ru-ru" lang="ru-ru" sz="1400">
                <a:solidFill>
                  <a:srgbClr val="8C8C8C"/>
                </a:solidFill>
              </a:defRPr>
            </a:lvl6pPr>
            <a:lvl7pPr indent="0" marL="2743200">
              <a:buNone/>
              <a:defRPr altLang="ru-ru" lang="ru-ru" sz="1400">
                <a:solidFill>
                  <a:srgbClr val="8C8C8C"/>
                </a:solidFill>
              </a:defRPr>
            </a:lvl7pPr>
            <a:lvl8pPr indent="0" marL="3200400">
              <a:buNone/>
              <a:defRPr altLang="ru-ru" lang="ru-ru" sz="1400">
                <a:solidFill>
                  <a:srgbClr val="8C8C8C"/>
                </a:solidFill>
              </a:defRPr>
            </a:lvl8pPr>
            <a:lvl9pPr indent="0" marL="3657600">
              <a:buNone/>
              <a:defRPr altLang="ru-ru" lang="ru-ru" sz="1400">
                <a:solidFill>
                  <a:srgbClr val="8C8C8C"/>
                </a:solidFill>
              </a:defRPr>
            </a:lvl9pPr>
          </a:lstStyle>
          <a:p>
            <a:pPr>
              <a:defRPr noProof="1"/>
            </a:pPr>
            <a:r>
              <a:t>Образец текста</a:t>
            </a:r>
          </a:p>
        </p:txBody>
      </p:sp>
      <p:sp>
        <p:nvSpPr>
          <p:cNvPr id="12" name="Дата 3"/>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IAAARQgAAEgqAABXCwAAEAAAACYAAAAIAAAAAYAAAAAAAAA="/>
              </a:ext>
            </a:extLst>
          </p:cNvSpPr>
          <p:nvPr>
            <p:ph idx="10" sz="half" type="dt"/>
          </p:nvPr>
        </p:nvSpPr>
        <p:spPr>
          <a:xfrm>
            <a:off x="5318760" y="1344295"/>
            <a:ext cx="1554480" cy="499110"/>
          </a:xfrm>
        </p:spPr>
        <p:txBody>
          <a:bodyPr numCol="1"/>
          <a:lstStyle>
            <a:lvl1pPr algn="ctr">
              <a:defRPr altLang="ru-ru" baseline="0" kern="1" lang="ru-ru" spc="0" sz="1300">
                <a:solidFill>
                  <a:srgbClr val="FFFFFF"/>
                </a:solidFill>
                <a:latin charset="0" typeface="Century Gothic"/>
                <a:ea charset="0" typeface="Century Gothic"/>
                <a:cs charset="0" typeface="Century Gothic"/>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ru-ru" lang="ru-ru"/>
            </a:pPr>
            <a:fld id="{3CC7300F-41D1-92C6-9F7F-B7937E3169E2}" type="datetime1">
              <a:t>27.11.2021</a:t>
            </a:fld>
          </a:p>
        </p:txBody>
      </p:sp>
      <p:sp>
        <p:nvSpPr>
          <p:cNvPr id="13" name="Нижний колонтитул 4"/>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2R8AANcsAABBIQAAEAAAACYAAAAIAAAAAYAAAAAAAAA="/>
              </a:ext>
            </a:extLst>
          </p:cNvSpPr>
          <p:nvPr>
            <p:ph idx="11" sz="quarter" type="ftr"/>
          </p:nvPr>
        </p:nvSpPr>
        <p:spPr>
          <a:xfrm>
            <a:off x="1629410" y="5177155"/>
            <a:ext cx="5659755" cy="228600"/>
          </a:xfrm>
        </p:spPr>
        <p:txBody>
          <a:bodyPr numCol="1"/>
          <a:lstStyle>
            <a:lvl1pPr algn="l">
              <a:defRPr altLang="en-us" lang="en-us">
                <a:solidFill>
                  <a:srgbClr val="262626"/>
                </a:solidFill>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p>
        </p:txBody>
      </p:sp>
      <p:sp>
        <p:nvSpPr>
          <p:cNvPr id="14" name="Номер слайда 5"/>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NAAA2R8AAPpAAABBIQAAEAAAACYAAAAIAAAAAYAAAAAAAAA="/>
              </a:ext>
            </a:extLst>
          </p:cNvSpPr>
          <p:nvPr>
            <p:ph idx="12" sz="quarter" type="sldNum"/>
          </p:nvPr>
        </p:nvSpPr>
        <p:spPr>
          <a:xfrm>
            <a:off x="8604250" y="5177155"/>
            <a:ext cx="1958340" cy="228600"/>
          </a:xfrm>
        </p:spPr>
        <p:txBody>
          <a:bodyPr numCol="1"/>
          <a:lstStyle>
            <a:lvl1pPr>
              <a:defRPr altLang="en-us" lang="en-us">
                <a:solidFill>
                  <a:srgbClr val="262626"/>
                </a:solidFill>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7B24-6AD1-928D-9F7F-9CD8353169C9}"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type="twoObj">
  <p:cSld name="Два объекта">
    <p:spTree>
      <p:nvGrpSpPr>
        <p:cNvPr id="1" name=""/>
        <p:cNvGrpSpPr/>
        <p:nvPr/>
      </p:nvGrpSpPr>
      <p:grpSpPr>
        <a:xfrm>
          <a:off x="0" y="0"/>
          <a:ext cx="0" cy="0"/>
          <a:chOff x="0" y="0"/>
          <a:chExt cx="0" cy="0"/>
        </a:xfrm>
      </p:grpSpPr>
      <p:sp>
        <p:nvSpPr>
          <p:cNvPr id="2" name="Заголовок 7"/>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numCol="1"/>
          <a:lstStyle>
            <a:lvl1pPr>
              <a:defRPr altLang="ru-ru" lang="ru-ru"/>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noProof="1"/>
            </a:pPr>
            <a:r>
              <a:rPr altLang="ru-ru" lang="ru-ru"/>
              <a:t>Образец заголовка</a:t>
            </a:r>
          </a:p>
        </p:txBody>
      </p:sp>
      <p:sp>
        <p:nvSpPr>
          <p:cNvPr id="3" name="Объект 2"/>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EAjAAAAJAAAEAAAACYAAAAIAAAAAYAAAAAAAAA="/>
              </a:ext>
            </a:extLst>
          </p:cNvSpPr>
          <p:nvPr>
            <p:ph idx="1"/>
          </p:nvPr>
        </p:nvSpPr>
        <p:spPr>
          <a:xfrm>
            <a:off x="1066800" y="2103120"/>
            <a:ext cx="4663440" cy="3749040"/>
          </a:xfrm>
        </p:spPr>
        <p:txBody>
          <a:bodyPr numCol="1"/>
          <a:lstStyle>
            <a:lvl1pPr>
              <a:defRPr noProof="1" sz="1800"/>
            </a:lvl1pPr>
            <a:lvl2pPr>
              <a:defRPr noProof="1" sz="1600"/>
            </a:lvl2pPr>
            <a:lvl3pPr>
              <a:defRPr noProof="1" sz="1400"/>
            </a:lvl3pPr>
            <a:lvl4pPr>
              <a:defRPr noProof="1" sz="1400"/>
            </a:lvl4pPr>
            <a:lvl5pPr>
              <a:defRPr noProof="1" sz="1400"/>
            </a:lvl5pPr>
            <a:lvl6pPr>
              <a:defRPr altLang="ru-ru" lang="ru-ru" sz="1400"/>
            </a:lvl6pPr>
            <a:lvl7pPr>
              <a:defRPr altLang="ru-ru" lang="ru-ru" sz="1400"/>
            </a:lvl7pPr>
            <a:lvl8pPr>
              <a:defRPr altLang="ru-ru" lang="ru-ru" sz="1400"/>
            </a:lvl8pPr>
            <a:lvl9pPr>
              <a:defRPr altLang="ru-ru"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altLang="en-us" lang="en-us"/>
          </a:p>
        </p:txBody>
      </p:sp>
      <p:sp>
        <p:nvSpPr>
          <p:cNvPr id="4" name="Объект 3"/>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AJwAA8AwAAHBEAAAAJAAAEAAAACYAAAAIAAAAAYAAAAAAAAA="/>
              </a:ext>
            </a:extLst>
          </p:cNvSpPr>
          <p:nvPr>
            <p:ph idx="2"/>
          </p:nvPr>
        </p:nvSpPr>
        <p:spPr>
          <a:xfrm>
            <a:off x="6461760" y="2103120"/>
            <a:ext cx="4663440" cy="3749040"/>
          </a:xfrm>
        </p:spPr>
        <p:txBody>
          <a:bodyPr numCol="1"/>
          <a:lstStyle>
            <a:lvl1pPr>
              <a:defRPr noProof="1" sz="1800"/>
            </a:lvl1pPr>
            <a:lvl2pPr>
              <a:defRPr noProof="1" sz="1600"/>
            </a:lvl2pPr>
            <a:lvl3pPr>
              <a:defRPr noProof="1" sz="1400"/>
            </a:lvl3pPr>
            <a:lvl4pPr>
              <a:defRPr noProof="1" sz="1400"/>
            </a:lvl4pPr>
            <a:lvl5pPr>
              <a:defRPr noProof="1" sz="1400"/>
            </a:lvl5pPr>
            <a:lvl6pPr>
              <a:defRPr altLang="ru-ru" lang="ru-ru" sz="1400"/>
            </a:lvl6pPr>
            <a:lvl7pPr>
              <a:defRPr altLang="ru-ru" lang="ru-ru" sz="1400"/>
            </a:lvl7pPr>
            <a:lvl8pPr>
              <a:defRPr altLang="ru-ru" lang="ru-ru" sz="1400"/>
            </a:lvl8pPr>
            <a:lvl9pPr>
              <a:defRPr altLang="ru-ru"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altLang="en-us" lang="en-us"/>
          </a:p>
        </p:txBody>
      </p:sp>
      <p:sp>
        <p:nvSpPr>
          <p:cNvPr id="5" name="Дата 4"/>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idx="10" sz="half" type="dt"/>
          </p:nvPr>
        </p:nvSpPr>
        <p:spPr/>
        <p:txBody>
          <a:bodyPr numCol="1"/>
          <a:lstStyle>
            <a:lvl1pPr>
              <a:defRPr altLang="ru-ru" lang="ru-ru"/>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48EC-A2D1-92BE-9F7F-54EB06316901}" type="datetime1">
              <a:rPr altLang="ru-ru" lang="ru-ru"/>
              <a:t>27.11.2021</a:t>
            </a:fld>
          </a:p>
        </p:txBody>
      </p:sp>
      <p:sp>
        <p:nvSpPr>
          <p:cNvPr id="6" name="Нижний колонтитул 5"/>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idx="11" sz="quarter" type="ftr"/>
          </p:nvPr>
        </p:nvSpPr>
        <p:spPr/>
        <p:txBody>
          <a:bodyPr numCol="1"/>
          <a:lstStyle/>
          <a:p>
            <a:pPr>
              <a:defRPr altLang="en-us" lang="en-us"/>
            </a:pPr>
          </a:p>
        </p:txBody>
      </p:sp>
      <p:sp>
        <p:nvSpPr>
          <p:cNvPr id="7" name="Номер слайда 6"/>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idx="12" sz="quarter" type="sldNum"/>
          </p:nvPr>
        </p:nvSpPr>
        <p:spPr/>
        <p:txBody>
          <a:bodyPr numCol="1"/>
          <a:lstStyle/>
          <a:p>
            <a:pPr>
              <a:defRPr altLang="en-us" lang="en-us"/>
            </a:pPr>
            <a:fld id="{3CC76F8B-C5D1-9299-9F7F-33CC21316966}"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type="twoTxTwoObj">
  <p:cSld name="Сравнение">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numCol="1"/>
          <a:lstStyle>
            <a:lvl1pPr>
              <a:defRPr altLang="ru-ru" lang="ru-ru"/>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noProof="1"/>
            </a:pPr>
            <a:r>
              <a:rPr altLang="ru-ru" lang="ru-ru"/>
              <a:t>Образец заголовка</a:t>
            </a:r>
          </a:p>
        </p:txBody>
      </p:sp>
      <p:sp>
        <p:nvSpPr>
          <p:cNvPr id="3" name="Текст 2"/>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BgAAwwwAAEUjAACzEAAAEAAAACYAAAAIAAAAgaAAAAAAAAA="/>
              </a:ext>
            </a:extLst>
          </p:cNvSpPr>
          <p:nvPr>
            <p:ph idx="1"/>
          </p:nvPr>
        </p:nvSpPr>
        <p:spPr>
          <a:xfrm>
            <a:off x="1069975" y="2074545"/>
            <a:ext cx="4663440" cy="640080"/>
          </a:xfrm>
        </p:spPr>
        <p:txBody>
          <a:bodyPr anchor="ctr" bIns="45720" lIns="91440" numCol="1" rIns="91440" spcCol="215900" tIns="45720" vert="horz" wrap="square">
            <a:prstTxWarp prst="textNoShape">
              <a:avLst/>
            </a:prstTxWarp>
          </a:bodyPr>
          <a:lstStyle>
            <a:lvl1pPr algn="l" indent="0" marL="0">
              <a:spcBef>
                <a:spcPts val="0"/>
              </a:spcBef>
              <a:buNone/>
              <a:defRPr b="1" i="0" noProof="1" sz="1900">
                <a:solidFill>
                  <a:schemeClr val="tx1"/>
                </a:solidFill>
                <a:latin charset="0" typeface="Century Gothic"/>
                <a:ea charset="0" typeface="Century Gothic"/>
                <a:cs charset="0" typeface="Century Gothic"/>
              </a:defRPr>
            </a:lvl1pPr>
            <a:lvl2pPr indent="0" marL="457200">
              <a:buNone/>
              <a:defRPr b="1" noProof="1" sz="1800"/>
            </a:lvl2pPr>
            <a:lvl3pPr indent="0" marL="914400">
              <a:buNone/>
              <a:defRPr b="1" noProof="1" sz="1800"/>
            </a:lvl3pPr>
            <a:lvl4pPr indent="0" marL="1371600">
              <a:buNone/>
              <a:defRPr b="1" noProof="1" sz="1600"/>
            </a:lvl4pPr>
            <a:lvl5pPr indent="0" marL="1828800">
              <a:buNone/>
              <a:defRPr b="1" noProof="1" sz="1600"/>
            </a:lvl5pPr>
            <a:lvl6pPr indent="0" marL="2286000">
              <a:buNone/>
              <a:defRPr altLang="ru-ru" b="1" lang="ru-ru" sz="1600"/>
            </a:lvl6pPr>
            <a:lvl7pPr indent="0" marL="2743200">
              <a:buNone/>
              <a:defRPr altLang="ru-ru" b="1" lang="ru-ru" sz="1600"/>
            </a:lvl7pPr>
            <a:lvl8pPr indent="0" marL="3200400">
              <a:buNone/>
              <a:defRPr altLang="ru-ru" b="1" lang="ru-ru" sz="1600"/>
            </a:lvl8pPr>
            <a:lvl9pPr indent="0" marL="3657600">
              <a:buNone/>
              <a:defRPr altLang="ru-ru" b="1" lang="ru-ru" sz="1600"/>
            </a:lvl9pPr>
          </a:lstStyle>
          <a:p>
            <a:pPr>
              <a:defRPr noProof="1"/>
            </a:pPr>
            <a:r>
              <a:t>Образец текста</a:t>
            </a:r>
          </a:p>
        </p:txBody>
      </p:sp>
      <p:sp>
        <p:nvSpPr>
          <p:cNvPr id="4" name="Объект 3"/>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BgAALhEAAEUjAACkJAAAEAAAACYAAAAIAAAAAYAAAAAAAAA="/>
              </a:ext>
            </a:extLst>
          </p:cNvSpPr>
          <p:nvPr>
            <p:ph idx="2"/>
          </p:nvPr>
        </p:nvSpPr>
        <p:spPr>
          <a:xfrm>
            <a:off x="1069975" y="2792730"/>
            <a:ext cx="4663440" cy="3163570"/>
          </a:xfrm>
        </p:spPr>
        <p:txBody>
          <a:bodyPr numCol="1"/>
          <a:lstStyle>
            <a:lvl1pPr>
              <a:defRPr noProof="1" sz="1800"/>
            </a:lvl1pPr>
            <a:lvl2pPr>
              <a:defRPr noProof="1" sz="1600"/>
            </a:lvl2pPr>
            <a:lvl3pPr>
              <a:defRPr noProof="1" sz="1400"/>
            </a:lvl3pPr>
            <a:lvl4pPr>
              <a:defRPr noProof="1" sz="1400"/>
            </a:lvl4pPr>
            <a:lvl5pPr>
              <a:defRPr noProof="1" sz="1400"/>
            </a:lvl5pPr>
            <a:lvl6pPr>
              <a:defRPr altLang="ru-ru" lang="ru-ru" sz="1400"/>
            </a:lvl6pPr>
            <a:lvl7pPr>
              <a:defRPr altLang="ru-ru" lang="ru-ru" sz="1400"/>
            </a:lvl7pPr>
            <a:lvl8pPr>
              <a:defRPr altLang="ru-ru" lang="ru-ru" sz="1400"/>
            </a:lvl8pPr>
            <a:lvl9pPr>
              <a:defRPr altLang="ru-ru"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p>
        </p:txBody>
      </p:sp>
      <p:sp>
        <p:nvSpPr>
          <p:cNvPr id="5" name="Текст 4"/>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JwAAwwwAAGtEAACzEAAAEAAAACYAAAAIAAAAgaAAAAAAAAA="/>
              </a:ext>
            </a:extLst>
          </p:cNvSpPr>
          <p:nvPr>
            <p:ph idx="3"/>
          </p:nvPr>
        </p:nvSpPr>
        <p:spPr>
          <a:xfrm>
            <a:off x="6458585" y="2074545"/>
            <a:ext cx="4663440" cy="640080"/>
          </a:xfrm>
        </p:spPr>
        <p:txBody>
          <a:bodyPr anchor="ctr" bIns="45720" lIns="91440" numCol="1" rIns="91440" spcCol="215900" tIns="45720" vert="horz" wrap="square">
            <a:prstTxWarp prst="textNoShape">
              <a:avLst/>
            </a:prstTxWarp>
          </a:bodyPr>
          <a:lstStyle>
            <a:lvl1pPr algn="l" indent="0" marL="0">
              <a:spcBef>
                <a:spcPts val="0"/>
              </a:spcBef>
              <a:buNone/>
              <a:defRPr b="1" noProof="1" sz="1900">
                <a:solidFill>
                  <a:schemeClr val="tx1"/>
                </a:solidFill>
              </a:defRPr>
            </a:lvl1pPr>
            <a:lvl2pPr indent="0" marL="457200">
              <a:buNone/>
              <a:defRPr b="1" noProof="1" sz="1800"/>
            </a:lvl2pPr>
            <a:lvl3pPr indent="0" marL="914400">
              <a:buNone/>
              <a:defRPr b="1" noProof="1" sz="1800"/>
            </a:lvl3pPr>
            <a:lvl4pPr indent="0" marL="1371600">
              <a:buNone/>
              <a:defRPr b="1" noProof="1" sz="1600"/>
            </a:lvl4pPr>
            <a:lvl5pPr indent="0" marL="1828800">
              <a:buNone/>
              <a:defRPr b="1" noProof="1" sz="1600"/>
            </a:lvl5pPr>
            <a:lvl6pPr indent="0" marL="2286000">
              <a:buNone/>
              <a:defRPr altLang="ru-ru" b="1" lang="ru-ru" sz="1600"/>
            </a:lvl6pPr>
            <a:lvl7pPr indent="0" marL="2743200">
              <a:buNone/>
              <a:defRPr altLang="ru-ru" b="1" lang="ru-ru" sz="1600"/>
            </a:lvl7pPr>
            <a:lvl8pPr indent="0" marL="3200400">
              <a:buNone/>
              <a:defRPr altLang="ru-ru" b="1" lang="ru-ru" sz="1600"/>
            </a:lvl8pPr>
            <a:lvl9pPr indent="0" marL="3657600">
              <a:buNone/>
              <a:defRPr altLang="ru-ru" b="1" lang="ru-ru" sz="1600"/>
            </a:lvl9pPr>
          </a:lstStyle>
          <a:p>
            <a:pPr>
              <a:defRPr noProof="1"/>
            </a:pPr>
            <a:r>
              <a:t>Образец текста</a:t>
            </a:r>
          </a:p>
        </p:txBody>
      </p:sp>
      <p:sp>
        <p:nvSpPr>
          <p:cNvPr id="6" name="Объект 5"/>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JwAALhEAAGtEAAClJAAAEAAAACYAAAAIAAAAAYAAAAAAAAA="/>
              </a:ext>
            </a:extLst>
          </p:cNvSpPr>
          <p:nvPr>
            <p:ph idx="4"/>
          </p:nvPr>
        </p:nvSpPr>
        <p:spPr>
          <a:xfrm>
            <a:off x="6458585" y="2792730"/>
            <a:ext cx="4663440" cy="3164205"/>
          </a:xfrm>
        </p:spPr>
        <p:txBody>
          <a:bodyPr numCol="1"/>
          <a:lstStyle>
            <a:lvl1pPr>
              <a:defRPr noProof="1" sz="1800"/>
            </a:lvl1pPr>
            <a:lvl2pPr>
              <a:defRPr noProof="1" sz="1600"/>
            </a:lvl2pPr>
            <a:lvl3pPr>
              <a:defRPr noProof="1" sz="1400"/>
            </a:lvl3pPr>
            <a:lvl4pPr>
              <a:defRPr noProof="1" sz="1400"/>
            </a:lvl4pPr>
            <a:lvl5pPr>
              <a:defRPr noProof="1" sz="1400"/>
            </a:lvl5pPr>
            <a:lvl6pPr>
              <a:defRPr altLang="ru-ru" lang="ru-ru" sz="1400"/>
            </a:lvl6pPr>
            <a:lvl7pPr>
              <a:defRPr altLang="ru-ru" lang="ru-ru" sz="1400"/>
            </a:lvl7pPr>
            <a:lvl8pPr>
              <a:defRPr altLang="ru-ru" lang="ru-ru" sz="1400"/>
            </a:lvl8pPr>
            <a:lvl9pPr>
              <a:defRPr altLang="ru-ru"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p>
        </p:txBody>
      </p:sp>
      <p:sp>
        <p:nvSpPr>
          <p:cNvPr id="7" name="Дата 6"/>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idx="10" sz="half" type="dt"/>
          </p:nvPr>
        </p:nvSpPr>
        <p:spPr/>
        <p:txBody>
          <a:bodyPr numCol="1"/>
          <a:lstStyle>
            <a:lvl1pPr>
              <a:defRPr altLang="ru-ru" lang="ru-ru"/>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7D0A-44D1-928B-9F7F-B2DE333169E7}" type="datetime1">
              <a:rPr altLang="ru-ru" lang="ru-ru"/>
              <a:t>27.11.2021</a:t>
            </a:fld>
          </a:p>
        </p:txBody>
      </p:sp>
      <p:sp>
        <p:nvSpPr>
          <p:cNvPr id="8" name="Нижний колонтитул 7"/>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idx="11" sz="quarter" type="ftr"/>
          </p:nvPr>
        </p:nvSpPr>
        <p:spPr/>
        <p:txBody>
          <a:bodyPr numCol="1"/>
          <a:lstStyle/>
          <a:p>
            <a:pPr>
              <a:defRPr altLang="en-us" lang="en-us"/>
            </a:pPr>
          </a:p>
        </p:txBody>
      </p:sp>
      <p:sp>
        <p:nvSpPr>
          <p:cNvPr id="9" name="Номер слайда 8"/>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idx="12" sz="quarter" type="sldNum"/>
          </p:nvPr>
        </p:nvSpPr>
        <p:spPr/>
        <p:txBody>
          <a:bodyPr numCol="1"/>
          <a:lstStyle/>
          <a:p>
            <a:pPr>
              <a:defRPr altLang="en-us" lang="en-us"/>
            </a:pPr>
            <a:fld id="{3CC73D59-17D1-92CB-9F7F-E19E733169B4}"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type="titleOnly">
  <p:cSld name="Только заголовок">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numCol="1"/>
          <a:lstStyle>
            <a:lvl1pPr>
              <a:defRPr noProof="1"/>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noProof="1"/>
            </a:pPr>
            <a:r>
              <a:rPr altLang="ru-ru" lang="ru-ru"/>
              <a:t>Образец заголовка</a:t>
            </a:r>
          </a:p>
        </p:txBody>
      </p:sp>
      <p:sp>
        <p:nvSpPr>
          <p:cNvPr id="3" name="Дата 2"/>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idx="10" sz="half" type="dt"/>
          </p:nvPr>
        </p:nvSpPr>
        <p:spPr/>
        <p:txBody>
          <a:bodyPr numCol="1"/>
          <a:lstStyle>
            <a:lvl1pPr>
              <a:defRPr altLang="ru-ru" lang="ru-ru"/>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11D9-97D1-92E7-9F7F-61B25F316934}" type="datetime1">
              <a:rPr altLang="ru-ru" lang="ru-ru"/>
              <a:t>27.11.2021</a:t>
            </a:fld>
          </a:p>
        </p:txBody>
      </p:sp>
      <p:sp>
        <p:nvSpPr>
          <p:cNvPr id="4" name="Нижний колонтитул 3"/>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idx="11" sz="quarter" type="ftr"/>
          </p:nvPr>
        </p:nvSpPr>
        <p:spPr/>
        <p:txBody>
          <a:bodyPr numCol="1"/>
          <a:lstStyle/>
          <a:p>
            <a:pPr>
              <a:defRPr altLang="en-us" lang="en-us"/>
            </a:pPr>
          </a:p>
        </p:txBody>
      </p:sp>
      <p:sp>
        <p:nvSpPr>
          <p:cNvPr id="5" name="Номер слайда 4"/>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idx="12" sz="quarter" type="sldNum"/>
          </p:nvPr>
        </p:nvSpPr>
        <p:spPr/>
        <p:txBody>
          <a:bodyPr numCol="1"/>
          <a:lstStyle/>
          <a:p>
            <a:pPr>
              <a:defRPr altLang="en-us" lang="en-us"/>
            </a:pPr>
            <a:fld id="{3CC75573-3DD1-92A3-9F7F-CBF61B31699E}"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type="blank">
  <p:cSld name="Пустой слайд">
    <p:spTree>
      <p:nvGrpSpPr>
        <p:cNvPr id="1" name=""/>
        <p:cNvGrpSpPr/>
        <p:nvPr/>
      </p:nvGrpSpPr>
      <p:grpSpPr>
        <a:xfrm>
          <a:off x="0" y="0"/>
          <a:ext cx="0" cy="0"/>
          <a:chOff x="0" y="0"/>
          <a:chExt cx="0" cy="0"/>
        </a:xfrm>
      </p:grpSpPr>
      <p:sp>
        <p:nvSpPr>
          <p:cNvPr id="2" name="Дата 1"/>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idx="10" sz="half" type="dt"/>
          </p:nvPr>
        </p:nvSpPr>
        <p:spPr/>
        <p:txBody>
          <a:bodyPr numCol="1"/>
          <a:lstStyle>
            <a:lvl1pPr>
              <a:defRPr altLang="ru-ru" lang="ru-ru"/>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5366-28D1-92A5-9F7F-DEF01D31698B}" type="datetime1">
              <a:rPr altLang="ru-ru" lang="ru-ru"/>
              <a:t>27.11.2021</a:t>
            </a:fld>
          </a:p>
        </p:txBody>
      </p:sp>
      <p:sp>
        <p:nvSpPr>
          <p:cNvPr id="3" name="Нижний колонтитул 2"/>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idx="11" sz="quarter" type="ftr"/>
          </p:nvPr>
        </p:nvSpPr>
        <p:spPr/>
        <p:txBody>
          <a:bodyPr numCol="1"/>
          <a:lstStyle/>
          <a:p>
            <a:pPr>
              <a:defRPr altLang="en-us" lang="en-us"/>
            </a:pPr>
          </a:p>
        </p:txBody>
      </p:sp>
      <p:sp>
        <p:nvSpPr>
          <p:cNvPr id="4" name="Номер слайда 3"/>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idx="12" sz="quarter" type="sldNum"/>
          </p:nvPr>
        </p:nvSpPr>
        <p:spPr/>
        <p:txBody>
          <a:bodyPr numCol="1"/>
          <a:lstStyle/>
          <a:p>
            <a:pPr>
              <a:defRPr altLang="en-us" lang="en-us"/>
            </a:pPr>
            <a:fld id="{3CC75846-08D1-92AE-9F7F-FEFB163169AB}"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showMasterSp="0" type="objTx">
  <p:cSld name="Объект с подписью">
    <p:spTree>
      <p:nvGrpSpPr>
        <p:cNvPr id="1" name=""/>
        <p:cNvGrpSpPr/>
        <p:nvPr/>
      </p:nvGrpSpPr>
      <p:grpSpPr>
        <a:xfrm>
          <a:off x="0" y="0"/>
          <a:ext cx="0" cy="0"/>
          <a:chOff x="0" y="0"/>
          <a:chExt cx="0" cy="0"/>
        </a:xfrm>
      </p:grpSpPr>
      <p:sp>
        <p:nvSpPr>
          <p:cNvPr id="2" name="Прямоугольник 9"/>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2NjYAP///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2NgAAAAAAQAAAAAAAAAAAAAAAAAAAAAAAAAAAAAAAAAAAAAAAAAAQWsvAH9/fwAAAAADzMzMAMDA/wB/f38AAAAAAAAAAAAAAAAAAAAAAAAAAAAhAAAAGAAAABQAAADzMQAAdgEAAH1JAAC6KAAAEAAAACYAAAAIAAAA//////////8="/>
              </a:ext>
            </a:extLst>
          </p:cNvSpPr>
          <p:nvPr/>
        </p:nvSpPr>
        <p:spPr>
          <a:xfrm>
            <a:off x="8119745" y="237490"/>
            <a:ext cx="3826510" cy="6383020"/>
          </a:xfrm>
          <a:prstGeom prst="rect">
            <a:avLst/>
          </a:prstGeom>
          <a:solidFill>
            <a:srgbClr val="D8D8D8">
              <a:alpha val="59000"/>
            </a:srgbClr>
          </a:solidFill>
          <a:ln>
            <a:noFill/>
          </a:ln>
          <a:effectLst/>
        </p:spPr>
      </p:sp>
      <p:sp>
        <p:nvSpPr>
          <p:cNvPr id="3" name="Прямоугольник 12"/>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AAAAADzMzMAMDA/wB/f38AAAAAAAAAAAAAAAAAAAAAAAAAAAAhAAAAGAAAABQAAADHMgAATgIAAKlIAADiJwAAEAAAACYAAAAIAAAA//////////8="/>
              </a:ext>
            </a:extLst>
          </p:cNvSpPr>
          <p:nvPr/>
        </p:nvSpPr>
        <p:spPr>
          <a:xfrm>
            <a:off x="8254365" y="374650"/>
            <a:ext cx="3557270" cy="6108700"/>
          </a:xfrm>
          <a:prstGeom prst="rect">
            <a:avLst/>
          </a:prstGeom>
          <a:noFill/>
          <a:ln algn="ctr" cap="flat" cmpd="sng" w="6350">
            <a:solidFill>
              <a:srgbClr val="3F3F3F"/>
            </a:solidFill>
            <a:prstDash val="solid"/>
            <a:headEnd type="none"/>
            <a:tailEnd type="none"/>
          </a:ln>
          <a:effectLst/>
        </p:spPr>
      </p:sp>
      <p:sp>
        <p:nvSpPr>
          <p:cNvPr id="4" name="Заголовок 1"/>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NAAAvQMAAHtHAADdDQAAEAAAACYAAAAIAAAAgaAAAAAAAAA="/>
              </a:ext>
            </a:extLst>
          </p:cNvSpPr>
          <p:nvPr>
            <p:ph type="title"/>
          </p:nvPr>
        </p:nvSpPr>
        <p:spPr>
          <a:xfrm>
            <a:off x="8458200" y="607695"/>
            <a:ext cx="3161665" cy="1645920"/>
          </a:xfrm>
        </p:spPr>
        <p:txBody>
          <a:bodyPr anchor="b" bIns="45720" lIns="91440" numCol="1" rIns="91440" spcCol="215900" tIns="45720" vert="horz" wrap="square">
            <a:prstTxWarp prst="textNoShape">
              <a:avLst/>
            </a:prstTxWarp>
          </a:bodyPr>
          <a:lstStyle>
            <a:lvl1pPr algn="l" defTabSz="914400">
              <a:lnSpc>
                <a:spcPct val="100000"/>
              </a:lnSpc>
              <a:spcBef>
                <a:spcPts val="0"/>
              </a:spcBef>
              <a:buNone/>
              <a:tabLst/>
              <a:defRPr altLang="ru-ru" b="0" baseline="0" kern="1" lang="ru-ru" spc="0" sz="3200">
                <a:solidFill>
                  <a:schemeClr val="tx1"/>
                </a:solidFill>
                <a:effectLst/>
                <a:latin charset="0" typeface="Century Gothic"/>
                <a:ea charset="0" typeface="Century Gothic"/>
                <a:cs charset="0" typeface="Century Gothic"/>
              </a:defRPr>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altLang="ru-ru" lang="ru-ru"/>
            </a:pPr>
            <a:r>
              <a:t>Образец заголовка</a:t>
            </a:r>
          </a:p>
        </p:txBody>
      </p:sp>
      <p:sp>
        <p:nvSpPr>
          <p:cNvPr id="5" name="Объект 2"/>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GguAACQJAAAEAAAACYAAAAIAAAAAYAAAAAAAAA="/>
              </a:ext>
            </a:extLst>
          </p:cNvSpPr>
          <p:nvPr>
            <p:ph idx="1"/>
          </p:nvPr>
        </p:nvSpPr>
        <p:spPr>
          <a:xfrm>
            <a:off x="685800" y="609600"/>
            <a:ext cx="6858000" cy="5334000"/>
          </a:xfrm>
        </p:spPr>
        <p:txBody>
          <a:bodyPr numCol="1"/>
          <a:lstStyle>
            <a:lvl1pPr>
              <a:defRPr noProof="1" sz="1900"/>
            </a:lvl1pPr>
            <a:lvl2pPr>
              <a:defRPr noProof="1" sz="1600"/>
            </a:lvl2pPr>
            <a:lvl3pPr>
              <a:defRPr noProof="1" sz="1400"/>
            </a:lvl3pPr>
            <a:lvl4pPr>
              <a:defRPr noProof="1" sz="1400"/>
            </a:lvl4pPr>
            <a:lvl5pPr>
              <a:defRPr noProof="1" sz="1400"/>
            </a:lvl5pPr>
            <a:lvl6pPr>
              <a:defRPr altLang="ru-ru" lang="ru-ru" sz="1400"/>
            </a:lvl6pPr>
            <a:lvl7pPr>
              <a:defRPr altLang="ru-ru" lang="ru-ru" sz="1400"/>
            </a:lvl7pPr>
            <a:lvl8pPr>
              <a:defRPr altLang="ru-ru" lang="ru-ru" sz="1400"/>
            </a:lvl8pPr>
            <a:lvl9pPr>
              <a:defRPr altLang="ru-ru"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altLang="en-us" lang="en-us"/>
          </a:p>
        </p:txBody>
      </p:sp>
      <p:sp>
        <p:nvSpPr>
          <p:cNvPr id="6" name="Текст 3"/>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NAAAYA4AAHtHAACQJAAAEAAAACYAAAAIAAAAAaAAAAAAAAA="/>
              </a:ext>
            </a:extLst>
          </p:cNvSpPr>
          <p:nvPr>
            <p:ph idx="2"/>
          </p:nvPr>
        </p:nvSpPr>
        <p:spPr>
          <a:xfrm>
            <a:off x="8458200" y="2336800"/>
            <a:ext cx="3161665" cy="3606800"/>
          </a:xfrm>
        </p:spPr>
        <p:txBody>
          <a:bodyPr anchor="t" bIns="45720" lIns="91440" numCol="1" rIns="91440" spcCol="215900" tIns="45720" vert="horz" wrap="square">
            <a:prstTxWarp prst="textNoShape">
              <a:avLst/>
            </a:prstTxWarp>
          </a:bodyPr>
          <a:lstStyle>
            <a:lvl1pPr indent="0" marL="0">
              <a:lnSpc>
                <a:spcPct val="110000"/>
              </a:lnSpc>
              <a:spcBef>
                <a:spcPts val="800"/>
              </a:spcBef>
              <a:buNone/>
              <a:defRPr noProof="1" sz="1800">
                <a:solidFill>
                  <a:schemeClr val="tx1"/>
                </a:solidFill>
              </a:defRPr>
            </a:lvl1pPr>
            <a:lvl2pPr indent="0" marL="457200">
              <a:buNone/>
              <a:defRPr noProof="1" sz="1200"/>
            </a:lvl2pPr>
            <a:lvl3pPr indent="0" marL="914400">
              <a:buNone/>
              <a:defRPr noProof="1" sz="1000"/>
            </a:lvl3pPr>
            <a:lvl4pPr indent="0" marL="1371600">
              <a:buNone/>
              <a:defRPr noProof="1" sz="900"/>
            </a:lvl4pPr>
            <a:lvl5pPr indent="0" marL="1828800">
              <a:buNone/>
              <a:defRPr noProof="1" sz="900"/>
            </a:lvl5pPr>
            <a:lvl6pPr indent="0" marL="2286000">
              <a:buNone/>
              <a:defRPr altLang="ru-ru" lang="ru-ru" sz="900"/>
            </a:lvl6pPr>
            <a:lvl7pPr indent="0" marL="2743200">
              <a:buNone/>
              <a:defRPr altLang="ru-ru" lang="ru-ru" sz="900"/>
            </a:lvl7pPr>
            <a:lvl8pPr indent="0" marL="3200400">
              <a:buNone/>
              <a:defRPr altLang="ru-ru" lang="ru-ru" sz="900"/>
            </a:lvl8pPr>
            <a:lvl9pPr indent="0" marL="3657600">
              <a:buNone/>
              <a:defRPr altLang="ru-ru" lang="ru-ru" sz="900"/>
            </a:lvl9pPr>
          </a:lstStyle>
          <a:p>
            <a:pPr>
              <a:defRPr noProof="1"/>
            </a:pPr>
            <a:r>
              <a:t>Образец текста</a:t>
            </a:r>
          </a:p>
        </p:txBody>
      </p:sp>
      <p:sp>
        <p:nvSpPr>
          <p:cNvPr id="7" name="Дата 7"/>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IgAAICUAAGguAABgJwAAEAAAACYAAAAIAAAAAYAAAAAAAAA="/>
              </a:ext>
            </a:extLst>
          </p:cNvSpPr>
          <p:nvPr>
            <p:ph idx="10" sz="half" type="dt"/>
          </p:nvPr>
        </p:nvSpPr>
        <p:spPr>
          <a:xfrm>
            <a:off x="5588000" y="6035040"/>
            <a:ext cx="1955800" cy="365760"/>
          </a:xfrm>
        </p:spPr>
        <p:txBody>
          <a:bodyPr numCol="1"/>
          <a:lstStyle>
            <a:lvl1pPr>
              <a:defRPr altLang="ru-ru" lang="ru-ru">
                <a:solidFill>
                  <a:srgbClr val="262626"/>
                </a:solidFill>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3D1D-53D1-92CB-9F7F-A59E733169F0}" type="datetime1">
              <a:rPr altLang="ru-ru" lang="ru-ru"/>
              <a:t>27.11.2021</a:t>
            </a:fld>
          </a:p>
        </p:txBody>
      </p:sp>
      <p:sp>
        <p:nvSpPr>
          <p:cNvPr id="8" name="Нижний колонтитул 8"/>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CUAAGwgAABgJwAAEAAAACYAAAAIAAAAAYAAAAAAAAA="/>
              </a:ext>
            </a:extLst>
          </p:cNvSpPr>
          <p:nvPr>
            <p:ph idx="11" sz="quarter" type="ftr"/>
          </p:nvPr>
        </p:nvSpPr>
        <p:spPr>
          <a:xfrm>
            <a:off x="685800" y="6035040"/>
            <a:ext cx="4584700" cy="365760"/>
          </a:xfrm>
        </p:spPr>
        <p:txBody>
          <a:bodyPr numCol="1"/>
          <a:lstStyle>
            <a:lvl1pPr algn="l">
              <a:defRPr altLang="en-us" lang="en-us"/>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p>
        </p:txBody>
      </p:sp>
      <p:sp>
        <p:nvSpPr>
          <p:cNvPr id="9" name="Номер слайда 10"/>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PwAAICUAAHtHAABgJwAAEAAAACYAAAAIAAAAAYAAAAAAAAA="/>
              </a:ext>
            </a:extLst>
          </p:cNvSpPr>
          <p:nvPr>
            <p:ph idx="12" sz="quarter" type="sldNum"/>
          </p:nvPr>
        </p:nvSpPr>
        <p:spPr>
          <a:xfrm>
            <a:off x="10396855" y="6035040"/>
            <a:ext cx="1223010" cy="365760"/>
          </a:xfrm>
        </p:spPr>
        <p:txBody>
          <a:bodyPr numCol="1"/>
          <a:lstStyle>
            <a:lvl1pPr>
              <a:defRPr altLang="ru-ru" lang="ru-ru">
                <a:solidFill>
                  <a:srgbClr val="262626"/>
                </a:solidFill>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1F08-46D1-92E9-9F7F-B0BC513169E5}"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preserve="1" showMasterSp="0" type="picTx">
  <p:cSld name="Рисунок с подписью">
    <p:spTree>
      <p:nvGrpSpPr>
        <p:cNvPr id="1" name=""/>
        <p:cNvGrpSpPr/>
        <p:nvPr/>
      </p:nvGrpSpPr>
      <p:grpSpPr>
        <a:xfrm>
          <a:off x="0" y="0"/>
          <a:ext cx="0" cy="0"/>
          <a:chOff x="0" y="0"/>
          <a:chExt cx="0" cy="0"/>
        </a:xfrm>
      </p:grpSpPr>
      <p:sp>
        <p:nvSpPr>
          <p:cNvPr id="2" name="Прямоугольник 10"/>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2NjYAP///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2NgAAAAAAQAAAAAAAAAAAAAAAAAAAAAAAAAAAAAAAAAAAAAAAAAAQWsvAH9/fwAAAAADzMzMAMDA/wB/f38AAAAAAAAAAAAAAAAAAAAAAAAAAAAhAAAAGAAAABQAAADzMQAAdgEAAH1JAAC6KAAAEAAAACYAAAAIAAAA//////////8="/>
              </a:ext>
            </a:extLst>
          </p:cNvSpPr>
          <p:nvPr/>
        </p:nvSpPr>
        <p:spPr>
          <a:xfrm>
            <a:off x="8119745" y="237490"/>
            <a:ext cx="3826510" cy="6383020"/>
          </a:xfrm>
          <a:prstGeom prst="rect">
            <a:avLst/>
          </a:prstGeom>
          <a:solidFill>
            <a:srgbClr val="D8D8D8">
              <a:alpha val="59000"/>
            </a:srgbClr>
          </a:solidFill>
          <a:ln>
            <a:noFill/>
          </a:ln>
          <a:effectLst/>
        </p:spPr>
      </p:sp>
      <p:sp>
        <p:nvSpPr>
          <p:cNvPr id="3" name="Рисунок 2"/>
          <p:cNvSpPr>
            <a:spLocks noChangeArrowheads="1" noGrp="1"/>
            <a:extLst>
              <a:ext uri="smNativeData">
                <pr:smNativeData xmlns:pr="smNativeData" val="SMDATA_13_D2KiYRMAAAAlAAAAZAAAAC0AAAAAkAAAAEgAAACQAAAASAAAAAAAAAAAAAAAAAAAAAEAAABQAAAAAAAAAAAA4D8AAAAAAADgPwAAAAAAAOA/AAAAAAAA4D8AAAAAAADgPwAAAAAAAOA/AAAAAAAA4D8AAAAAAADgPwAAAAAAAOA/AAAAAAAA4D8CAAAAjAAAAAEAAAAAAAAAlci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VyIAAAAAAAQAAAAAAAAAAAAAAAAAAAAAAAAAAAAAAAAAAAAAAAAAAAAAAAn9/fwAAAAADzMzMAMDA/wB/f38AAAAAAAAAAAAAAAAAAAAAAAAAAAAhAAAAGAAAABQAAABoAQAAdgEAAMAwAAC6KAAAEAAAACYAAAAIAAAAAYAAAP8fAAA="/>
              </a:ext>
            </a:extLst>
          </p:cNvSpPr>
          <p:nvPr>
            <p:ph idx="1" type="pic"/>
          </p:nvPr>
        </p:nvSpPr>
        <p:spPr>
          <a:xfrm>
            <a:off x="228600" y="237490"/>
            <a:ext cx="7696200" cy="6383020"/>
          </a:xfrm>
          <a:solidFill>
            <a:srgbClr val="95C880"/>
          </a:solidFill>
          <a:ln>
            <a:noFill/>
          </a:ln>
        </p:spPr>
        <p:txBody>
          <a:bodyPr numCol="1"/>
          <a:lstStyle>
            <a:lvl1pPr indent="0" marL="0">
              <a:buNone/>
              <a:defRPr noProof="1" sz="3200"/>
            </a:lvl1pPr>
            <a:lvl2pPr indent="0" marL="457200">
              <a:buNone/>
              <a:defRPr noProof="1" sz="2800"/>
            </a:lvl2pPr>
            <a:lvl3pPr indent="0" marL="914400">
              <a:buNone/>
              <a:defRPr noProof="1" sz="2400"/>
            </a:lvl3pPr>
            <a:lvl4pPr indent="0" marL="1371600">
              <a:buNone/>
              <a:defRPr noProof="1" sz="2000"/>
            </a:lvl4pPr>
            <a:lvl5pPr indent="0" marL="1828800">
              <a:buNone/>
              <a:defRPr noProof="1" sz="2000"/>
            </a:lvl5pPr>
            <a:lvl6pPr indent="0" marL="2286000">
              <a:buNone/>
              <a:defRPr altLang="ru-ru" lang="ru-ru" sz="2000"/>
            </a:lvl6pPr>
            <a:lvl7pPr indent="0" marL="2743200">
              <a:buNone/>
              <a:defRPr altLang="ru-ru" lang="ru-ru" sz="2000"/>
            </a:lvl7pPr>
            <a:lvl8pPr indent="0" marL="3200400">
              <a:buNone/>
              <a:defRPr altLang="ru-ru" lang="ru-ru" sz="2000"/>
            </a:lvl8pPr>
            <a:lvl9pPr indent="0" marL="3657600">
              <a:buNone/>
              <a:defRPr altLang="ru-ru" lang="ru-ru" sz="2000"/>
            </a:lvl9pPr>
          </a:lstStyle>
          <a:p>
            <a:pPr>
              <a:defRPr noProof="1"/>
            </a:pPr>
            <a:r>
              <a:t>Вставка рисунка</a:t>
            </a:r>
            <a:endParaRPr altLang="en-us" lang="en-us"/>
          </a:p>
        </p:txBody>
      </p:sp>
      <p:sp>
        <p:nvSpPr>
          <p:cNvPr id="4" name="Дата 4"/>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IgAAICUAAJQvAABgJwAAEAAAACYAAAAIAAAAAYAAAAAAAAA="/>
              </a:ext>
            </a:extLst>
          </p:cNvSpPr>
          <p:nvPr>
            <p:ph idx="10" sz="half" type="dt"/>
          </p:nvPr>
        </p:nvSpPr>
        <p:spPr>
          <a:xfrm>
            <a:off x="5662295" y="6035040"/>
            <a:ext cx="2072005" cy="365760"/>
          </a:xfrm>
        </p:spPr>
        <p:txBody>
          <a:bodyPr numCol="1"/>
          <a:lstStyle>
            <a:lvl1pPr>
              <a:defRPr altLang="ru-ru" b="1" lang="ru-ru">
                <a:solidFill>
                  <a:srgbClr val="FFFFFF"/>
                </a:solidFill>
                <a:effectLst>
                  <a:outerShdw algn="tl" dir="3600000" dist="63500" rotWithShape="0">
                    <a:srgbClr val="000000">
                      <a:alpha val="40000"/>
                    </a:srgbClr>
                  </a:outerShdw>
                </a:effectLst>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7E65-2BD1-9288-9F7F-DDDD30316988}" type="datetime1">
              <a:rPr altLang="ru-ru" lang="ru-ru"/>
              <a:t>27.11.2021</a:t>
            </a:fld>
          </a:p>
        </p:txBody>
      </p:sp>
      <p:sp>
        <p:nvSpPr>
          <p:cNvPr id="5" name="Нижний колонтитул 5"/>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FAwAAICUAAP4fAABgJwAAEAAAACYAAAAIAAAAAYAAAAAAAAA="/>
              </a:ext>
            </a:extLst>
          </p:cNvSpPr>
          <p:nvPr>
            <p:ph idx="11" sz="quarter" type="ftr"/>
          </p:nvPr>
        </p:nvSpPr>
        <p:spPr>
          <a:xfrm>
            <a:off x="612775" y="6035040"/>
            <a:ext cx="4587875" cy="365760"/>
          </a:xfrm>
        </p:spPr>
        <p:txBody>
          <a:bodyPr numCol="1"/>
          <a:lstStyle>
            <a:lvl1pPr algn="l" defTabSz="914400" marL="0">
              <a:tabLst/>
              <a:defRPr altLang="en-us" b="1" kern="1" lang="en-us" sz="1000">
                <a:solidFill>
                  <a:srgbClr val="FFFFFF"/>
                </a:solidFill>
                <a:effectLst>
                  <a:outerShdw algn="tl" dir="3600000" dist="63500" rotWithShape="0">
                    <a:srgbClr val="000000">
                      <a:alpha val="40000"/>
                    </a:srgbClr>
                  </a:outerShdw>
                </a:effectLst>
                <a:latin charset="0" typeface="Century Gothic"/>
                <a:ea charset="0" typeface="Century Gothic"/>
                <a:cs charset="0" typeface="Century Gothic"/>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p>
        </p:txBody>
      </p:sp>
      <p:sp>
        <p:nvSpPr>
          <p:cNvPr id="6" name="Номер слайда 6"/>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PwAAICUAAH5HAABgJwAAEAAAACYAAAAIAAAAAQAAAAAAAAA="/>
              </a:ext>
            </a:extLst>
          </p:cNvSpPr>
          <p:nvPr>
            <p:ph idx="12" sz="quarter" type="sldNum"/>
          </p:nvPr>
        </p:nvSpPr>
        <p:spPr>
          <a:xfrm>
            <a:off x="10396855" y="6035040"/>
            <a:ext cx="1224915" cy="365760"/>
          </a:xfrm>
        </p:spPr>
        <p:txBody>
          <a:bodyPr numCol="1"/>
          <a:lstStyle/>
          <a:p>
            <a:pPr>
              <a:defRPr altLang="en-us" lang="en-us"/>
            </a:pPr>
            <a:fld id="{3CC745F8-B6D1-92B3-9F7F-40E60B316915}" type="slidenum">
              <a:t>‹#›</a:t>
            </a:fld>
          </a:p>
        </p:txBody>
      </p:sp>
      <p:sp>
        <p:nvSpPr>
          <p:cNvPr id="7" name="Прямоугольник 11"/>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AAAAADzMzMAMDA/wB/f38AAAAAAAAAAAAAAAAAAAAAAAAAAAAhAAAAGAAAABQAAADHMgAATgIAAKlIAADiJwAAEAAAACYAAAAIAAAA//////////8="/>
              </a:ext>
            </a:extLst>
          </p:cNvSpPr>
          <p:nvPr/>
        </p:nvSpPr>
        <p:spPr>
          <a:xfrm>
            <a:off x="8254365" y="374650"/>
            <a:ext cx="3557270" cy="6108700"/>
          </a:xfrm>
          <a:prstGeom prst="rect">
            <a:avLst/>
          </a:prstGeom>
          <a:noFill/>
          <a:ln algn="ctr" cap="flat" cmpd="sng" w="6350">
            <a:solidFill>
              <a:srgbClr val="3F3F3F"/>
            </a:solidFill>
            <a:prstDash val="solid"/>
            <a:headEnd type="none"/>
            <a:tailEnd type="none"/>
          </a:ln>
          <a:effectLst/>
        </p:spPr>
      </p:sp>
      <p:sp>
        <p:nvSpPr>
          <p:cNvPr id="8" name="Заголовок 1"/>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mNAAAtgMAAH5HAADWDQAAEAAAACYAAAAIAAAAgaAAAAAAAAA="/>
              </a:ext>
            </a:extLst>
          </p:cNvSpPr>
          <p:nvPr>
            <p:ph type="title"/>
          </p:nvPr>
        </p:nvSpPr>
        <p:spPr>
          <a:xfrm>
            <a:off x="8477250" y="603250"/>
            <a:ext cx="3144520" cy="1645920"/>
          </a:xfrm>
        </p:spPr>
        <p:txBody>
          <a:bodyPr anchor="b" bIns="45720" lIns="91440" numCol="1" rIns="91440" spcCol="215900" tIns="45720" vert="horz" wrap="square">
            <a:prstTxWarp prst="textNoShape">
              <a:avLst/>
            </a:prstTxWarp>
          </a:bodyPr>
          <a:lstStyle>
            <a:lvl1pPr algn="l">
              <a:lnSpc>
                <a:spcPct val="100000"/>
              </a:lnSpc>
              <a:defRPr altLang="ru-ru" b="0" lang="ru-ru" sz="3200">
                <a:solidFill>
                  <a:schemeClr val="tx1"/>
                </a:solidFill>
                <a:latin charset="0" typeface="Century Gothic"/>
                <a:ea charset="0" typeface="Century Gothic"/>
                <a:cs charset="0" typeface="Century Gothic"/>
              </a:defRPr>
            </a:lvl1pPr>
            <a:lvl2pPr>
              <a:defRPr altLang="ru-ru" lang="ru-ru"/>
            </a:lvl2pPr>
            <a:lvl3pPr>
              <a:defRPr altLang="ru-ru" lang="ru-ru"/>
            </a:lvl3pPr>
            <a:lvl4pPr>
              <a:defRPr altLang="ru-ru" lang="ru-ru"/>
            </a:lvl4pPr>
            <a:lvl5pPr>
              <a:defRPr altLang="ru-ru" lang="ru-ru"/>
            </a:lvl5pPr>
            <a:lvl6pPr>
              <a:defRPr altLang="ru-ru" lang="ru-ru"/>
            </a:lvl6pPr>
            <a:lvl7pPr>
              <a:defRPr altLang="ru-ru" lang="ru-ru"/>
            </a:lvl7pPr>
            <a:lvl8pPr>
              <a:defRPr altLang="ru-ru" lang="ru-ru"/>
            </a:lvl8pPr>
            <a:lvl9pPr>
              <a:defRPr altLang="ru-ru" lang="ru-ru"/>
            </a:lvl9pPr>
          </a:lstStyle>
          <a:p>
            <a:pPr>
              <a:defRPr noProof="1"/>
            </a:pPr>
            <a:r>
              <a:rPr altLang="ru-ru" lang="ru-ru"/>
              <a:t>Образец заголовка</a:t>
            </a:r>
          </a:p>
        </p:txBody>
      </p:sp>
      <p:sp>
        <p:nvSpPr>
          <p:cNvPr id="9" name="Текст 3"/>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mNAAArg4AAH5HAABIJAAAEAAAACYAAAAIAAAAAaAAAAAAAAA="/>
              </a:ext>
            </a:extLst>
          </p:cNvSpPr>
          <p:nvPr>
            <p:ph idx="2"/>
          </p:nvPr>
        </p:nvSpPr>
        <p:spPr>
          <a:xfrm>
            <a:off x="8477250" y="2386330"/>
            <a:ext cx="3144520" cy="3511550"/>
          </a:xfrm>
        </p:spPr>
        <p:txBody>
          <a:bodyPr anchor="t" bIns="45720" lIns="91440" numCol="1" rIns="91440" spcCol="215900" tIns="45720" vert="horz" wrap="square">
            <a:prstTxWarp prst="textNoShape">
              <a:avLst/>
            </a:prstTxWarp>
          </a:bodyPr>
          <a:lstStyle>
            <a:lvl1pPr algn="l" indent="0" marL="0">
              <a:lnSpc>
                <a:spcPct val="110000"/>
              </a:lnSpc>
              <a:spcBef>
                <a:spcPts val="800"/>
              </a:spcBef>
              <a:buNone/>
              <a:defRPr noProof="1" sz="1800">
                <a:solidFill>
                  <a:schemeClr val="tx1"/>
                </a:solidFill>
              </a:defRPr>
            </a:lvl1pPr>
            <a:lvl2pPr indent="0" marL="457200">
              <a:buNone/>
              <a:defRPr noProof="1" sz="1200"/>
            </a:lvl2pPr>
            <a:lvl3pPr indent="0" marL="914400">
              <a:buNone/>
              <a:defRPr noProof="1" sz="1000"/>
            </a:lvl3pPr>
            <a:lvl4pPr indent="0" marL="1371600">
              <a:buNone/>
              <a:defRPr noProof="1" sz="900"/>
            </a:lvl4pPr>
            <a:lvl5pPr indent="0" marL="1828800">
              <a:buNone/>
              <a:defRPr noProof="1" sz="900"/>
            </a:lvl5pPr>
            <a:lvl6pPr indent="0" marL="2286000">
              <a:buNone/>
              <a:defRPr altLang="ru-ru" lang="ru-ru" sz="900"/>
            </a:lvl6pPr>
            <a:lvl7pPr indent="0" marL="2743200">
              <a:buNone/>
              <a:defRPr altLang="ru-ru" lang="ru-ru" sz="900"/>
            </a:lvl7pPr>
            <a:lvl8pPr indent="0" marL="3200400">
              <a:buNone/>
              <a:defRPr altLang="ru-ru" lang="ru-ru" sz="900"/>
            </a:lvl8pPr>
            <a:lvl9pPr indent="0" marL="3657600">
              <a:buNone/>
              <a:defRPr altLang="ru-ru" lang="ru-ru" sz="900"/>
            </a:lvl9pPr>
          </a:lstStyle>
          <a:p>
            <a:pPr>
              <a:defRPr noProof="1"/>
            </a:pPr>
            <a:r>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useBgFill="1">
        <p:nvSpPr>
          <p:cNvPr id="2" name="Прямоугольник 8"/>
          <p:cNvSpPr>
            <a:extLst>
              <a:ext uri="smNativeData">
                <pr:smNativeData xmlns:pr="smNativeData" val="SMDATA_13_D2KiYRMAAAAlAAAAZAAAAA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QWsvAH9/fwD19vQDzMzMAMDA/wB/f38AAAAAAAAAAAAAAAAAAAAAAAAAAAAhAAAAGAAAABQAAAAAAAAAAAAAAABLAAAwKgAAEAAAACYAAAAIAAAA//////////8="/>
              </a:ext>
            </a:extLst>
          </p:cNvSpPr>
          <p:nvPr/>
        </p:nvSpPr>
        <p:spPr>
          <a:xfrm>
            <a:off x="0" y="0"/>
            <a:ext cx="12192000" cy="6858000"/>
          </a:xfrm>
          <a:prstGeom prst="rect">
            <a:avLst/>
          </a:prstGeom>
          <a:ln>
            <a:noFill/>
          </a:ln>
          <a:effectLst/>
        </p:spPr>
        <p:txBody>
          <a:bodyPr anchor="ctr" bIns="45720" lIns="91440" numCol="1" rIns="91440" spcCol="215900" tIns="45720" vert="horz" wrap="square"/>
          <a:lstStyle/>
          <a:p>
            <a:pPr algn="ctr">
              <a:defRPr altLang="ru-ru" lang="ru-ru">
                <a:solidFill>
                  <a:srgbClr val="FFFFFF"/>
                </a:solidFill>
                <a:latin charset="0" typeface="Century Gothic"/>
                <a:ea charset="0" typeface="Century Gothic"/>
                <a:cs charset="0" typeface="Century Gothic"/>
              </a:defRPr>
            </a:pPr>
            <a:endParaRPr altLang="en-us" lang="en-us"/>
          </a:p>
        </p:txBody>
      </p:sp>
      <p:sp>
        <p:nvSpPr>
          <p:cNvPr id="3" name="Прямоугольник 6"/>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v7+/AP///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G9uaWMMAAAAEAAAAAAAAAAAAAAAAAAAAAAAAAAeAAAAaAAAAAAAAAAAAAAAAAAAAAAAAAAAAAAAECcAABAnAAAAAAAAAAAAAAAAAAAAAAAAAAAAAAAAAAAAAAAAyAAAABQAAAAAAAAAwMD/AAAAAAAAAAAAAAAAAAAAAABkAAAAAAAAAH9/fwAKAAAAHwAAAFQAAAC/v78A////AQAAAAAAAAAAAAAAAAAAAAAAAAAAAAAAAAAAAAAAAAAAAAAAAn9/fwD19vQDzMzMAMDA/wB/f38AAAAAAAAAAAAAAAAAAAAAAAAAAAAhAAAAGAAAABQAAAByAQAAdgEAAI5JAAC6KAAAEAAAACYAAAAIAAAA//////////8="/>
              </a:ext>
            </a:extLst>
          </p:cNvSpPr>
          <p:nvPr/>
        </p:nvSpPr>
        <p:spPr>
          <a:xfrm>
            <a:off x="234950" y="237490"/>
            <a:ext cx="11722100" cy="6383020"/>
          </a:xfrm>
          <a:prstGeom prst="rect">
            <a:avLst/>
          </a:prstGeom>
          <a:solidFill>
            <a:srgbClr val="BFBFBF">
              <a:alpha val="59000"/>
            </a:srgbClr>
          </a:solidFill>
          <a:ln>
            <a:noFill/>
          </a:ln>
          <a:effectLst>
            <a:softEdge rad="127000"/>
          </a:effectLst>
        </p:spPr>
      </p:sp>
      <p:sp>
        <p:nvSpPr>
          <p:cNvPr id="4" name="Прямоугольник 7"/>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CYmJg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HAgOQUMAAAAEAAAAAAAAAAAAAAAAAAAAAAAAAAeAAAAaAAAAAAAAAAAAAAAAAAAAAAAAAAAAAAAECcAABAnAAAAAAAAAAAAAAAAAAAAAAAAAAAAAAAAAAAAAAAAAAAAABQAAAAAAAAAwMD/AAAAAABkAAAAMgAAAAAAAABkAAAAAAAAAH9/fwAKAAAAHwAAAFQAAABXkD8F////AQAAAAAAAAAAAAAAAAAAAAAAAAAAAAAAAAAAAAAAAAAAJiYmAH9/fwD19vQDzMzMAMDA/wB/f38AAAAAAAAAAAAAAAAAAAAAAAAAAAAhAAAAGAAAABQAAABKAgAATgIAALZIAADiJwAAEAAAACYAAAAIAAAA//////////8="/>
              </a:ext>
            </a:extLst>
          </p:cNvSpPr>
          <p:nvPr/>
        </p:nvSpPr>
        <p:spPr>
          <a:xfrm>
            <a:off x="372110" y="374650"/>
            <a:ext cx="11447780" cy="6108700"/>
          </a:xfrm>
          <a:prstGeom prst="rect">
            <a:avLst/>
          </a:prstGeom>
          <a:noFill/>
          <a:ln algn="ctr" cap="flat" cmpd="sng" w="6350">
            <a:solidFill>
              <a:srgbClr val="262626"/>
            </a:solidFill>
            <a:prstDash val="solid"/>
            <a:headEnd type="none"/>
            <a:tailEnd type="none"/>
          </a:ln>
          <a:effectLst/>
        </p:spPr>
      </p:sp>
      <p:sp>
        <p:nvSpPr>
          <p:cNvPr id="5"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vy8AAP//wQE="/>
              </a:ext>
            </a:extLst>
          </p:cNvSpPr>
          <p:nvPr>
            <p:ph type="title"/>
          </p:nvPr>
        </p:nvSpPr>
        <p:spPr>
          <a:xfrm>
            <a:off x="1066800" y="642620"/>
            <a:ext cx="10058400" cy="1371600"/>
          </a:xfrm>
          <a:prstGeom prst="rect">
            <a:avLst/>
          </a:prstGeom>
          <a:noFill/>
          <a:ln>
            <a:noFill/>
          </a:ln>
          <a:effectLst/>
        </p:spPr>
        <p:txBody>
          <a:bodyPr anchor="ctr" bIns="45720" lIns="91440" numCol="1" rIns="91440" spcCol="215900" tIns="45720" vert="horz" wrap="square">
            <a:prstTxWarp prst="textNoShape">
              <a:avLst/>
            </a:prstTxWarp>
          </a:bodyPr>
          <a:lstStyle/>
          <a:p>
            <a:pPr>
              <a:defRPr noProof="1"/>
            </a:pPr>
            <a:r>
              <a:t>Стиль образца заголовка</a:t>
            </a:r>
          </a:p>
        </p:txBody>
      </p:sp>
      <p:sp>
        <p:nvSpPr>
          <p:cNvPr id="6" name="Текст 2"/>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LA8Ug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Py8AAP//wQE="/>
              </a:ext>
            </a:extLst>
          </p:cNvSpPr>
          <p:nvPr>
            <p:ph idx="1" type="body"/>
          </p:nvPr>
        </p:nvSpPr>
        <p:spPr>
          <a:xfrm>
            <a:off x="1066800" y="2103120"/>
            <a:ext cx="10058400" cy="3849370"/>
          </a:xfrm>
          <a:prstGeom prst="rect">
            <a:avLst/>
          </a:prstGeom>
          <a:noFill/>
          <a:ln>
            <a:noFill/>
          </a:ln>
          <a:effectLst/>
        </p:spPr>
        <p:txBody>
          <a:bodyPr anchor="t" bIns="45720" lIns="91440" numCol="1" rIns="91440" spcCol="215900" tIns="45720" vert="horz" wrap="square">
            <a:prstTxWarp prst="textNoShape">
              <a:avLst/>
            </a:prstTxWarp>
          </a:bodyPr>
          <a:lstStyle/>
          <a:p>
            <a:pPr>
              <a:defRPr noProof="1"/>
            </a:pPr>
            <a:r>
              <a:t>Щелкните, чтобы изменить стили текста образца слайда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altLang="en-us" lang="en-us"/>
          </a:p>
        </p:txBody>
      </p:sp>
      <p:sp>
        <p:nvSpPr>
          <p:cNvPr id="7" name="Дата 3"/>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v48AAP//wQE="/>
              </a:ext>
            </a:extLst>
          </p:cNvSpPr>
          <p:nvPr>
            <p:ph idx="2" sz="half" type="dt"/>
          </p:nvPr>
        </p:nvSpPr>
        <p:spPr>
          <a:xfrm>
            <a:off x="7256780" y="6035040"/>
            <a:ext cx="2893060" cy="365760"/>
          </a:xfrm>
          <a:prstGeom prst="rect">
            <a:avLst/>
          </a:prstGeom>
          <a:noFill/>
          <a:ln>
            <a:noFill/>
          </a:ln>
          <a:effectLst/>
        </p:spPr>
        <p:txBody>
          <a:bodyPr anchor="b" bIns="45720" lIns="91440" numCol="1" rIns="91440" spcCol="215900" tIns="45720" vert="horz" wrap="square">
            <a:prstTxWarp prst="textNoShape">
              <a:avLst/>
            </a:prstTxWarp>
          </a:bodyPr>
          <a:lstStyle>
            <a:lvl1pPr algn="r">
              <a:defRPr altLang="en-us" lang="en-us" sz="800">
                <a:solidFill>
                  <a:srgbClr val="3F3F3F"/>
                </a:solidFill>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097D-33D1-92FF-9F7F-C5AA47316990}" type="datetime1">
              <a:rPr altLang="ru-ru" lang="ru-ru"/>
              <a:t/>
            </a:fld>
          </a:p>
        </p:txBody>
      </p:sp>
      <p:sp>
        <p:nvSpPr>
          <p:cNvPr id="8" name="Нижний колонтитул 4"/>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v48AAP//wQE="/>
              </a:ext>
            </a:extLst>
          </p:cNvSpPr>
          <p:nvPr>
            <p:ph idx="3" sz="quarter" type="ftr"/>
          </p:nvPr>
        </p:nvSpPr>
        <p:spPr>
          <a:xfrm>
            <a:off x="1066800" y="6035040"/>
            <a:ext cx="5816600" cy="365760"/>
          </a:xfrm>
          <a:prstGeom prst="rect">
            <a:avLst/>
          </a:prstGeom>
          <a:noFill/>
          <a:ln>
            <a:noFill/>
          </a:ln>
          <a:effectLst/>
        </p:spPr>
        <p:txBody>
          <a:bodyPr anchor="b" bIns="45720" lIns="91440" numCol="1" rIns="91440" spcCol="215900" tIns="45720" vert="horz" wrap="square">
            <a:prstTxWarp prst="textNoShape">
              <a:avLst/>
            </a:prstTxWarp>
          </a:bodyPr>
          <a:lstStyle>
            <a:lvl1pPr algn="l">
              <a:defRPr altLang="en-us" lang="en-us" sz="800">
                <a:solidFill>
                  <a:srgbClr val="262626"/>
                </a:solidFill>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p>
        </p:txBody>
      </p:sp>
      <p:sp>
        <p:nvSpPr>
          <p:cNvPr id="9" name="Номер слайда 5"/>
          <p:cNvSpPr>
            <a:spLocks noChangeArrowheads="1" noGrp="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v48AAP//wQE="/>
              </a:ext>
            </a:extLst>
          </p:cNvSpPr>
          <p:nvPr>
            <p:ph idx="4" sz="quarter" type="sldNum"/>
          </p:nvPr>
        </p:nvSpPr>
        <p:spPr>
          <a:xfrm>
            <a:off x="10287000" y="6035040"/>
            <a:ext cx="838200" cy="365760"/>
          </a:xfrm>
          <a:prstGeom prst="rect">
            <a:avLst/>
          </a:prstGeom>
          <a:noFill/>
          <a:ln>
            <a:noFill/>
          </a:ln>
          <a:effectLst/>
        </p:spPr>
        <p:txBody>
          <a:bodyPr anchor="b" bIns="45720" lIns="91440" numCol="1" rIns="91440" spcCol="215900" tIns="45720" vert="horz" wrap="square">
            <a:prstTxWarp prst="textNoShape">
              <a:avLst/>
            </a:prstTxWarp>
          </a:bodyPr>
          <a:lstStyle>
            <a:lvl1pPr algn="r">
              <a:defRPr altLang="en-us" lang="en-us" sz="800">
                <a:solidFill>
                  <a:srgbClr val="3F3F3F"/>
                </a:solidFill>
              </a:defRPr>
            </a:lvl1pPr>
            <a:lvl2pPr>
              <a:defRPr altLang="en-us" lang="en-us"/>
            </a:lvl2pPr>
            <a:lvl3pPr>
              <a:defRPr altLang="en-us" lang="en-us"/>
            </a:lvl3pPr>
            <a:lvl4pPr>
              <a:defRPr altLang="en-us" lang="en-us"/>
            </a:lvl4pPr>
            <a:lvl5pPr>
              <a:defRPr altLang="en-us" lang="en-us"/>
            </a:lvl5pPr>
            <a:lvl6pPr>
              <a:defRPr altLang="en-us" lang="en-us"/>
            </a:lvl6pPr>
            <a:lvl7pPr>
              <a:defRPr altLang="en-us" lang="en-us"/>
            </a:lvl7pPr>
            <a:lvl8pPr>
              <a:defRPr altLang="en-us" lang="en-us"/>
            </a:lvl8pPr>
            <a:lvl9pPr>
              <a:defRPr altLang="en-us" lang="en-us"/>
            </a:lvl9pPr>
          </a:lstStyle>
          <a:p>
            <a:pPr>
              <a:defRPr altLang="en-us" lang="en-us"/>
            </a:pPr>
            <a:fld id="{3CC74A45-0BD1-92BC-9F7F-FDE9043169A8}" type="slidenum">
              <a:t/>
            </a:fld>
          </a:p>
        </p:txBody>
      </p:sp>
    </p:spTree>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ftr="0" hdr="0" sldNum="0"/>
  <p:txStyles>
    <p:titleStyle>
      <a:lvl1pPr algn="l" defTabSz="914400" indent="0" marL="0" marR="0">
        <a:lnSpc>
          <a:spcPct val="90000"/>
        </a:lnSpc>
        <a:spcBef>
          <a:spcPts val="0"/>
        </a:spcBef>
        <a:spcAft>
          <a:spcPts val="0"/>
        </a:spcAft>
        <a:buNone/>
        <a:tabLst/>
        <a:defRPr b="0" baseline="0" i="0" kern="1" noProof="1" spc="0" strike="noStrike" sz="4000" u="none">
          <a:solidFill>
            <a:srgbClr val="262626"/>
          </a:solidFill>
          <a:effectLst/>
          <a:latin charset="0" typeface="Century Gothic"/>
          <a:ea charset="0" typeface="Century Gothic"/>
          <a:cs charset="0" typeface="Century Gothic"/>
        </a:defRPr>
      </a:lvl1pPr>
      <a:lvl2pPr algn="l" defTabSz="914400" indent="0" marL="4572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2pPr>
      <a:lvl3pPr algn="l" defTabSz="914400" indent="0" marL="9144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3pPr>
      <a:lvl4pPr algn="l" defTabSz="914400" indent="0" marL="13716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4pPr>
      <a:lvl5pPr algn="l" defTabSz="914400" indent="0" marL="18288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5pPr>
      <a:lvl6pPr algn="l" defTabSz="914400" indent="0" marL="22860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6pPr>
      <a:lvl7pPr algn="l" defTabSz="914400" indent="0" marL="27432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7pPr>
      <a:lvl8pPr algn="l" defTabSz="914400" indent="0" marL="32004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8pPr>
      <a:lvl9pPr algn="l" defTabSz="914400" indent="0" marL="3657600" marR="0">
        <a:lnSpc>
          <a:spcPct val="100000"/>
        </a:lnSpc>
        <a:spcBef>
          <a:spcPts val="0"/>
        </a:spcBef>
        <a:spcAft>
          <a:spcPts val="0"/>
        </a:spcAft>
        <a:buNone/>
        <a:tabLst/>
        <a:defRPr altLang="ru-ru" b="0" baseline="0" i="0" kern="1" lang="ru-ru" spc="0" strike="noStrike" sz="1800" u="none">
          <a:solidFill>
            <a:schemeClr val="tx1"/>
          </a:solidFill>
          <a:effectLst/>
          <a:latin charset="0" typeface="Century Gothic"/>
          <a:ea charset="0" typeface="Century Gothic"/>
          <a:cs charset="0" typeface="Century Gothic"/>
        </a:defRPr>
      </a:lvl9pPr>
    </p:titleStyle>
    <p:bodyStyle>
      <a:lvl1pPr algn="l" defTabSz="914400" indent="-182880" marL="182880" marR="0">
        <a:lnSpc>
          <a:spcPct val="110000"/>
        </a:lnSpc>
        <a:spcBef>
          <a:spcPts val="900"/>
        </a:spcBef>
        <a:spcAft>
          <a:spcPts val="0"/>
        </a:spcAft>
        <a:buClrTx/>
        <a:buSzTx/>
        <a:buFont charset="0" typeface="Garamond"/>
        <a:buChar char="◦"/>
        <a:tabLst/>
        <a:defRPr b="0" baseline="0" i="0" kern="1" noProof="1" spc="0" strike="noStrike" sz="1500" u="none">
          <a:solidFill>
            <a:schemeClr val="tx1"/>
          </a:solidFill>
          <a:effectLst/>
          <a:latin charset="0" typeface="Century Gothic"/>
          <a:ea charset="0" typeface="Century Gothic"/>
          <a:cs charset="0" typeface="Century Gothic"/>
        </a:defRPr>
      </a:lvl1pPr>
      <a:lvl2pPr algn="l" defTabSz="914400" indent="-182880" marL="457200" marR="0">
        <a:lnSpc>
          <a:spcPct val="100000"/>
        </a:lnSpc>
        <a:spcBef>
          <a:spcPts val="500"/>
        </a:spcBef>
        <a:spcAft>
          <a:spcPts val="0"/>
        </a:spcAft>
        <a:buClrTx/>
        <a:buSzTx/>
        <a:buFont charset="0" typeface="Garamond"/>
        <a:buChar char="◦"/>
        <a:tabLst/>
        <a:defRPr b="0" baseline="0" i="0" kern="1" noProof="1" spc="0" strike="noStrike" sz="1300" u="none">
          <a:solidFill>
            <a:schemeClr val="tx1"/>
          </a:solidFill>
          <a:effectLst/>
          <a:latin charset="0" typeface="Century Gothic"/>
          <a:ea charset="0" typeface="Century Gothic"/>
          <a:cs charset="0" typeface="Century Gothic"/>
        </a:defRPr>
      </a:lvl2pPr>
      <a:lvl3pPr algn="l" defTabSz="914400" indent="-182880" marL="731520" marR="0">
        <a:lnSpc>
          <a:spcPct val="100000"/>
        </a:lnSpc>
        <a:spcBef>
          <a:spcPts val="500"/>
        </a:spcBef>
        <a:spcAft>
          <a:spcPts val="0"/>
        </a:spcAft>
        <a:buClrTx/>
        <a:buSzTx/>
        <a:buFont charset="0" typeface="Garamond"/>
        <a:buChar char="◦"/>
        <a:tabLst/>
        <a:defRPr b="0" baseline="0" i="0" kern="1" noProof="1" spc="0" strike="noStrike" sz="1200" u="none">
          <a:solidFill>
            <a:schemeClr val="tx1"/>
          </a:solidFill>
          <a:effectLst/>
          <a:latin charset="0" typeface="Century Gothic"/>
          <a:ea charset="0" typeface="Century Gothic"/>
          <a:cs charset="0" typeface="Century Gothic"/>
        </a:defRPr>
      </a:lvl3pPr>
      <a:lvl4pPr algn="l" defTabSz="914400" indent="-182880" marL="1005840" marR="0">
        <a:lnSpc>
          <a:spcPct val="100000"/>
        </a:lnSpc>
        <a:spcBef>
          <a:spcPts val="500"/>
        </a:spcBef>
        <a:spcAft>
          <a:spcPts val="0"/>
        </a:spcAft>
        <a:buClrTx/>
        <a:buSzTx/>
        <a:buFont charset="0" typeface="Garamond"/>
        <a:buChar char="◦"/>
        <a:tabLst/>
        <a:defRPr b="0" baseline="0" i="0" kern="1" noProof="1" spc="0" strike="noStrike" sz="1200" u="none">
          <a:solidFill>
            <a:schemeClr val="tx1"/>
          </a:solidFill>
          <a:effectLst/>
          <a:latin charset="0" typeface="Century Gothic"/>
          <a:ea charset="0" typeface="Century Gothic"/>
          <a:cs charset="0" typeface="Century Gothic"/>
        </a:defRPr>
      </a:lvl4pPr>
      <a:lvl5pPr algn="l" defTabSz="914400" indent="-182880" marL="1280160" marR="0">
        <a:lnSpc>
          <a:spcPct val="100000"/>
        </a:lnSpc>
        <a:spcBef>
          <a:spcPts val="500"/>
        </a:spcBef>
        <a:spcAft>
          <a:spcPts val="0"/>
        </a:spcAft>
        <a:buClrTx/>
        <a:buSzTx/>
        <a:buFont charset="0" typeface="Garamond"/>
        <a:buChar char="◦"/>
        <a:tabLst/>
        <a:defRPr b="0" baseline="0" i="0" kern="1" noProof="1" spc="0" strike="noStrike" sz="1200" u="none">
          <a:solidFill>
            <a:schemeClr val="tx1"/>
          </a:solidFill>
          <a:effectLst/>
          <a:latin charset="0" typeface="Century Gothic"/>
          <a:ea charset="0" typeface="Century Gothic"/>
          <a:cs charset="0" typeface="Century Gothic"/>
        </a:defRPr>
      </a:lvl5pPr>
      <a:lvl6pPr algn="l" defTabSz="914400" indent="-228600" marL="1600200" marR="0">
        <a:lnSpc>
          <a:spcPct val="100000"/>
        </a:lnSpc>
        <a:spcBef>
          <a:spcPts val="500"/>
        </a:spcBef>
        <a:spcAft>
          <a:spcPts val="0"/>
        </a:spcAft>
        <a:buClr>
          <a:schemeClr val="tx1"/>
        </a:buClr>
        <a:buSzTx/>
        <a:buFont charset="0" typeface="Garamond"/>
        <a:buChar char="◦"/>
        <a:tabLst/>
        <a:defRPr altLang="ru-ru" b="0" baseline="0" i="0" kern="1" lang="ru-ru" spc="0" strike="noStrike" sz="1400" u="none">
          <a:solidFill>
            <a:schemeClr val="tx1"/>
          </a:solidFill>
          <a:effectLst/>
          <a:latin charset="0" typeface="Century Gothic"/>
          <a:ea charset="0" typeface="Century Gothic"/>
          <a:cs charset="0" typeface="Century Gothic"/>
        </a:defRPr>
      </a:lvl6pPr>
      <a:lvl7pPr algn="l" defTabSz="914400" indent="-228600" marL="1899920" marR="0">
        <a:lnSpc>
          <a:spcPct val="100000"/>
        </a:lnSpc>
        <a:spcBef>
          <a:spcPts val="500"/>
        </a:spcBef>
        <a:spcAft>
          <a:spcPts val="0"/>
        </a:spcAft>
        <a:buClr>
          <a:schemeClr val="tx1"/>
        </a:buClr>
        <a:buSzTx/>
        <a:buFont charset="0" typeface="Garamond"/>
        <a:buChar char="◦"/>
        <a:tabLst/>
        <a:defRPr altLang="ru-ru" b="0" baseline="0" i="0" kern="1" lang="ru-ru" spc="0" strike="noStrike" sz="1400" u="none">
          <a:solidFill>
            <a:schemeClr val="tx1"/>
          </a:solidFill>
          <a:effectLst/>
          <a:latin charset="0" typeface="Century Gothic"/>
          <a:ea charset="0" typeface="Century Gothic"/>
          <a:cs charset="0" typeface="Century Gothic"/>
        </a:defRPr>
      </a:lvl7pPr>
      <a:lvl8pPr algn="l" defTabSz="914400" indent="-228600" marL="2200275" marR="0">
        <a:lnSpc>
          <a:spcPct val="100000"/>
        </a:lnSpc>
        <a:spcBef>
          <a:spcPts val="500"/>
        </a:spcBef>
        <a:spcAft>
          <a:spcPts val="0"/>
        </a:spcAft>
        <a:buClr>
          <a:schemeClr val="tx1"/>
        </a:buClr>
        <a:buSzTx/>
        <a:buFont charset="0" typeface="Garamond"/>
        <a:buChar char="◦"/>
        <a:tabLst/>
        <a:defRPr altLang="ru-ru" b="0" baseline="0" i="0" kern="1" lang="ru-ru" spc="0" strike="noStrike" sz="1400" u="none">
          <a:solidFill>
            <a:schemeClr val="tx1"/>
          </a:solidFill>
          <a:effectLst/>
          <a:latin charset="0" typeface="Century Gothic"/>
          <a:ea charset="0" typeface="Century Gothic"/>
          <a:cs charset="0" typeface="Century Gothic"/>
        </a:defRPr>
      </a:lvl8pPr>
      <a:lvl9pPr algn="l" defTabSz="914400" indent="-228600" marL="2499995" marR="0">
        <a:lnSpc>
          <a:spcPct val="100000"/>
        </a:lnSpc>
        <a:spcBef>
          <a:spcPts val="500"/>
        </a:spcBef>
        <a:spcAft>
          <a:spcPts val="0"/>
        </a:spcAft>
        <a:buClr>
          <a:schemeClr val="tx1"/>
        </a:buClr>
        <a:buSzTx/>
        <a:buFont charset="0" typeface="Garamond"/>
        <a:buChar char="◦"/>
        <a:tabLst/>
        <a:defRPr altLang="ru-ru" b="0" baseline="0" i="0" kern="1" lang="ru-ru" spc="0" strike="noStrike" sz="1400" u="none">
          <a:solidFill>
            <a:schemeClr val="tx1"/>
          </a:solidFill>
          <a:effectLst/>
          <a:latin charset="0" typeface="Century Gothic"/>
          <a:ea charset="0" typeface="Century Gothic"/>
          <a:cs charset="0" typeface="Century Gothic"/>
        </a:defRPr>
      </a:lvl9pPr>
    </p:bodyStyle>
    <p:otherStyle>
      <a:lvl1pPr algn="l" defTabSz="914400" indent="0" marL="0" marR="0">
        <a:lnSpc>
          <a:spcPct val="100000"/>
        </a:lnSpc>
        <a:spcBef>
          <a:spcPts val="0"/>
        </a:spcBef>
        <a:spcAft>
          <a:spcPts val="0"/>
        </a:spcAft>
        <a:buNone/>
        <a:tabLst/>
        <a:defRPr altLang="en-us" b="0" baseline="0" i="0" kern="1" lang="en-us" spc="0" strike="noStrike" sz="1800" u="none">
          <a:solidFill>
            <a:schemeClr val="tx1"/>
          </a:solidFill>
          <a:effectLst/>
          <a:latin charset="0" typeface="Century Gothic"/>
          <a:ea charset="0" typeface="Century Gothic"/>
          <a:cs charset="0" typeface="Century Gothic"/>
        </a:defRPr>
      </a:lvl1pPr>
      <a:lvl2pPr algn="l" defTabSz="914400" indent="0" marL="457200" marR="0">
        <a:lnSpc>
          <a:spcPct val="100000"/>
        </a:lnSpc>
        <a:spcBef>
          <a:spcPts val="0"/>
        </a:spcBef>
        <a:spcAft>
          <a:spcPts val="0"/>
        </a:spcAft>
        <a:buNone/>
        <a:tabLst/>
        <a:defRPr altLang="en-us" b="0" baseline="0" i="0" kern="1" lang="en-us" spc="0" strike="noStrike" sz="1800" u="none">
          <a:solidFill>
            <a:schemeClr val="tx1"/>
          </a:solidFill>
          <a:effectLst/>
          <a:latin charset="0" typeface="Century Gothic"/>
          <a:ea charset="0" typeface="Century Gothic"/>
          <a:cs charset="0" typeface="Century Gothic"/>
        </a:defRPr>
      </a:lvl2pPr>
      <a:lvl3pPr algn="l" defTabSz="914400" indent="0" marL="914400" marR="0">
        <a:lnSpc>
          <a:spcPct val="100000"/>
        </a:lnSpc>
        <a:spcBef>
          <a:spcPts val="0"/>
        </a:spcBef>
        <a:spcAft>
          <a:spcPts val="0"/>
        </a:spcAft>
        <a:buNone/>
        <a:tabLst/>
        <a:defRPr altLang="en-us" b="0" baseline="0" i="0" kern="1" lang="en-us" spc="0" strike="noStrike" sz="1800" u="none">
          <a:solidFill>
            <a:schemeClr val="tx1"/>
          </a:solidFill>
          <a:effectLst/>
          <a:latin charset="0" typeface="Century Gothic"/>
          <a:ea charset="0" typeface="Century Gothic"/>
          <a:cs charset="0" typeface="Century Gothic"/>
        </a:defRPr>
      </a:lvl3pPr>
      <a:lvl4pPr algn="l" defTabSz="914400" indent="0" marL="1371600" marR="0">
        <a:lnSpc>
          <a:spcPct val="100000"/>
        </a:lnSpc>
        <a:spcBef>
          <a:spcPts val="0"/>
        </a:spcBef>
        <a:spcAft>
          <a:spcPts val="0"/>
        </a:spcAft>
        <a:buNone/>
        <a:tabLst/>
        <a:defRPr altLang="en-us" b="0" baseline="0" i="0" kern="1" lang="en-us" spc="0" strike="noStrike" sz="1800" u="none">
          <a:solidFill>
            <a:schemeClr val="tx1"/>
          </a:solidFill>
          <a:effectLst/>
          <a:latin charset="0" typeface="Century Gothic"/>
          <a:ea charset="0" typeface="Century Gothic"/>
          <a:cs charset="0" typeface="Century Gothic"/>
        </a:defRPr>
      </a:lvl4pPr>
      <a:lvl5pPr algn="l" defTabSz="914400" indent="0" marL="1828800" marR="0">
        <a:lnSpc>
          <a:spcPct val="100000"/>
        </a:lnSpc>
        <a:spcBef>
          <a:spcPts val="0"/>
        </a:spcBef>
        <a:spcAft>
          <a:spcPts val="0"/>
        </a:spcAft>
        <a:buNone/>
        <a:tabLst/>
        <a:defRPr altLang="en-us" b="0" baseline="0" i="0" kern="1" lang="en-us" spc="0" strike="noStrike" sz="1800" u="none">
          <a:solidFill>
            <a:schemeClr val="tx1"/>
          </a:solidFill>
          <a:effectLst/>
          <a:latin charset="0" typeface="Century Gothic"/>
          <a:ea charset="0" typeface="Century Gothic"/>
          <a:cs charset="0" typeface="Century Gothic"/>
        </a:defRPr>
      </a:lvl5pPr>
      <a:lvl6pPr algn="l" defTabSz="914400" indent="0" marL="2286000" marR="0">
        <a:lnSpc>
          <a:spcPct val="100000"/>
        </a:lnSpc>
        <a:spcBef>
          <a:spcPts val="0"/>
        </a:spcBef>
        <a:spcAft>
          <a:spcPts val="0"/>
        </a:spcAft>
        <a:buNone/>
        <a:tabLst/>
        <a:defRPr altLang="en-us" b="0" baseline="0" i="0" kern="1" lang="en-us" spc="0" strike="noStrike" sz="1800" u="none">
          <a:solidFill>
            <a:schemeClr val="tx1"/>
          </a:solidFill>
          <a:effectLst/>
          <a:latin charset="0" typeface="Century Gothic"/>
          <a:ea charset="0" typeface="Century Gothic"/>
          <a:cs charset="0" typeface="Century Gothic"/>
        </a:defRPr>
      </a:lvl6pPr>
      <a:lvl7pPr algn="l" defTabSz="914400" indent="0" marL="2743200" marR="0">
        <a:lnSpc>
          <a:spcPct val="100000"/>
        </a:lnSpc>
        <a:spcBef>
          <a:spcPts val="0"/>
        </a:spcBef>
        <a:spcAft>
          <a:spcPts val="0"/>
        </a:spcAft>
        <a:buNone/>
        <a:tabLst/>
        <a:defRPr altLang="en-us" b="0" baseline="0" i="0" kern="1" lang="en-us" spc="0" strike="noStrike" sz="1800" u="none">
          <a:solidFill>
            <a:schemeClr val="tx1"/>
          </a:solidFill>
          <a:effectLst/>
          <a:latin charset="0" typeface="Century Gothic"/>
          <a:ea charset="0" typeface="Century Gothic"/>
          <a:cs charset="0" typeface="Century Gothic"/>
        </a:defRPr>
      </a:lvl7pPr>
      <a:lvl8pPr algn="l" defTabSz="914400" indent="0" marL="3200400" marR="0">
        <a:lnSpc>
          <a:spcPct val="100000"/>
        </a:lnSpc>
        <a:spcBef>
          <a:spcPts val="0"/>
        </a:spcBef>
        <a:spcAft>
          <a:spcPts val="0"/>
        </a:spcAft>
        <a:buNone/>
        <a:tabLst/>
        <a:defRPr altLang="en-us" b="0" baseline="0" i="0" kern="1" lang="en-us" spc="0" strike="noStrike" sz="1800" u="none">
          <a:solidFill>
            <a:schemeClr val="tx1"/>
          </a:solidFill>
          <a:effectLst/>
          <a:latin charset="0" typeface="Century Gothic"/>
          <a:ea charset="0" typeface="Century Gothic"/>
          <a:cs charset="0" typeface="Century Gothic"/>
        </a:defRPr>
      </a:lvl8pPr>
      <a:lvl9pPr algn="l" defTabSz="914400" indent="0" marL="3657600" marR="0">
        <a:lnSpc>
          <a:spcPct val="100000"/>
        </a:lnSpc>
        <a:spcBef>
          <a:spcPts val="0"/>
        </a:spcBef>
        <a:spcAft>
          <a:spcPts val="0"/>
        </a:spcAft>
        <a:buNone/>
        <a:tabLst/>
        <a:defRPr altLang="en-us" b="0" baseline="0" i="0" kern="1" lang="en-us" spc="0" strike="noStrike" sz="1800" u="none">
          <a:solidFill>
            <a:schemeClr val="tx1"/>
          </a:solidFill>
          <a:effectLst/>
          <a:latin charset="0" typeface="Century Gothic"/>
          <a:ea charset="0" typeface="Century Gothic"/>
          <a:cs charset="0" typeface="Century Gothic"/>
        </a:defRPr>
      </a:lvl9pPr>
    </p:otherStyle>
  </p:txStyles>
</p:sldMaster>
</file>

<file path=ppt/slides/_rels/slide1.xml.rels><?xml version="1.0" encoding="UTF-8" standalone="yes"?><Relationships xmlns="http://schemas.openxmlformats.org/package/2006/relationships"><Relationship Id="rId2" Target="../media/image1.jpeg" Type="http://schemas.openxmlformats.org/officeDocument/2006/relationships/imag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3" Target="../media/image9.png" Type="http://schemas.openxmlformats.org/officeDocument/2006/relationships/image"/><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10.pn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11.pn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3" Target="../media/image13.png" Type="http://schemas.openxmlformats.org/officeDocument/2006/relationships/image"/><Relationship Id="rId2" Target="../media/image12.pn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arget="../media/image14.pn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2" Target="../media/image15.pn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2" Target="../media/image16.pn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6.xml" Type="http://schemas.openxmlformats.org/officeDocument/2006/relationships/slideLayout"/></Relationships>
</file>

<file path=ppt/slides/_rels/slide20.xml.rels><?xml version="1.0" encoding="UTF-8" standalone="yes"?><Relationships xmlns="http://schemas.openxmlformats.org/package/2006/relationships"><Relationship Id="rId2" Target="../media/image17.png" Type="http://schemas.openxmlformats.org/officeDocument/2006/relationships/imag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2" Target="../media/image18.pn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2" Target="../media/image19.png" Type="http://schemas.openxmlformats.org/officeDocument/2006/relationships/imag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2" Target="../media/image20.png" Type="http://schemas.openxmlformats.org/officeDocument/2006/relationships/image"/><Relationship Id="rId1" Target="../slideLayouts/slideLayout2.xml" Type="http://schemas.openxmlformats.org/officeDocument/2006/relationships/slideLayout"/></Relationships>
</file>

<file path=ppt/slides/_rels/slide2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7.xml.rels><?xml version="1.0" encoding="UTF-8" standalone="yes"?><Relationships xmlns="http://schemas.openxmlformats.org/package/2006/relationships"><Relationship Id="rId2" Target="../media/image21.png" Type="http://schemas.openxmlformats.org/officeDocument/2006/relationships/image"/><Relationship Id="rId1" Target="../slideLayouts/slideLayout2.xml" Type="http://schemas.openxmlformats.org/officeDocument/2006/relationships/slideLayout"/></Relationships>
</file>

<file path=ppt/slides/_rels/slide2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2" Target="../media/image3.png" Type="http://schemas.openxmlformats.org/officeDocument/2006/relationships/image"/><Relationship Id="rId1" Target="../slideLayouts/slideLayout2.xml" Type="http://schemas.openxmlformats.org/officeDocument/2006/relationships/slideLayout"/></Relationships>
</file>

<file path=ppt/slides/_rels/slide30.xml.rels><?xml version="1.0" encoding="UTF-8" standalone="yes"?><Relationships xmlns="http://schemas.openxmlformats.org/package/2006/relationships"><Relationship Id="rId1" Target="../slideLayouts/slideLayout6.xml" Type="http://schemas.openxmlformats.org/officeDocument/2006/relationships/slideLayout"/></Relationships>
</file>

<file path=ppt/slides/_rels/slide31.xml.rels><?xml version="1.0" encoding="UTF-8" standalone="yes"?><Relationships xmlns="http://schemas.openxmlformats.org/package/2006/relationships"><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2" Target="../media/image4.pn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5.pn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6.pn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arget="../media/image7.pn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pic>
        <p:nvPicPr>
          <p:cNvPr descr="Крупный план логотипа  Автоматически созданное описание" id="2" name="Рисунок 5"/>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dIgHDAAAABAAAAAAAAAAAAAAAAAAAAAAAAAAHgAAAGgAAAAAAAAAAAAAAAAAAAAAAAAAAAAAABAnAAAQJwAAAAAAAAAAAAAAAAAAAAAAAAAAAAAAAAAAAAAAAAAAAAAUAAAAAAAAAMDA/wAAAAAAZAAAADIAAAAAAAAAZAAAAAAAAAB/f38ACgAAAB8AAABUAAAAV5A/BQAAAAEAAAAAAAAAAAAAAAAAAAAAAAAAAAAAAAAAAAAAAAAAAP///wJ/f38AUFBGA8zMzADAwP8Af39/AAAAAAAAAAAAAAAAAP///wAAAAAAIQAAABgAAAAUAAAAAAAAAAAAAAAASwAAMCoAABAAAAAmAAAACAAAAP//////////"/>
              </a:ext>
            </a:extLst>
            <a:picLocks noChangeAspect="1"/>
          </p:cNvPicPr>
          <p:nvPr/>
        </p:nvPicPr>
        <p:blipFill>
          <a:blip r:embed="rId2"/>
          <a:stretch>
            <a:fillRect/>
          </a:stretch>
        </p:blipFill>
        <p:spPr>
          <a:xfrm>
            <a:off x="0" y="0"/>
            <a:ext cx="12192000" cy="6858000"/>
          </a:xfrm>
          <a:prstGeom prst="rect">
            <a:avLst/>
          </a:prstGeom>
          <a:noFill/>
          <a:ln>
            <a:noFill/>
          </a:ln>
          <a:effectLst/>
        </p:spPr>
      </p:pic>
      <p:sp>
        <p:nvSpPr>
          <p:cNvPr id="3" name="Прямоугольник 81"/>
          <p:cNvSpPr>
            <a:extLst>
              <a:ext uri="smNativeData">
                <pr:smNativeData xmlns:pr="smNativeData" val="SMDATA_13_D2KiYRMAAAAlAAAAZAAAAC0AAAAAkAAAAEgAAACQAAAASAAAAAAAAAAAAAAAAAAAAAEAAABQAAAAAAAAAAAA4D8AAAAAAADgPwAAAAAAAOA/AAAAAAAA4D8AAAAAAADgPwAAAAAAAOA/AAAAAAAA4D8AAAAAAADgPwAAAAAAAOA/AAAAAAAA4D8CAAAAjAAAAAEAAAAAAAAAPz8/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Pz8AAAAAAQAAAAAAAAAAAAAAAAAAAAAAAAAAAAAAAAAAAAAAAAAA////An9/fwBQUEYDzMzMAMDA/wB/f38AAAAAAAAAAAAAAAAAAAAAAAAAAAAhAAAAGAAAABQAAAAJIwAAIAsAAJNEAAAQHwAAEAAAACYAAAAIAAAA//////////8="/>
              </a:ext>
            </a:extLst>
          </p:cNvSpPr>
          <p:nvPr/>
        </p:nvSpPr>
        <p:spPr>
          <a:xfrm>
            <a:off x="5695315" y="1808480"/>
            <a:ext cx="5452110" cy="3241040"/>
          </a:xfrm>
          <a:prstGeom prst="rect">
            <a:avLst/>
          </a:prstGeom>
          <a:solidFill>
            <a:srgbClr val="3F3F3F"/>
          </a:solidFill>
          <a:ln>
            <a:noFill/>
          </a:ln>
          <a:effectLst/>
        </p:spPr>
      </p:sp>
      <p:sp>
        <p:nvSpPr>
          <p:cNvPr id="4" name="Прямоугольник 83"/>
          <p:cNvSpPr>
            <a:extLst>
              <a:ext uri="smNativeData">
                <pr:smNativeData xmlns:pr="smNativeData" val="SMDATA_13_D2KiYRMAAAAlAAAAZA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AAAAAk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yAAAABQAAAAAAAAAwMD/AAAAAAAAAAAAAAAAAAAAAABkAAAAAAAAAH9/fwAKAAAAHwAAAFQAAABXkD8FAAAAAQAAAAAAAAAAAAAAAAAAAAAAAAAAAAAAAAAAAAAAAAAA////An9/fwBQUEYDzMzMAMDA/wB/f38AAAAAAAAAAAAAAAAAAAAAAAAAAAAhAAAAGAAAABQAAAAOJAAAJgwAAI5DAAAKHgAAEAAAACYAAAAIAAAA//////////8="/>
              </a:ext>
            </a:extLst>
          </p:cNvSpPr>
          <p:nvPr/>
        </p:nvSpPr>
        <p:spPr>
          <a:xfrm>
            <a:off x="5861050" y="1974850"/>
            <a:ext cx="5120640" cy="2908300"/>
          </a:xfrm>
          <a:prstGeom prst="rect">
            <a:avLst/>
          </a:prstGeom>
          <a:noFill/>
          <a:ln algn="ctr" cap="flat" cmpd="sng" w="6350">
            <a:solidFill>
              <a:schemeClr val="tx1"/>
            </a:solidFill>
            <a:prstDash val="solid"/>
            <a:headEnd type="none"/>
            <a:tailEnd type="none"/>
          </a:ln>
          <a:effectLst>
            <a:softEdge rad="127000"/>
          </a:effectLst>
        </p:spPr>
      </p:sp>
      <p:sp>
        <p:nvSpPr>
          <p:cNvPr id="5"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BQUEYDzMzMAMDA/wB/f38AAAAAAAAAAAAAAAAAAAAAAAAAAAAhAAAAGAAAABQAAAAeJQAAfQ4AAH5CAACGGAAAEAAAACYAAAAIAAAAASAAAAAAAAA="/>
              </a:ext>
            </a:extLst>
          </p:cNvSpPr>
          <p:nvPr>
            <p:ph type="ctrTitle"/>
          </p:nvPr>
        </p:nvSpPr>
        <p:spPr>
          <a:xfrm>
            <a:off x="6033770" y="2355215"/>
            <a:ext cx="4775200" cy="1631315"/>
          </a:xfrm>
        </p:spPr>
        <p:txBody>
          <a:bodyPr anchor="ctr" bIns="45720" lIns="91440" numCol="1" rIns="91440" spcCol="215900" tIns="45720" vert="horz" wrap="square">
            <a:prstTxWarp prst="textNoShape">
              <a:avLst/>
            </a:prstTxWarp>
          </a:bodyPr>
          <a:lstStyle/>
          <a:p>
            <a:pPr>
              <a:defRPr altLang="ru-ru" cap="all" lang="ru-ru"/>
            </a:pPr>
            <a:r>
              <a:rPr altLang="ru-ru" cap="all" lang="ru-ru" sz="4400">
                <a:solidFill>
                  <a:schemeClr val="tx1"/>
                </a:solidFill>
              </a:rPr>
              <a:t>функции</a:t>
            </a:r>
            <a:endParaRPr cap="all" noProof="1" sz="4400">
              <a:solidFill>
                <a:schemeClr val="tx1"/>
              </a:solidFill>
            </a:endParaRPr>
          </a:p>
        </p:txBody>
      </p:sp>
      <p:sp>
        <p:nvSpPr>
          <p:cNvPr id="6" name="Подзаголовок 2"/>
          <p:cNvSpPr>
            <a:spLocks noChangeArrowheads="1" noGrp="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BQUEYDzMzMAMDA/wB/f38AAAAAAAAAAAAAAAAAAAAAAAAAAAAhAAAAGAAAABQAAAAeJQAAlRgAAH5CAAAGHAAAEAAAACYAAAAIAAAAASAAAAAAAAA="/>
              </a:ext>
            </a:extLst>
          </p:cNvSpPr>
          <p:nvPr>
            <p:ph idx="1" type="subTitle"/>
          </p:nvPr>
        </p:nvSpPr>
        <p:spPr>
          <a:xfrm>
            <a:off x="6033770" y="3996055"/>
            <a:ext cx="4775200" cy="559435"/>
          </a:xfrm>
        </p:spPr>
        <p:txBody>
          <a:bodyPr anchor="t" bIns="45720" lIns="91440" numCol="1" rIns="91440" spcCol="215900" tIns="45720" vert="horz" wrap="square">
            <a:prstTxWarp prst="textNoShape">
              <a:avLst/>
            </a:prstTxWarp>
          </a:bodyPr>
          <a:lstStyle/>
          <a:p>
            <a:pPr>
              <a:spcAft>
                <a:spcPts val="600"/>
              </a:spcAft>
              <a:defRPr noProof="1"/>
            </a:pPr>
            <a:r>
              <a:rPr noProof="1">
                <a:solidFill>
                  <a:schemeClr val="tx1"/>
                </a:solidFill>
              </a:rPr>
              <a:t>Занятие №</a:t>
            </a:r>
            <a:r>
              <a:rPr noProof="1">
                <a:solidFill>
                  <a:schemeClr val="tx1"/>
                </a:solidFill>
              </a:rPr>
              <a:t>6</a:t>
            </a:r>
            <a:endParaRPr noProof="1">
              <a:solidFill>
                <a:schemeClr val="tx1"/>
              </a:solidFill>
            </a:endParaRPr>
          </a:p>
        </p:txBody>
      </p:sp>
    </p:spTree>
  </p:cSld>
  <p:clrMapOvr>
    <a:overrideClrMapping accent1="accent1" accent2="accent2" accent3="accent3" accent4="accent4" accent5="accent5" accent6="accent6" bg1="dk1" bg2="dk2" folHlink="folHlink" hlink="hlink" tx1="lt1" tx2="lt2"/>
  </p:clrMapOvr>
  <p:timing>
    <p:tnLst>
      <p:par>
        <p:cTn dur="indefinite" id="1" nodeType="tmRoot" restart="never"/>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IJ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Ключевые аргументы</a:t>
            </a:r>
            <a:endParaRPr altLang="ru-ru" lang="ru-ru">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Fh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pwgAAKlHAACVFAAAECAAACYAAAAIAAAA//////////8="/>
              </a:ext>
            </a:extLst>
          </p:cNvSpPr>
          <p:nvPr/>
        </p:nvSpPr>
        <p:spPr>
          <a:xfrm>
            <a:off x="542925" y="1406525"/>
            <a:ext cx="11106150" cy="1939290"/>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В функции можно использовать неограниченное количество параметров, но число аргументов должно точно соответствовать параметрам. Эти параметры представляют собой позиционные аргументы. Также Python предоставляет возможность определять значения по умолчанию, которые можно задавать с помощью аргументов-ключевых слов.</a:t>
            </a:r>
            <a:endParaRPr altLang="ru-ru" lang="ru-ru" sz="3200">
              <a:latin charset="-52" pitchFamily="1" typeface="Times New Roman"/>
              <a:ea charset="0" typeface="Century Gothic"/>
              <a:cs charset="-52" pitchFamily="1" typeface="Times New Roman"/>
            </a:endParaRPr>
          </a:p>
        </p:txBody>
      </p:sp>
      <p:sp>
        <p:nvSpPr>
          <p:cNvPr id="4" name="Прямоугольник 8"/>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ENo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lRQAAKpIAAD3GwAAECAAACYAAAAIAAAA//////////8="/>
              </a:ext>
            </a:extLst>
          </p:cNvSpPr>
          <p:nvPr/>
        </p:nvSpPr>
        <p:spPr>
          <a:xfrm>
            <a:off x="542925" y="3345815"/>
            <a:ext cx="11269345" cy="1200150"/>
          </a:xfrm>
          <a:prstGeom prst="rect">
            <a:avLst/>
          </a:prstGeom>
          <a:noFill/>
          <a:ln>
            <a:noFill/>
          </a:ln>
          <a:effectLst/>
        </p:spPr>
        <p:txBody>
          <a:bodyPr anchor="t" bIns="45720" lIns="91440" numCol="1" rIns="91440" spcCol="215900" tIns="45720" vert="horz" wrap="square"/>
          <a:lstStyle/>
          <a:p>
            <a:pPr>
              <a:defRPr altLang="ru-ru" lang="ru-ru"/>
            </a:pPr>
            <a:r>
              <a:rPr altLang="ru-ru" b="1" lang="ru-ru" sz="2400">
                <a:latin charset="-52" pitchFamily="1" typeface="Times New Roman"/>
                <a:ea charset="0" typeface="Century Gothic"/>
                <a:cs charset="-52" pitchFamily="1" typeface="Times New Roman"/>
              </a:rPr>
              <a:t>Параметр</a:t>
            </a:r>
            <a:r>
              <a:rPr altLang="ru-ru" lang="ru-ru" sz="2400">
                <a:latin charset="-52" pitchFamily="1" typeface="Times New Roman"/>
                <a:ea charset="0" typeface="Century Gothic"/>
                <a:cs charset="-52" pitchFamily="1" typeface="Times New Roman"/>
              </a:rPr>
              <a:t> — это имя в списке параметров в первой строке определения функции. Он получает свое значение при вызове. </a:t>
            </a:r>
            <a:r>
              <a:rPr altLang="ru-ru" b="1" lang="ru-ru" sz="2400">
                <a:latin charset="-52" pitchFamily="1" typeface="Times New Roman"/>
                <a:ea charset="0" typeface="Century Gothic"/>
                <a:cs charset="-52" pitchFamily="1" typeface="Times New Roman"/>
              </a:rPr>
              <a:t>Аргумент</a:t>
            </a:r>
            <a:r>
              <a:rPr altLang="ru-ru" lang="ru-ru" sz="2400">
                <a:latin charset="-52" pitchFamily="1" typeface="Times New Roman"/>
                <a:ea charset="0" typeface="Century Gothic"/>
                <a:cs charset="-52" pitchFamily="1" typeface="Times New Roman"/>
              </a:rPr>
              <a:t> — это реальное значение или ссылка на него, переданное функции при вызове. В этой функции:</a:t>
            </a:r>
            <a:endParaRPr altLang="ru-ru" lang="ru-ru" sz="2400">
              <a:latin charset="-52" pitchFamily="1" typeface="Times New Roman"/>
              <a:ea charset="0" typeface="Century Gothic"/>
              <a:cs charset="-52" pitchFamily="1" typeface="Times New Roman"/>
            </a:endParaRPr>
          </a:p>
        </p:txBody>
      </p:sp>
      <p:pic>
        <p:nvPicPr>
          <p:cNvPr id="5" name="Рисунок 9"/>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BgQAAHkdAAA3FwAA2yQAABAAAAAmAAAACAAAAP//////////"/>
              </a:ext>
            </a:extLst>
            <a:picLocks noChangeAspect="1"/>
          </p:cNvPicPr>
          <p:nvPr/>
        </p:nvPicPr>
        <p:blipFill>
          <a:blip r:embed="rId2"/>
          <a:stretch>
            <a:fillRect/>
          </a:stretch>
        </p:blipFill>
        <p:spPr>
          <a:xfrm>
            <a:off x="654050" y="4791075"/>
            <a:ext cx="3119755" cy="1200150"/>
          </a:xfrm>
          <a:prstGeom prst="rect">
            <a:avLst/>
          </a:prstGeom>
          <a:noFill/>
          <a:ln>
            <a:noFill/>
          </a:ln>
          <a:effectLst/>
        </p:spPr>
      </p:pic>
      <p:sp>
        <p:nvSpPr>
          <p:cNvPr id="6" name="Прямоугольник 10"/>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HEv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3FwAAQx8AACMmAACJIQAAECAAACYAAAAIAAAA//////////8="/>
              </a:ext>
            </a:extLst>
          </p:cNvSpPr>
          <p:nvPr/>
        </p:nvSpPr>
        <p:spPr>
          <a:xfrm>
            <a:off x="3773805" y="5081905"/>
            <a:ext cx="2425700" cy="369570"/>
          </a:xfrm>
          <a:prstGeom prst="rect">
            <a:avLst/>
          </a:prstGeom>
          <a:noFill/>
          <a:ln>
            <a:noFill/>
          </a:ln>
          <a:effectLst/>
        </p:spPr>
        <p:txBody>
          <a:bodyPr anchor="t" bIns="45720" lIns="91440" numCol="1" rIns="91440" spcCol="215900" tIns="45720" vert="horz" wrap="none"/>
          <a:lstStyle/>
          <a:p>
            <a:pPr>
              <a:defRPr altLang="ru-ru" lang="ru-ru"/>
            </a:pPr>
            <a:r>
              <a:rPr altLang="en-us" lang="en-us">
                <a:latin charset="-52" pitchFamily="1" typeface="Times New Roman"/>
                <a:ea charset="0" typeface="Century Gothic"/>
                <a:cs charset="-52" pitchFamily="1" typeface="Times New Roman"/>
              </a:rPr>
              <a:t>a</a:t>
            </a:r>
            <a:r>
              <a:rPr altLang="ru-ru" lang="ru-ru">
                <a:latin charset="-52" pitchFamily="1" typeface="Times New Roman"/>
                <a:ea charset="0" typeface="Century Gothic"/>
                <a:cs charset="-52" pitchFamily="1" typeface="Times New Roman"/>
              </a:rPr>
              <a:t> и </a:t>
            </a:r>
            <a:r>
              <a:rPr altLang="en-us" lang="en-us">
                <a:latin charset="-52" pitchFamily="1" typeface="Times New Roman"/>
                <a:ea charset="0" typeface="Century Gothic"/>
                <a:cs charset="-52" pitchFamily="1" typeface="Times New Roman"/>
              </a:rPr>
              <a:t>b</a:t>
            </a:r>
            <a:r>
              <a:rPr altLang="ru-ru" lang="ru-ru">
                <a:latin charset="-52" pitchFamily="1" typeface="Times New Roman"/>
                <a:ea charset="0" typeface="Century Gothic"/>
                <a:cs charset="-52" pitchFamily="1" typeface="Times New Roman"/>
              </a:rPr>
              <a:t> — это параметры</a:t>
            </a:r>
            <a:endParaRPr altLang="ru-ru" lang="ru-ru">
              <a:latin charset="-52" pitchFamily="1" typeface="Times New Roman"/>
              <a:ea charset="0" typeface="Century Gothic"/>
              <a:cs charset="-52" pitchFamily="1" typeface="Times New Roman"/>
            </a:endParaRPr>
          </a:p>
        </p:txBody>
      </p:sp>
      <p:pic>
        <p:nvPicPr>
          <p:cNvPr id="7" name="Рисунок 11"/>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D6////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NCgAAHUdAABlOwAA1yQAABAAAAAmAAAACAAAAP//////////"/>
              </a:ext>
            </a:extLst>
            <a:picLocks noChangeAspect="1"/>
          </p:cNvPicPr>
          <p:nvPr/>
        </p:nvPicPr>
        <p:blipFill>
          <a:blip r:embed="rId3"/>
          <a:stretch>
            <a:fillRect/>
          </a:stretch>
        </p:blipFill>
        <p:spPr>
          <a:xfrm>
            <a:off x="6535420" y="4788535"/>
            <a:ext cx="3119755" cy="1200150"/>
          </a:xfrm>
          <a:prstGeom prst="rect">
            <a:avLst/>
          </a:prstGeom>
          <a:noFill/>
          <a:ln>
            <a:noFill/>
          </a:ln>
          <a:effectLst/>
        </p:spPr>
      </p:pic>
      <p:sp>
        <p:nvSpPr>
          <p:cNvPr id="8" name="Прямоугольник 1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N9q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tOwAAQx8AAKpIAACJIQAAECAAACYAAAAIAAAA//////////8="/>
              </a:ext>
            </a:extLst>
          </p:cNvSpPr>
          <p:nvPr/>
        </p:nvSpPr>
        <p:spPr>
          <a:xfrm>
            <a:off x="9700895" y="5081905"/>
            <a:ext cx="2111375" cy="369570"/>
          </a:xfrm>
          <a:prstGeom prst="rect">
            <a:avLst/>
          </a:prstGeom>
          <a:noFill/>
          <a:ln>
            <a:noFill/>
          </a:ln>
          <a:effectLst/>
        </p:spPr>
        <p:txBody>
          <a:bodyPr anchor="t" bIns="45720" lIns="91440" numCol="1" rIns="91440" spcCol="215900" tIns="45720" vert="horz" wrap="none"/>
          <a:lstStyle/>
          <a:p>
            <a:pPr>
              <a:defRPr altLang="ru-ru" lang="ru-ru"/>
            </a:pPr>
            <a:r>
              <a:rPr altLang="ru-ru" lang="ru-ru">
                <a:latin charset="-52" pitchFamily="1" typeface="Times New Roman"/>
                <a:ea charset="0" typeface="Century Gothic"/>
                <a:cs charset="-52" pitchFamily="1" typeface="Times New Roman"/>
              </a:rPr>
              <a:t>1 и 2 — аргументы.</a:t>
            </a:r>
            <a:endParaRPr altLang="ru-ru" lang="ru-ru">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Aw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Ключевые аргументы</a:t>
            </a:r>
            <a:endParaRPr altLang="ru-ru" lang="ru-ru">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KCgoI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pwgAAKlHAAAKEAAAECAAACYAAAAIAAAA//////////8="/>
              </a:ext>
            </a:extLst>
          </p:cNvSpPr>
          <p:nvPr/>
        </p:nvSpPr>
        <p:spPr>
          <a:xfrm>
            <a:off x="542925" y="1406525"/>
            <a:ext cx="11106150" cy="120078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Функции также могут принимать ключевые аргументы. Более того, они могут принимать как регулярные, так и ключевые аргументы. Это значит, что вы можете указывать, какие ключевые слова будут ключевыми, и передать их функции.</a:t>
            </a:r>
            <a:endParaRPr altLang="ru-ru" lang="ru-ru" sz="2400">
              <a:latin charset="-52" pitchFamily="1" typeface="Times New Roman"/>
              <a:ea charset="0" typeface="Century Gothic"/>
              <a:cs charset="-52" pitchFamily="1" typeface="Times New Roman"/>
            </a:endParaRPr>
          </a:p>
        </p:txBody>
      </p:sp>
      <p:pic>
        <p:nvPicPr>
          <p:cNvPr id="4" name="Рисунок 5"/>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Qbvo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9xUAAKQVAAAJNQAAdSMAABAAAAAmAAAACAAAAP//////////"/>
              </a:ext>
            </a:extLst>
            <a:picLocks noChangeAspect="1"/>
          </p:cNvPicPr>
          <p:nvPr/>
        </p:nvPicPr>
        <p:blipFill>
          <a:blip r:embed="rId2"/>
          <a:stretch>
            <a:fillRect/>
          </a:stretch>
        </p:blipFill>
        <p:spPr>
          <a:xfrm>
            <a:off x="3570605" y="3517900"/>
            <a:ext cx="5050790" cy="2245995"/>
          </a:xfrm>
          <a:prstGeom prst="rect">
            <a:avLst/>
          </a:prstGeom>
          <a:noFill/>
          <a:ln>
            <a:noFill/>
          </a:ln>
          <a:effectLst/>
        </p:spPr>
      </p:pic>
      <p:sp>
        <p:nvSpPr>
          <p:cNvPr id="5" name="Прямоугольник 6"/>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O8y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cA8AAFxIAACMFAAAECAAACYAAAAIAAAA//////////8="/>
              </a:ext>
            </a:extLst>
          </p:cNvSpPr>
          <p:nvPr/>
        </p:nvSpPr>
        <p:spPr>
          <a:xfrm>
            <a:off x="542925" y="2509520"/>
            <a:ext cx="11219815" cy="830580"/>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Вы также можете вызвать данную функцию без спецификации ключевых слов. Эта функция также демонстрирует концепт аргументов, используемых по умолчанию. </a:t>
            </a:r>
            <a:endParaRPr altLang="ru-ru" lang="ru-ru" sz="2400">
              <a:latin charset="-52" pitchFamily="1" typeface="Times New Roman"/>
              <a:ea charset="0" typeface="Century Gothic"/>
              <a:cs charset="-52" pitchFamily="1" typeface="Times New Roman"/>
            </a:endParaRPr>
          </a:p>
        </p:txBody>
      </p:sp>
      <p:sp>
        <p:nvSpPr>
          <p:cNvPr id="6" name="Прямоугольник 7"/>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PJY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9yMAAFxIAABtJgAAECAAACYAAAAIAAAA//////////8="/>
              </a:ext>
            </a:extLst>
          </p:cNvSpPr>
          <p:nvPr/>
        </p:nvSpPr>
        <p:spPr>
          <a:xfrm>
            <a:off x="542925" y="5846445"/>
            <a:ext cx="11219815" cy="400050"/>
          </a:xfrm>
          <a:prstGeom prst="rect">
            <a:avLst/>
          </a:prstGeom>
          <a:noFill/>
          <a:ln>
            <a:noFill/>
          </a:ln>
          <a:effectLst/>
        </p:spPr>
        <p:txBody>
          <a:bodyPr anchor="t" bIns="45720" lIns="91440" numCol="1" rIns="91440" spcCol="215900" tIns="45720" vert="horz" wrap="square"/>
          <a:lstStyle/>
          <a:p>
            <a:pPr>
              <a:defRPr altLang="ru-ru" lang="ru-ru"/>
            </a:pPr>
            <a:r>
              <a:rPr altLang="ru-ru" lang="ru-ru" sz="2000">
                <a:latin charset="-52" pitchFamily="1" typeface="Times New Roman"/>
                <a:ea charset="0" typeface="Century Gothic"/>
                <a:cs charset="-52" pitchFamily="1" typeface="Times New Roman"/>
              </a:rPr>
              <a:t>Причина заключается в том, что </a:t>
            </a:r>
            <a:r>
              <a:rPr altLang="ru-ru" b="1" lang="ru-ru" sz="2000">
                <a:latin charset="-52" pitchFamily="1" typeface="Times New Roman"/>
                <a:ea charset="0" typeface="Century Gothic"/>
                <a:cs charset="-52" pitchFamily="1" typeface="Times New Roman"/>
              </a:rPr>
              <a:t>а</a:t>
            </a:r>
            <a:r>
              <a:rPr altLang="ru-ru" lang="ru-ru" sz="2000">
                <a:latin charset="-52" pitchFamily="1" typeface="Times New Roman"/>
                <a:ea charset="0" typeface="Century Gothic"/>
                <a:cs charset="-52" pitchFamily="1" typeface="Times New Roman"/>
              </a:rPr>
              <a:t> и </a:t>
            </a:r>
            <a:r>
              <a:rPr altLang="ru-ru" b="1" lang="ru-ru" sz="2000">
                <a:latin charset="-52" pitchFamily="1" typeface="Times New Roman"/>
                <a:ea charset="0" typeface="Century Gothic"/>
                <a:cs charset="-52" pitchFamily="1" typeface="Times New Roman"/>
              </a:rPr>
              <a:t>b</a:t>
            </a:r>
            <a:r>
              <a:rPr altLang="ru-ru" lang="ru-ru" sz="2000">
                <a:latin charset="-52" pitchFamily="1" typeface="Times New Roman"/>
                <a:ea charset="0" typeface="Century Gothic"/>
                <a:cs charset="-52" pitchFamily="1" typeface="Times New Roman"/>
              </a:rPr>
              <a:t> по умолчанию </a:t>
            </a:r>
            <a:r>
              <a:rPr altLang="ru-ru" b="1" lang="ru-ru" sz="2000">
                <a:latin charset="-52" pitchFamily="1" typeface="Times New Roman"/>
                <a:ea charset="0" typeface="Century Gothic"/>
                <a:cs charset="-52" pitchFamily="1" typeface="Times New Roman"/>
              </a:rPr>
              <a:t>имеют значение</a:t>
            </a:r>
            <a:r>
              <a:rPr altLang="ru-ru" lang="ru-ru" sz="2000">
                <a:latin charset="-52" pitchFamily="1" typeface="Times New Roman"/>
                <a:ea charset="0" typeface="Century Gothic"/>
                <a:cs charset="-52" pitchFamily="1" typeface="Times New Roman"/>
              </a:rPr>
              <a:t> 1 и 2 соответственно. </a:t>
            </a:r>
            <a:endParaRPr altLang="ru-ru" lang="ru-ru" sz="20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MFr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Ключевые аргументы</a:t>
            </a:r>
            <a:endParaRPr altLang="ru-ru" lang="ru-ru">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pwgAAKlHAADEDQAAECAAACYAAAAIAAAA//////////8="/>
              </a:ext>
            </a:extLst>
          </p:cNvSpPr>
          <p:nvPr/>
        </p:nvSpPr>
        <p:spPr>
          <a:xfrm>
            <a:off x="542925" y="1406525"/>
            <a:ext cx="11106150" cy="83121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Теперь попробуем создать функцию, которая имеет обычный аргумент, и несколько ключевых аргументов:</a:t>
            </a:r>
            <a:endParaRPr altLang="ru-ru" lang="ru-ru" sz="2400">
              <a:latin charset="-52" pitchFamily="1" typeface="Times New Roman"/>
              <a:ea charset="0" typeface="Century Gothic"/>
              <a:cs charset="-52" pitchFamily="1" typeface="Times New Roman"/>
            </a:endParaRPr>
          </a:p>
        </p:txBody>
      </p:sp>
      <p:pic>
        <p:nvPicPr>
          <p:cNvPr id="4" name="Рисунок 6"/>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yhQAAGQOAAA2NgAAmCMAABAAAAAmAAAACAAAAP//////////"/>
              </a:ext>
            </a:extLst>
            <a:picLocks noChangeAspect="1"/>
          </p:cNvPicPr>
          <p:nvPr/>
        </p:nvPicPr>
        <p:blipFill>
          <a:blip r:embed="rId2"/>
          <a:stretch>
            <a:fillRect/>
          </a:stretch>
        </p:blipFill>
        <p:spPr>
          <a:xfrm>
            <a:off x="3379470" y="2339340"/>
            <a:ext cx="5433060" cy="3446780"/>
          </a:xfrm>
          <a:prstGeom prst="rect">
            <a:avLst/>
          </a:prstGeom>
          <a:noFill/>
          <a:ln>
            <a:noFill/>
          </a:ln>
          <a:effectLst/>
        </p:spPr>
      </p:pic>
    </p:spTree>
  </p:cSld>
  <p:clrMapOvr>
    <a:masterClrMapping/>
  </p:clrMapOvr>
  <p:timing>
    <p:tnLst>
      <p:par>
        <p:cTn dur="indefinite" id="1" nodeType="tmRoot" restart="never"/>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Ключевые аргументы</a:t>
            </a:r>
            <a:endParaRPr altLang="ru-ru" lang="ru-ru">
              <a:latin charset="-52" pitchFamily="1" typeface="Times New Roman"/>
              <a:ea charset="0" typeface="Century Gothic"/>
              <a:cs charset="-52" pitchFamily="1" typeface="Times New Roman"/>
            </a:endParaRPr>
          </a:p>
        </p:txBody>
      </p:sp>
      <p:pic>
        <p:nvPicPr>
          <p:cNvPr id="3" name="Рисунок 4"/>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B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9zAAAJAbAADpRwAAGyMAABAAAAAmAAAACAAAAP//////////"/>
              </a:ext>
            </a:extLst>
            <a:picLocks noChangeAspect="1"/>
          </p:cNvPicPr>
          <p:nvPr/>
        </p:nvPicPr>
        <p:blipFill>
          <a:blip r:embed="rId2"/>
          <a:stretch>
            <a:fillRect/>
          </a:stretch>
        </p:blipFill>
        <p:spPr>
          <a:xfrm>
            <a:off x="7959725" y="4480560"/>
            <a:ext cx="3729990" cy="1226185"/>
          </a:xfrm>
          <a:prstGeom prst="rect">
            <a:avLst/>
          </a:prstGeom>
          <a:noFill/>
          <a:ln>
            <a:noFill/>
          </a:ln>
          <a:effectLst/>
        </p:spPr>
      </p:pic>
      <p:sp>
        <p:nvSpPr>
          <p:cNvPr id="4" name="Прямоугольник 5"/>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NbW1tY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sAgAAawYAAJRIAAC7GQAAECAAACYAAAAIAAAA//////////8="/>
              </a:ext>
            </a:extLst>
          </p:cNvSpPr>
          <p:nvPr/>
        </p:nvSpPr>
        <p:spPr>
          <a:xfrm>
            <a:off x="393700" y="1043305"/>
            <a:ext cx="11404600" cy="3139440"/>
          </a:xfrm>
          <a:prstGeom prst="rect">
            <a:avLst/>
          </a:prstGeom>
          <a:noFill/>
          <a:ln>
            <a:noFill/>
          </a:ln>
          <a:effectLst/>
        </p:spPr>
        <p:txBody>
          <a:bodyPr anchor="t" bIns="45720" lIns="91440" numCol="1" rIns="91440" spcCol="215900" tIns="45720" vert="horz" wrap="square"/>
          <a:lstStyle/>
          <a:p>
            <a:pPr>
              <a:defRPr altLang="ru-ru" lang="ru-ru"/>
            </a:pPr>
            <a:r>
              <a:rPr altLang="ru-ru" lang="ru-ru">
                <a:latin charset="-52" pitchFamily="1" typeface="Times New Roman"/>
                <a:ea charset="0" typeface="Century Gothic"/>
                <a:cs charset="-52" pitchFamily="1" typeface="Times New Roman"/>
              </a:rPr>
              <a:t>Выше мы описали три возможных случая. Проанализируем каждый из них. </a:t>
            </a:r>
            <a:endParaRPr altLang="en-us" lang="en-us">
              <a:latin charset="-52" pitchFamily="1" typeface="Times New Roman"/>
              <a:ea charset="0" typeface="Century Gothic"/>
              <a:cs charset="-52" pitchFamily="1" typeface="Times New Roman"/>
            </a:endParaRPr>
          </a:p>
          <a:p>
            <a:pPr>
              <a:defRPr altLang="ru-ru" lang="ru-ru"/>
            </a:pPr>
            <a:r>
              <a:rPr altLang="ru-ru" lang="ru-ru">
                <a:latin charset="-52" pitchFamily="1" typeface="Times New Roman"/>
                <a:ea charset="0" typeface="Century Gothic"/>
                <a:cs charset="-52" pitchFamily="1" typeface="Times New Roman"/>
              </a:rPr>
              <a:t>В первом примере мы попробовали вызвать функцию, используя только ключевые аргументы. Это дало нам только ошибку. Traceback указывает на то, что наша функция принимает, по крайней мере, один аргумент, но в примере было указано два аргумента. Что же произошло? Дело в том, что первый аргумент необходим, потому что он ни на что не указывает, так что, когда мы вызываем функцию только с ключевыми аргументами, это вызывает ошибку. </a:t>
            </a:r>
            <a:endParaRPr altLang="en-us" lang="en-us">
              <a:latin charset="-52" pitchFamily="1" typeface="Times New Roman"/>
              <a:ea charset="0" typeface="Century Gothic"/>
              <a:cs charset="-52" pitchFamily="1" typeface="Times New Roman"/>
            </a:endParaRPr>
          </a:p>
          <a:p>
            <a:pPr>
              <a:defRPr altLang="ru-ru" lang="ru-ru"/>
            </a:pPr>
            <a:r>
              <a:rPr altLang="ru-ru" lang="ru-ru">
                <a:latin charset="-52" pitchFamily="1" typeface="Times New Roman"/>
                <a:ea charset="0" typeface="Century Gothic"/>
                <a:cs charset="-52" pitchFamily="1" typeface="Times New Roman"/>
              </a:rPr>
              <a:t>Во втором примере мы вызвали смешанную функцию, с тремя значениями, два из которых имеют название. Это работает, и выдает нам ожидаемый результат: 1+4+5=10. </a:t>
            </a:r>
            <a:endParaRPr altLang="en-us" lang="en-us">
              <a:latin charset="-52" pitchFamily="1" typeface="Times New Roman"/>
              <a:ea charset="0" typeface="Century Gothic"/>
              <a:cs charset="-52" pitchFamily="1" typeface="Times New Roman"/>
            </a:endParaRPr>
          </a:p>
          <a:p>
            <a:pPr>
              <a:defRPr altLang="ru-ru" lang="ru-ru"/>
            </a:pPr>
            <a:r>
              <a:rPr altLang="ru-ru" lang="ru-ru">
                <a:latin charset="-52" pitchFamily="1" typeface="Times New Roman"/>
                <a:ea charset="0" typeface="Century Gothic"/>
                <a:cs charset="-52" pitchFamily="1" typeface="Times New Roman"/>
              </a:rPr>
              <a:t>Третий пример показывает, что происходит, если мы вызываем функцию, указывая только на одно значение, которое не рассматривается как значение по умолчанию. Это работает, если мы берем 1, и суммируем её к двум значениям по умолчанию: 2 и 3, чтобы получить результат 6! </a:t>
            </a:r>
            <a:endParaRPr altLang="ru-ru" lang="ru-ru">
              <a:latin charset="-52" pitchFamily="1" typeface="Times New Roman"/>
              <a:ea charset="0" typeface="Century Gothic"/>
              <a:cs charset="-52" pitchFamily="1" typeface="Times New Roman"/>
            </a:endParaRPr>
          </a:p>
        </p:txBody>
      </p:sp>
      <p:pic>
        <p:nvPicPr>
          <p:cNvPr id="5" name="Рисунок 7"/>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p9uh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FwMAAJAbAAC7LwAAGyMAABAAAAAmAAAACAAAAP//////////"/>
              </a:ext>
            </a:extLst>
            <a:picLocks noChangeAspect="1"/>
          </p:cNvPicPr>
          <p:nvPr/>
        </p:nvPicPr>
        <p:blipFill>
          <a:blip r:embed="rId3"/>
          <a:stretch>
            <a:fillRect/>
          </a:stretch>
        </p:blipFill>
        <p:spPr>
          <a:xfrm>
            <a:off x="502285" y="4480560"/>
            <a:ext cx="7256780" cy="1226185"/>
          </a:xfrm>
          <a:prstGeom prst="rect">
            <a:avLst/>
          </a:prstGeom>
          <a:noFill/>
          <a:ln>
            <a:noFill/>
          </a:ln>
          <a:effectLst/>
        </p:spPr>
      </p:pic>
    </p:spTree>
  </p:cSld>
  <p:clrMapOvr>
    <a:masterClrMapping/>
  </p:clrMapOvr>
  <p:timing>
    <p:tnLst>
      <p:par>
        <p:cTn dur="indefinite" id="1" nodeType="tmRoot" restart="never"/>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en-us" lang="en-us">
                <a:latin charset="-52" pitchFamily="1" typeface="Times New Roman"/>
                <a:ea charset="0" typeface="Century Gothic"/>
                <a:cs charset="-52" pitchFamily="1" typeface="Times New Roman"/>
              </a:rPr>
              <a:t>*args </a:t>
            </a:r>
            <a:r>
              <a:rPr altLang="ru-ru" lang="ru-ru">
                <a:latin charset="-52" pitchFamily="1" typeface="Times New Roman"/>
                <a:ea charset="0" typeface="Century Gothic"/>
                <a:cs charset="-52" pitchFamily="1" typeface="Times New Roman"/>
              </a:rPr>
              <a:t>и **</a:t>
            </a:r>
            <a:r>
              <a:rPr altLang="en-us" lang="en-us">
                <a:latin charset="-52" pitchFamily="1" typeface="Times New Roman"/>
                <a:ea charset="0" typeface="Century Gothic"/>
                <a:cs charset="-52" pitchFamily="1" typeface="Times New Roman"/>
              </a:rPr>
              <a:t>kwargs</a:t>
            </a:r>
            <a:endParaRPr altLang="ru-ru" lang="ru-ru">
              <a:latin charset="-52" pitchFamily="1" typeface="Times New Roman"/>
              <a:ea charset="0" typeface="Century Gothic"/>
              <a:cs charset="-52" pitchFamily="1" typeface="Times New Roman"/>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cAsAAGRIAAAYFQAAECAAACYAAAAIAAAA//////////8="/>
              </a:ext>
            </a:extLst>
          </p:cNvSpPr>
          <p:nvPr/>
        </p:nvSpPr>
        <p:spPr>
          <a:xfrm>
            <a:off x="424180" y="1859280"/>
            <a:ext cx="11343640" cy="1569720"/>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Сначала мы создали нашу функцию, при помощи нового синтаксиса, после чего мы вызвали его при помощи трех обычных аргументов, и двух ключевых аргументов. Функция показывает нам </a:t>
            </a:r>
            <a:r>
              <a:rPr altLang="ru-ru" b="1" lang="ru-ru" sz="2400">
                <a:latin charset="-52" pitchFamily="1" typeface="Times New Roman"/>
                <a:ea charset="0" typeface="Century Gothic"/>
                <a:cs charset="-52" pitchFamily="1" typeface="Times New Roman"/>
              </a:rPr>
              <a:t>два типа аргументов</a:t>
            </a:r>
            <a:r>
              <a:rPr altLang="ru-ru" lang="ru-ru" sz="2400">
                <a:latin charset="-52" pitchFamily="1" typeface="Times New Roman"/>
                <a:ea charset="0" typeface="Century Gothic"/>
                <a:cs charset="-52" pitchFamily="1" typeface="Times New Roman"/>
              </a:rPr>
              <a:t>. Как мы видим, параметр </a:t>
            </a:r>
            <a:r>
              <a:rPr altLang="ru-ru" b="1" lang="ru-ru" sz="2400">
                <a:latin charset="-52" pitchFamily="1" typeface="Times New Roman"/>
                <a:ea charset="0" typeface="Century Gothic"/>
                <a:cs charset="-52" pitchFamily="1" typeface="Times New Roman"/>
              </a:rPr>
              <a:t>args</a:t>
            </a:r>
            <a:r>
              <a:rPr altLang="ru-ru" lang="ru-ru" sz="2400">
                <a:latin charset="-52" pitchFamily="1" typeface="Times New Roman"/>
                <a:ea charset="0" typeface="Century Gothic"/>
                <a:cs charset="-52" pitchFamily="1" typeface="Times New Roman"/>
              </a:rPr>
              <a:t> превращается в </a:t>
            </a:r>
            <a:r>
              <a:rPr altLang="ru-ru" b="1" lang="ru-ru" sz="2400">
                <a:latin charset="-52" pitchFamily="1" typeface="Times New Roman"/>
                <a:ea charset="0" typeface="Century Gothic"/>
                <a:cs charset="-52" pitchFamily="1" typeface="Times New Roman"/>
              </a:rPr>
              <a:t>кортеж</a:t>
            </a:r>
            <a:r>
              <a:rPr altLang="ru-ru" lang="ru-ru" sz="2400">
                <a:latin charset="-52" pitchFamily="1" typeface="Times New Roman"/>
                <a:ea charset="0" typeface="Century Gothic"/>
                <a:cs charset="-52" pitchFamily="1" typeface="Times New Roman"/>
              </a:rPr>
              <a:t>, а </a:t>
            </a:r>
            <a:r>
              <a:rPr altLang="ru-ru" b="1" lang="ru-ru" sz="2400">
                <a:latin charset="-52" pitchFamily="1" typeface="Times New Roman"/>
                <a:ea charset="0" typeface="Century Gothic"/>
                <a:cs charset="-52" pitchFamily="1" typeface="Times New Roman"/>
              </a:rPr>
              <a:t>kwargs</a:t>
            </a:r>
            <a:r>
              <a:rPr altLang="ru-ru" lang="ru-ru" sz="2400">
                <a:latin charset="-52" pitchFamily="1" typeface="Times New Roman"/>
                <a:ea charset="0" typeface="Century Gothic"/>
                <a:cs charset="-52" pitchFamily="1" typeface="Times New Roman"/>
              </a:rPr>
              <a:t> – в </a:t>
            </a:r>
            <a:r>
              <a:rPr altLang="ru-ru" b="1" lang="ru-ru" sz="2400">
                <a:latin charset="-52" pitchFamily="1" typeface="Times New Roman"/>
                <a:ea charset="0" typeface="Century Gothic"/>
                <a:cs charset="-52" pitchFamily="1" typeface="Times New Roman"/>
              </a:rPr>
              <a:t>словарь</a:t>
            </a:r>
            <a:r>
              <a:rPr altLang="ru-ru" lang="ru-ru" sz="2400">
                <a:latin charset="-52" pitchFamily="1" typeface="Times New Roman"/>
                <a:ea charset="0" typeface="Century Gothic"/>
                <a:cs charset="-52" pitchFamily="1" typeface="Times New Roman"/>
              </a:rPr>
              <a:t>.</a:t>
            </a:r>
            <a:endParaRPr altLang="ru-ru" lang="ru-ru"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GBgYE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en-us" lang="en-us">
                <a:latin charset="-52" pitchFamily="1" typeface="Times New Roman"/>
                <a:ea charset="0" typeface="Century Gothic"/>
                <a:cs charset="-52" pitchFamily="1" typeface="Times New Roman"/>
              </a:rPr>
              <a:t>*args </a:t>
            </a:r>
            <a:r>
              <a:rPr altLang="ru-ru" lang="ru-ru">
                <a:latin charset="-52" pitchFamily="1" typeface="Times New Roman"/>
                <a:ea charset="0" typeface="Century Gothic"/>
                <a:cs charset="-52" pitchFamily="1" typeface="Times New Roman"/>
              </a:rPr>
              <a:t>и **</a:t>
            </a:r>
            <a:r>
              <a:rPr altLang="en-us" lang="en-us">
                <a:latin charset="-52" pitchFamily="1" typeface="Times New Roman"/>
                <a:ea charset="0" typeface="Century Gothic"/>
                <a:cs charset="-52" pitchFamily="1" typeface="Times New Roman"/>
              </a:rPr>
              <a:t>kwargs</a:t>
            </a:r>
            <a:endParaRPr altLang="ru-ru" lang="ru-ru">
              <a:latin charset="-52" pitchFamily="1" typeface="Times New Roman"/>
              <a:ea charset="0" typeface="Century Gothic"/>
              <a:cs charset="-52" pitchFamily="1" typeface="Times New Roman"/>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JOTlJU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PAcAAGRIAAAHEgAAECAAACYAAAAIAAAA//////////8="/>
              </a:ext>
            </a:extLst>
          </p:cNvSpPr>
          <p:nvPr/>
        </p:nvSpPr>
        <p:spPr>
          <a:xfrm>
            <a:off x="424180" y="1176020"/>
            <a:ext cx="11343640" cy="1754505"/>
          </a:xfrm>
          <a:prstGeom prst="rect">
            <a:avLst/>
          </a:prstGeom>
          <a:noFill/>
          <a:ln>
            <a:noFill/>
          </a:ln>
          <a:effectLst/>
        </p:spPr>
        <p:txBody>
          <a:bodyPr anchor="t" bIns="45720" lIns="91440" numCol="1" rIns="91440" spcCol="215900" tIns="45720" vert="horz" wrap="square"/>
          <a:lstStyle/>
          <a:p>
            <a:pPr>
              <a:defRPr altLang="ru-ru" lang="ru-ru"/>
            </a:pPr>
            <a:r>
              <a:rPr altLang="ru-ru" lang="ru-ru">
                <a:latin charset="-52" pitchFamily="1" typeface="Times New Roman"/>
                <a:ea charset="0" typeface="Century Gothic"/>
                <a:cs charset="-52" pitchFamily="1" typeface="Times New Roman"/>
              </a:rPr>
              <a:t>Вы также можете настроить функцию на </a:t>
            </a:r>
            <a:r>
              <a:rPr altLang="ru-ru" b="1" lang="ru-ru">
                <a:latin charset="-52" pitchFamily="1" typeface="Times New Roman"/>
                <a:ea charset="0" typeface="Century Gothic"/>
                <a:cs charset="-52" pitchFamily="1" typeface="Times New Roman"/>
              </a:rPr>
              <a:t>прием любого количества аргументов</a:t>
            </a:r>
            <a:r>
              <a:rPr altLang="ru-ru" lang="ru-ru">
                <a:latin charset="-52" pitchFamily="1" typeface="Times New Roman"/>
                <a:ea charset="0" typeface="Century Gothic"/>
                <a:cs charset="-52" pitchFamily="1" typeface="Times New Roman"/>
              </a:rPr>
              <a:t>, или ключевых аргументов, при помощи особого синтаксиса. Чтобы получить </a:t>
            </a:r>
            <a:r>
              <a:rPr altLang="ru-ru" b="1" lang="ru-ru">
                <a:latin charset="-52" pitchFamily="1" typeface="Times New Roman"/>
                <a:ea charset="0" typeface="Century Gothic"/>
                <a:cs charset="-52" pitchFamily="1" typeface="Times New Roman"/>
              </a:rPr>
              <a:t>бесконечное количество аргументов</a:t>
            </a:r>
            <a:r>
              <a:rPr altLang="ru-ru" lang="ru-ru">
                <a:latin charset="-52" pitchFamily="1" typeface="Times New Roman"/>
                <a:ea charset="0" typeface="Century Gothic"/>
                <a:cs charset="-52" pitchFamily="1" typeface="Times New Roman"/>
              </a:rPr>
              <a:t>, мы используем </a:t>
            </a:r>
            <a:r>
              <a:rPr altLang="ru-ru" b="1" lang="ru-ru">
                <a:latin charset="-52" pitchFamily="1" typeface="Times New Roman"/>
                <a:ea charset="0" typeface="Century Gothic"/>
                <a:cs charset="-52" pitchFamily="1" typeface="Times New Roman"/>
              </a:rPr>
              <a:t>*args</a:t>
            </a:r>
            <a:r>
              <a:rPr altLang="ru-ru" lang="ru-ru">
                <a:latin charset="-52" pitchFamily="1" typeface="Times New Roman"/>
                <a:ea charset="0" typeface="Century Gothic"/>
                <a:cs charset="-52" pitchFamily="1" typeface="Times New Roman"/>
              </a:rPr>
              <a:t>, а чтобы получить бесконечное количество ключевых аргументов, мы используем </a:t>
            </a:r>
            <a:r>
              <a:rPr altLang="ru-ru" b="1" lang="ru-ru">
                <a:latin charset="-52" pitchFamily="1" typeface="Times New Roman"/>
                <a:ea charset="0" typeface="Century Gothic"/>
                <a:cs charset="-52" pitchFamily="1" typeface="Times New Roman"/>
              </a:rPr>
              <a:t>**kwargs</a:t>
            </a:r>
            <a:r>
              <a:rPr altLang="ru-ru" lang="ru-ru">
                <a:latin charset="-52" pitchFamily="1" typeface="Times New Roman"/>
                <a:ea charset="0" typeface="Century Gothic"/>
                <a:cs charset="-52" pitchFamily="1" typeface="Times New Roman"/>
              </a:rPr>
              <a:t>. Сами слова “</a:t>
            </a:r>
            <a:r>
              <a:rPr altLang="ru-ru" b="1" lang="ru-ru">
                <a:latin charset="-52" pitchFamily="1" typeface="Times New Roman"/>
                <a:ea charset="0" typeface="Century Gothic"/>
                <a:cs charset="-52" pitchFamily="1" typeface="Times New Roman"/>
              </a:rPr>
              <a:t>args</a:t>
            </a:r>
            <a:r>
              <a:rPr altLang="ru-ru" lang="ru-ru">
                <a:latin charset="-52" pitchFamily="1" typeface="Times New Roman"/>
                <a:ea charset="0" typeface="Century Gothic"/>
                <a:cs charset="-52" pitchFamily="1" typeface="Times New Roman"/>
              </a:rPr>
              <a:t>” и “</a:t>
            </a:r>
            <a:r>
              <a:rPr altLang="ru-ru" b="1" lang="ru-ru">
                <a:latin charset="-52" pitchFamily="1" typeface="Times New Roman"/>
                <a:ea charset="0" typeface="Century Gothic"/>
                <a:cs charset="-52" pitchFamily="1" typeface="Times New Roman"/>
              </a:rPr>
              <a:t>kwargs</a:t>
            </a:r>
            <a:r>
              <a:rPr altLang="ru-ru" lang="ru-ru">
                <a:latin charset="-52" pitchFamily="1" typeface="Times New Roman"/>
                <a:ea charset="0" typeface="Century Gothic"/>
                <a:cs charset="-52" pitchFamily="1" typeface="Times New Roman"/>
              </a:rPr>
              <a:t>” не так важны. Это просто сокращение. Вы можете назвать их </a:t>
            </a:r>
            <a:r>
              <a:rPr altLang="ru-ru" b="1" lang="ru-ru">
                <a:latin charset="-52" pitchFamily="1" typeface="Times New Roman"/>
                <a:ea charset="0" typeface="Century Gothic"/>
                <a:cs charset="-52" pitchFamily="1" typeface="Times New Roman"/>
              </a:rPr>
              <a:t>*lol</a:t>
            </a:r>
            <a:r>
              <a:rPr altLang="ru-ru" lang="ru-ru">
                <a:latin charset="-52" pitchFamily="1" typeface="Times New Roman"/>
                <a:ea charset="0" typeface="Century Gothic"/>
                <a:cs charset="-52" pitchFamily="1" typeface="Times New Roman"/>
              </a:rPr>
              <a:t> и </a:t>
            </a:r>
            <a:r>
              <a:rPr altLang="ru-ru" b="1" lang="ru-ru">
                <a:latin charset="-52" pitchFamily="1" typeface="Times New Roman"/>
                <a:ea charset="0" typeface="Century Gothic"/>
                <a:cs charset="-52" pitchFamily="1" typeface="Times New Roman"/>
              </a:rPr>
              <a:t>**omg</a:t>
            </a:r>
            <a:r>
              <a:rPr altLang="ru-ru" lang="ru-ru">
                <a:latin charset="-52" pitchFamily="1" typeface="Times New Roman"/>
                <a:ea charset="0" typeface="Century Gothic"/>
                <a:cs charset="-52" pitchFamily="1" typeface="Times New Roman"/>
              </a:rPr>
              <a:t>, и они будут работать таким же образом. Главное здесь – это </a:t>
            </a:r>
            <a:r>
              <a:rPr altLang="ru-ru" b="1" lang="ru-ru">
                <a:latin charset="-52" pitchFamily="1" typeface="Times New Roman"/>
                <a:ea charset="0" typeface="Century Gothic"/>
                <a:cs charset="-52" pitchFamily="1" typeface="Times New Roman"/>
              </a:rPr>
              <a:t>количество звездочек</a:t>
            </a:r>
            <a:r>
              <a:rPr altLang="ru-ru" lang="ru-ru">
                <a:latin charset="-52" pitchFamily="1" typeface="Times New Roman"/>
                <a:ea charset="0" typeface="Century Gothic"/>
                <a:cs charset="-52" pitchFamily="1" typeface="Times New Roman"/>
              </a:rPr>
              <a:t>. </a:t>
            </a:r>
            <a:endParaRPr altLang="en-us" lang="en-us">
              <a:latin charset="-52" pitchFamily="1" typeface="Times New Roman"/>
              <a:ea charset="0" typeface="Century Gothic"/>
              <a:cs charset="-52" pitchFamily="1" typeface="Times New Roman"/>
            </a:endParaRPr>
          </a:p>
          <a:p>
            <a:pPr>
              <a:defRPr altLang="ru-ru" lang="ru-ru"/>
            </a:pPr>
            <a:r>
              <a:rPr altLang="ru-ru" lang="ru-ru">
                <a:latin charset="-52" pitchFamily="1" typeface="Times New Roman"/>
                <a:ea charset="0" typeface="Century Gothic"/>
                <a:cs charset="-52" pitchFamily="1" typeface="Times New Roman"/>
              </a:rPr>
              <a:t>Давайте взглянем на следующий пример:</a:t>
            </a:r>
            <a:endParaRPr altLang="ru-ru" lang="ru-ru">
              <a:latin charset="-52" pitchFamily="1" typeface="Times New Roman"/>
              <a:ea charset="0" typeface="Century Gothic"/>
              <a:cs charset="-52" pitchFamily="1" typeface="Times New Roman"/>
            </a:endParaRPr>
          </a:p>
        </p:txBody>
      </p:sp>
      <p:pic>
        <p:nvPicPr>
          <p:cNvPr id="4" name="Рисунок 8"/>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QRcAAB0TAAC/MwAAfiYAABAAAAAmAAAACAAAAP//////////"/>
              </a:ext>
            </a:extLst>
            <a:picLocks noChangeAspect="1"/>
          </p:cNvPicPr>
          <p:nvPr/>
        </p:nvPicPr>
        <p:blipFill>
          <a:blip r:embed="rId2"/>
          <a:stretch>
            <a:fillRect/>
          </a:stretch>
        </p:blipFill>
        <p:spPr>
          <a:xfrm>
            <a:off x="3780155" y="3107055"/>
            <a:ext cx="4631690" cy="3150235"/>
          </a:xfrm>
          <a:prstGeom prst="rect">
            <a:avLst/>
          </a:prstGeom>
          <a:noFill/>
          <a:ln>
            <a:noFill/>
          </a:ln>
          <a:effectLst/>
        </p:spPr>
      </p:pic>
    </p:spTree>
  </p:cSld>
  <p:clrMapOvr>
    <a:masterClrMapping/>
  </p:clrMapOvr>
  <p:timing>
    <p:tnLst>
      <p:par>
        <p:cTn dur="indefinite" id="1" nodeType="tmRoot" restart="never"/>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en-us" lang="en-us">
                <a:latin charset="-52" pitchFamily="1" typeface="Times New Roman"/>
                <a:ea charset="0" typeface="Century Gothic"/>
                <a:cs charset="-52" pitchFamily="1" typeface="Times New Roman"/>
              </a:rPr>
              <a:t>*args </a:t>
            </a:r>
            <a:r>
              <a:rPr altLang="ru-ru" lang="ru-ru">
                <a:latin charset="-52" pitchFamily="1" typeface="Times New Roman"/>
                <a:ea charset="0" typeface="Century Gothic"/>
                <a:cs charset="-52" pitchFamily="1" typeface="Times New Roman"/>
              </a:rPr>
              <a:t>и **</a:t>
            </a:r>
            <a:r>
              <a:rPr altLang="en-us" lang="en-us">
                <a:latin charset="-52" pitchFamily="1" typeface="Times New Roman"/>
                <a:ea charset="0" typeface="Century Gothic"/>
                <a:cs charset="-52" pitchFamily="1" typeface="Times New Roman"/>
              </a:rPr>
              <a:t>kwargs</a:t>
            </a:r>
            <a:endParaRPr altLang="ru-ru" lang="ru-ru">
              <a:latin charset="-52" pitchFamily="1" typeface="Times New Roman"/>
              <a:ea charset="0" typeface="Century Gothic"/>
              <a:cs charset="-52" pitchFamily="1" typeface="Times New Roman"/>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kwgAAGRIAABoJAAAECAAACYAAAAIAAAA//////////8="/>
              </a:ext>
            </a:extLst>
          </p:cNvSpPr>
          <p:nvPr/>
        </p:nvSpPr>
        <p:spPr>
          <a:xfrm>
            <a:off x="424180" y="1393825"/>
            <a:ext cx="11343640" cy="452437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Вот несколько советов, которые помогут вам избежать распространённых проблем, возникающих при работе с функциями, и расширить свои знания:</a:t>
            </a:r>
            <a:endParaRPr altLang="ru-ru" lang="ru-ru" sz="2400">
              <a:latin charset="-52" pitchFamily="1" typeface="Times New Roman"/>
              <a:ea charset="0" typeface="Century Gothic"/>
              <a:cs charset="-52" pitchFamily="1" typeface="Times New Roman"/>
            </a:endParaRPr>
          </a:p>
          <a:p>
            <a:pPr>
              <a:defRPr altLang="ru-ru" lang="ru-ru"/>
            </a:pPr>
            <a:endParaRPr altLang="ru-ru" lang="ru-ru" sz="2400">
              <a:latin charset="-52" pitchFamily="1" typeface="Times New Roman"/>
              <a:ea charset="0" typeface="Century Gothic"/>
              <a:cs charset="-52" pitchFamily="1" typeface="Times New Roman"/>
            </a:endParaRPr>
          </a:p>
          <a:p>
            <a:pPr indent="-342900" marL="342900">
              <a:buFont charset="-52" pitchFamily="2" typeface="Arial"/>
              <a:buChar char="•"/>
              <a:defRPr altLang="ru-ru" lang="ru-ru"/>
            </a:pPr>
            <a:r>
              <a:rPr altLang="ru-ru" lang="ru-ru" sz="2400">
                <a:latin charset="-52" pitchFamily="1" typeface="Times New Roman"/>
                <a:ea charset="0" typeface="Century Gothic"/>
                <a:cs charset="-52" pitchFamily="1" typeface="Times New Roman"/>
              </a:rPr>
              <a:t>Используйте общепринятые конструкции *args и **kwargs для захвата позиционных и именованных аргументов.</a:t>
            </a:r>
            <a:endParaRPr altLang="ru-ru" lang="ru-ru" sz="2400">
              <a:latin charset="-52" pitchFamily="1" typeface="Times New Roman"/>
              <a:ea charset="0" typeface="Century Gothic"/>
              <a:cs charset="-52" pitchFamily="1" typeface="Times New Roman"/>
            </a:endParaRPr>
          </a:p>
          <a:p>
            <a:pPr indent="-342900" marL="342900">
              <a:buFont charset="-52" pitchFamily="2" typeface="Arial"/>
              <a:buChar char="•"/>
              <a:defRPr altLang="ru-ru" lang="ru-ru"/>
            </a:pPr>
            <a:r>
              <a:rPr altLang="ru-ru" lang="ru-ru" sz="2400">
                <a:latin charset="-52" pitchFamily="1" typeface="Times New Roman"/>
                <a:ea charset="0" typeface="Century Gothic"/>
                <a:cs charset="-52" pitchFamily="1" typeface="Times New Roman"/>
              </a:rPr>
              <a:t>Конструкцию **kwargs нельзя располагать до *args. Если это сделать — будет выдано сообщение об ошибке.</a:t>
            </a:r>
            <a:endParaRPr altLang="ru-ru" lang="ru-ru" sz="2400">
              <a:latin charset="-52" pitchFamily="1" typeface="Times New Roman"/>
              <a:ea charset="0" typeface="Century Gothic"/>
              <a:cs charset="-52" pitchFamily="1" typeface="Times New Roman"/>
            </a:endParaRPr>
          </a:p>
          <a:p>
            <a:pPr indent="-342900" marL="342900">
              <a:buFont charset="-52" pitchFamily="2" typeface="Arial"/>
              <a:buChar char="•"/>
              <a:defRPr altLang="ru-ru" lang="ru-ru"/>
            </a:pPr>
            <a:r>
              <a:rPr altLang="ru-ru" lang="ru-ru" sz="2400">
                <a:latin charset="-52" pitchFamily="1" typeface="Times New Roman"/>
                <a:ea charset="0" typeface="Century Gothic"/>
                <a:cs charset="-52" pitchFamily="1" typeface="Times New Roman"/>
              </a:rPr>
              <a:t>Остерегайтесь конфликтов между именованными параметрами и **kwargs, в случаях, когда значение планируется передать как **kwarg-аргумент, но имя ключа этого значения совпадает с именем именованного параметра.</a:t>
            </a:r>
            <a:endParaRPr altLang="ru-ru" lang="ru-ru" sz="2400">
              <a:latin charset="-52" pitchFamily="1" typeface="Times New Roman"/>
              <a:ea charset="0" typeface="Century Gothic"/>
              <a:cs charset="-52" pitchFamily="1" typeface="Times New Roman"/>
            </a:endParaRPr>
          </a:p>
          <a:p>
            <a:pPr indent="-342900" marL="342900">
              <a:buFont charset="-52" pitchFamily="2" typeface="Arial"/>
              <a:buChar char="•"/>
              <a:defRPr altLang="ru-ru" lang="ru-ru"/>
            </a:pPr>
            <a:r>
              <a:rPr altLang="ru-ru" lang="ru-ru" sz="2400">
                <a:latin charset="-52" pitchFamily="1" typeface="Times New Roman"/>
                <a:ea charset="0" typeface="Century Gothic"/>
                <a:cs charset="-52" pitchFamily="1" typeface="Times New Roman"/>
              </a:rPr>
              <a:t>Оператор *можно использовать не только в объявлениях функций, но и при их вызове.</a:t>
            </a:r>
            <a:endParaRPr altLang="ru-ru" lang="ru-ru"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Область видимость и глобальные переменные</a:t>
            </a:r>
            <a:endParaRPr altLang="ru-ru" lang="ru-ru">
              <a:latin charset="-52" pitchFamily="1" typeface="Times New Roman"/>
              <a:ea charset="0" typeface="Century Gothic"/>
              <a:cs charset="-52" pitchFamily="1" typeface="Times New Roman"/>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Ew0AAGRIAABGGwAAECAAACYAAAAIAAAA//////////8="/>
              </a:ext>
            </a:extLst>
          </p:cNvSpPr>
          <p:nvPr/>
        </p:nvSpPr>
        <p:spPr>
          <a:xfrm>
            <a:off x="424180" y="2125345"/>
            <a:ext cx="11343640" cy="230822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Концепт </a:t>
            </a:r>
            <a:r>
              <a:rPr altLang="ru-ru" b="1" lang="ru-ru" sz="2400">
                <a:latin charset="-52" pitchFamily="1" typeface="Times New Roman"/>
                <a:ea charset="0" typeface="Century Gothic"/>
                <a:cs charset="-52" pitchFamily="1" typeface="Times New Roman"/>
              </a:rPr>
              <a:t>области</a:t>
            </a:r>
            <a:r>
              <a:rPr altLang="ru-ru" lang="ru-ru" sz="2400">
                <a:latin charset="-52" pitchFamily="1" typeface="Times New Roman"/>
                <a:ea charset="0" typeface="Century Gothic"/>
                <a:cs charset="-52" pitchFamily="1" typeface="Times New Roman"/>
              </a:rPr>
              <a:t> (scope) в Пайтон такой же, как и в большей части языков программирования. </a:t>
            </a:r>
            <a:r>
              <a:rPr altLang="ru-ru" b="1" lang="ru-ru" sz="2400">
                <a:latin charset="-52" pitchFamily="1" typeface="Times New Roman"/>
                <a:ea charset="0" typeface="Century Gothic"/>
                <a:cs charset="-52" pitchFamily="1" typeface="Times New Roman"/>
              </a:rPr>
              <a:t>Область видимости</a:t>
            </a:r>
            <a:r>
              <a:rPr altLang="ru-ru" lang="ru-ru" sz="2400">
                <a:latin charset="-52" pitchFamily="1" typeface="Times New Roman"/>
                <a:ea charset="0" typeface="Century Gothic"/>
                <a:cs charset="-52" pitchFamily="1" typeface="Times New Roman"/>
              </a:rPr>
              <a:t> указывает нам, когда и где переменная может быть использована. Если мы определяем переменные внутри функции, эти переменные могут быть использованы только внутри этой функции. Когда функция заканчиваются, их можно больше не использовать, так как они находятся </a:t>
            </a:r>
            <a:r>
              <a:rPr altLang="ru-ru" b="1" lang="ru-ru" sz="2400">
                <a:latin charset="-52" pitchFamily="1" typeface="Times New Roman"/>
                <a:ea charset="0" typeface="Century Gothic"/>
                <a:cs charset="-52" pitchFamily="1" typeface="Times New Roman"/>
              </a:rPr>
              <a:t>вне области видимости</a:t>
            </a:r>
            <a:r>
              <a:rPr altLang="ru-ru" lang="ru-ru" sz="2400">
                <a:latin charset="-52" pitchFamily="1" typeface="Times New Roman"/>
                <a:ea charset="0" typeface="Century Gothic"/>
                <a:cs charset="-52" pitchFamily="1" typeface="Times New Roman"/>
              </a:rPr>
              <a:t>. </a:t>
            </a:r>
            <a:endParaRPr altLang="en-us" lang="en-us"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Область видимость и глобальные переменные</a:t>
            </a:r>
            <a:endParaRPr altLang="ru-ru" lang="ru-ru">
              <a:latin charset="-52" pitchFamily="1" typeface="Times New Roman"/>
              <a:ea charset="0" typeface="Century Gothic"/>
              <a:cs charset="-52" pitchFamily="1" typeface="Times New Roman"/>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8QoAAGRIAADIDQAAECAAACYAAAAIAAAA//////////8="/>
              </a:ext>
            </a:extLst>
          </p:cNvSpPr>
          <p:nvPr/>
        </p:nvSpPr>
        <p:spPr>
          <a:xfrm>
            <a:off x="424180" y="1778635"/>
            <a:ext cx="11343640" cy="46164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Давайте взглянем на пример:</a:t>
            </a:r>
            <a:endParaRPr altLang="ru-ru" lang="ru-ru" sz="3200">
              <a:latin charset="-52" pitchFamily="1" typeface="Times New Roman"/>
              <a:ea charset="0" typeface="Century Gothic"/>
              <a:cs charset="-52" pitchFamily="1" typeface="Times New Roman"/>
            </a:endParaRPr>
          </a:p>
        </p:txBody>
      </p:sp>
      <p:pic>
        <p:nvPicPr>
          <p:cNvPr id="4" name="Рисунок 4"/>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6VQW0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KxsAAMgNAADVLwAA4CIAABAAAAAmAAAACAAAAP//////////"/>
              </a:ext>
            </a:extLst>
            <a:picLocks noChangeAspect="1"/>
          </p:cNvPicPr>
          <p:nvPr/>
        </p:nvPicPr>
        <p:blipFill>
          <a:blip r:embed="rId2"/>
          <a:stretch>
            <a:fillRect/>
          </a:stretch>
        </p:blipFill>
        <p:spPr>
          <a:xfrm>
            <a:off x="4416425" y="2240280"/>
            <a:ext cx="3359150" cy="3429000"/>
          </a:xfrm>
          <a:prstGeom prst="rect">
            <a:avLst/>
          </a:prstGeom>
          <a:noFill/>
          <a:ln>
            <a:noFill/>
          </a:ln>
          <a:effectLst/>
        </p:spPr>
      </p:pic>
    </p:spTree>
  </p:cSld>
  <p:clrMapOvr>
    <a:masterClrMapping/>
  </p:clrMapOvr>
  <p:timing>
    <p:tnLst>
      <p:par>
        <p:cTn dur="indefinite" id="1" nodeType="tmRoot" restart="never"/>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Область видимость и глобальные переменные</a:t>
            </a:r>
            <a:endParaRPr altLang="ru-ru" lang="ru-ru">
              <a:latin charset="-52" pitchFamily="1" typeface="Times New Roman"/>
              <a:ea charset="0" typeface="Century Gothic"/>
              <a:cs charset="-52" pitchFamily="1" typeface="Times New Roman"/>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8QoAAGRIAADIDQAAECAAACYAAAAIAAAA//////////8="/>
              </a:ext>
            </a:extLst>
          </p:cNvSpPr>
          <p:nvPr/>
        </p:nvSpPr>
        <p:spPr>
          <a:xfrm>
            <a:off x="424180" y="1778635"/>
            <a:ext cx="11343640" cy="46164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Если вы запустите этот код, вы получите ошибку:</a:t>
            </a:r>
            <a:endParaRPr altLang="ru-ru" lang="ru-ru" sz="3200">
              <a:latin charset="-52" pitchFamily="1" typeface="Times New Roman"/>
              <a:ea charset="0" typeface="Century Gothic"/>
              <a:cs charset="-52" pitchFamily="1" typeface="Times New Roman"/>
            </a:endParaRPr>
          </a:p>
        </p:txBody>
      </p:sp>
      <p:pic>
        <p:nvPicPr>
          <p:cNvPr id="4" name="Рисунок 2"/>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4xYAAHERAAAdNAAApRkAABAAAAAmAAAACAAAAP//////////"/>
              </a:ext>
            </a:extLst>
            <a:picLocks noChangeAspect="1"/>
          </p:cNvPicPr>
          <p:nvPr/>
        </p:nvPicPr>
        <p:blipFill>
          <a:blip r:embed="rId2"/>
          <a:stretch>
            <a:fillRect/>
          </a:stretch>
        </p:blipFill>
        <p:spPr>
          <a:xfrm>
            <a:off x="3720465" y="2835275"/>
            <a:ext cx="4751070" cy="1333500"/>
          </a:xfrm>
          <a:prstGeom prst="rect">
            <a:avLst/>
          </a:prstGeom>
          <a:noFill/>
          <a:ln>
            <a:noFill/>
          </a:ln>
          <a:effectLst/>
        </p:spPr>
      </p:pic>
      <p:sp>
        <p:nvSpPr>
          <p:cNvPr id="5" name="Прямоугольник 5"/>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aBwAAGRIAADKIwAAECAAACYAAAAIAAAA//////////8="/>
              </a:ext>
            </a:extLst>
          </p:cNvSpPr>
          <p:nvPr/>
        </p:nvSpPr>
        <p:spPr>
          <a:xfrm>
            <a:off x="424180" y="4617720"/>
            <a:ext cx="11343640" cy="1200150"/>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Это вызвано тем, что </a:t>
            </a:r>
            <a:r>
              <a:rPr altLang="ru-ru" i="1" lang="ru-ru" sz="2400">
                <a:latin charset="-52" pitchFamily="1" typeface="Times New Roman"/>
                <a:ea charset="0" typeface="Century Gothic"/>
                <a:cs charset="-52" pitchFamily="1" typeface="Times New Roman"/>
              </a:rPr>
              <a:t>переменная определенна только внутри первой функции</a:t>
            </a:r>
            <a:r>
              <a:rPr altLang="ru-ru" lang="ru-ru" sz="2400">
                <a:latin charset="-52" pitchFamily="1" typeface="Times New Roman"/>
                <a:ea charset="0" typeface="Century Gothic"/>
                <a:cs charset="-52" pitchFamily="1" typeface="Times New Roman"/>
              </a:rPr>
              <a:t>, но не во второй. Вы можете обойти этот момент, указав в Пайтоне, что переменная а – </a:t>
            </a:r>
            <a:r>
              <a:rPr altLang="ru-ru" b="1" lang="ru-ru" sz="2400">
                <a:latin charset="-52" pitchFamily="1" typeface="Times New Roman"/>
                <a:ea charset="0" typeface="Century Gothic"/>
                <a:cs charset="-52" pitchFamily="1" typeface="Times New Roman"/>
              </a:rPr>
              <a:t>глобальная</a:t>
            </a:r>
            <a:r>
              <a:rPr altLang="ru-ru" lang="ru-ru" sz="2400">
                <a:latin charset="-52" pitchFamily="1" typeface="Times New Roman"/>
                <a:ea charset="0" typeface="Century Gothic"/>
                <a:cs charset="-52" pitchFamily="1" typeface="Times New Roman"/>
              </a:rPr>
              <a:t> (global).</a:t>
            </a:r>
            <a:endParaRPr altLang="ru-ru" lang="ru-ru"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EAQAAHBEAACADAAAEAAAACYAAAAIAAAAAQAAAAAAAAA="/>
              </a:ext>
            </a:extLst>
          </p:cNvSpPr>
          <p:nvPr>
            <p:ph type="title"/>
          </p:nvPr>
        </p:nvSpPr>
        <p:spPr>
          <a:xfrm>
            <a:off x="1066800" y="660400"/>
            <a:ext cx="10058400" cy="1371600"/>
          </a:xfrm>
        </p:spPr>
        <p:txBody>
          <a:bodyPr numCol="1"/>
          <a:lstStyle/>
          <a:p>
            <a:pPr algn="ctr">
              <a:defRPr noProof="1"/>
            </a:pPr>
            <a:r>
              <a:rPr noProof="1">
                <a:latin charset="-52" pitchFamily="1" typeface="Times New Roman"/>
                <a:ea charset="0" typeface="Century Gothic"/>
                <a:cs charset="-52" pitchFamily="1" typeface="Times New Roman"/>
              </a:rPr>
              <a:t>План занятия</a:t>
            </a:r>
            <a:endParaRPr noProof="1">
              <a:latin charset="-52" pitchFamily="1" typeface="Times New Roman"/>
              <a:ea charset="0" typeface="Century Gothic"/>
              <a:cs charset="-52" pitchFamily="1" typeface="Times New Roman"/>
            </a:endParaRPr>
          </a:p>
        </p:txBody>
      </p:sp>
      <p:sp>
        <p:nvSpPr>
          <p:cNvPr id="3" name="TextBox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AAAAAH9/fwD19vQDzMzMAMDA/wB/f38AAAAAAAAAAAAAAAAAAAAAAAAAAAAhAAAAGAAAABQAAACQBgAAgAwAAM88AAAqIQAAECAAACYAAAAIAAAA//////////8="/>
              </a:ext>
            </a:extLst>
          </p:cNvSpPr>
          <p:nvPr/>
        </p:nvSpPr>
        <p:spPr>
          <a:xfrm>
            <a:off x="1066800" y="2032000"/>
            <a:ext cx="8818245" cy="3359150"/>
          </a:xfrm>
          <a:prstGeom prst="rect">
            <a:avLst/>
          </a:prstGeom>
          <a:noFill/>
          <a:ln>
            <a:noFill/>
          </a:ln>
          <a:effectLst/>
        </p:spPr>
        <p:txBody>
          <a:bodyPr anchor="t" bIns="45720" lIns="91440" numCol="1" rIns="91440" spcCol="215900" tIns="45720" vert="horz" wrap="square"/>
          <a:lstStyle/>
          <a:p>
            <a:pPr indent="-342900" marL="342900">
              <a:lnSpc>
                <a:spcPct val="150000"/>
              </a:lnSpc>
              <a:buFont charset="0" typeface="Century Gothic"/>
              <a:buAutoNum type="arabicParenR"/>
              <a:defRPr altLang="ru-ru" lang="ru-ru"/>
            </a:pPr>
            <a:r>
              <a:rPr altLang="ru-ru" lang="ru-ru" sz="2400">
                <a:latin charset="-52" pitchFamily="1" typeface="Times New Roman"/>
                <a:ea charset="0" typeface="Century Gothic"/>
                <a:cs charset="-52" pitchFamily="1" typeface="Times New Roman"/>
              </a:rPr>
              <a:t>Функции.</a:t>
            </a:r>
            <a:endParaRPr altLang="ru-ru" lang="ru-ru" sz="2400">
              <a:latin charset="-52" pitchFamily="1" typeface="Times New Roman"/>
              <a:ea charset="0" typeface="Century Gothic"/>
              <a:cs charset="-52" pitchFamily="1" typeface="Times New Roman"/>
            </a:endParaRPr>
          </a:p>
          <a:p>
            <a:pPr indent="-342900" marL="342900">
              <a:lnSpc>
                <a:spcPct val="150000"/>
              </a:lnSpc>
              <a:buFont charset="0" typeface="Century Gothic"/>
              <a:buAutoNum type="arabicParenR"/>
              <a:defRPr altLang="ru-ru" lang="ru-ru"/>
            </a:pPr>
            <a:r>
              <a:rPr altLang="ru-ru" lang="ru-ru" sz="2400">
                <a:latin charset="-52" pitchFamily="1" typeface="Times New Roman"/>
                <a:ea charset="0" typeface="Century Gothic"/>
                <a:cs charset="-52" pitchFamily="1" typeface="Times New Roman"/>
              </a:rPr>
              <a:t>Пустая функция (</a:t>
            </a:r>
            <a:r>
              <a:rPr altLang="en-us" lang="en-us" sz="2400">
                <a:latin charset="-52" pitchFamily="1" typeface="Times New Roman"/>
                <a:ea charset="0" typeface="Century Gothic"/>
                <a:cs charset="-52" pitchFamily="1" typeface="Times New Roman"/>
              </a:rPr>
              <a:t>stub)</a:t>
            </a:r>
            <a:r>
              <a:rPr altLang="ru-ru" lang="ru-ru" sz="2400">
                <a:latin charset="-52" pitchFamily="1" typeface="Times New Roman"/>
                <a:ea charset="0" typeface="Century Gothic"/>
                <a:cs charset="-52" pitchFamily="1" typeface="Times New Roman"/>
              </a:rPr>
              <a:t>.</a:t>
            </a:r>
            <a:endParaRPr altLang="ru-ru" lang="ru-ru" sz="2400">
              <a:latin charset="-52" pitchFamily="1" typeface="Times New Roman"/>
              <a:ea charset="0" typeface="Century Gothic"/>
              <a:cs charset="-52" pitchFamily="1" typeface="Times New Roman"/>
            </a:endParaRPr>
          </a:p>
          <a:p>
            <a:pPr indent="-342900" marL="342900">
              <a:lnSpc>
                <a:spcPct val="150000"/>
              </a:lnSpc>
              <a:buFont charset="0" typeface="Century Gothic"/>
              <a:buAutoNum type="arabicParenR"/>
              <a:defRPr altLang="ru-ru" lang="ru-ru"/>
            </a:pPr>
            <a:r>
              <a:rPr altLang="ru-ru" lang="ru-ru" sz="2400">
                <a:latin charset="-52" pitchFamily="1" typeface="Times New Roman"/>
                <a:ea charset="0" typeface="Century Gothic"/>
                <a:cs charset="-52" pitchFamily="1" typeface="Times New Roman"/>
              </a:rPr>
              <a:t>Передача аргументов функции.</a:t>
            </a:r>
            <a:endParaRPr altLang="ru-ru" lang="ru-ru" sz="2400">
              <a:latin charset="-52" pitchFamily="1" typeface="Times New Roman"/>
              <a:ea charset="0" typeface="Century Gothic"/>
              <a:cs charset="-52" pitchFamily="1" typeface="Times New Roman"/>
            </a:endParaRPr>
          </a:p>
          <a:p>
            <a:pPr indent="-342900" marL="342900">
              <a:lnSpc>
                <a:spcPct val="150000"/>
              </a:lnSpc>
              <a:buFont charset="0" typeface="Century Gothic"/>
              <a:buAutoNum type="arabicParenR"/>
              <a:defRPr altLang="ru-ru" lang="ru-ru"/>
            </a:pPr>
            <a:r>
              <a:rPr altLang="ru-ru" lang="ru-ru" sz="2400">
                <a:latin charset="-52" pitchFamily="1" typeface="Times New Roman"/>
                <a:ea charset="0" typeface="Century Gothic"/>
                <a:cs charset="-52" pitchFamily="1" typeface="Times New Roman"/>
              </a:rPr>
              <a:t>Ключевые аргументы.</a:t>
            </a:r>
            <a:endParaRPr altLang="ru-ru" lang="ru-ru" sz="2400">
              <a:latin charset="-52" pitchFamily="1" typeface="Times New Roman"/>
              <a:ea charset="0" typeface="Century Gothic"/>
              <a:cs charset="-52" pitchFamily="1" typeface="Times New Roman"/>
            </a:endParaRPr>
          </a:p>
          <a:p>
            <a:pPr indent="-342900" marL="342900">
              <a:lnSpc>
                <a:spcPct val="150000"/>
              </a:lnSpc>
              <a:buFont charset="0" typeface="Century Gothic"/>
              <a:buAutoNum type="arabicParenR"/>
              <a:defRPr altLang="ru-ru" lang="ru-ru"/>
            </a:pPr>
            <a:r>
              <a:rPr altLang="en-us" lang="en-us" sz="2400">
                <a:latin charset="-52" pitchFamily="1" typeface="Times New Roman"/>
                <a:ea charset="0" typeface="Century Gothic"/>
                <a:cs charset="-52" pitchFamily="1" typeface="Times New Roman"/>
              </a:rPr>
              <a:t>*args </a:t>
            </a:r>
            <a:r>
              <a:rPr altLang="ru-ru" lang="ru-ru" sz="2400">
                <a:latin charset="-52" pitchFamily="1" typeface="Times New Roman"/>
                <a:ea charset="0" typeface="Century Gothic"/>
                <a:cs charset="-52" pitchFamily="1" typeface="Times New Roman"/>
              </a:rPr>
              <a:t>и **</a:t>
            </a:r>
            <a:r>
              <a:rPr altLang="en-us" lang="en-us" sz="2400">
                <a:latin charset="-52" pitchFamily="1" typeface="Times New Roman"/>
                <a:ea charset="0" typeface="Century Gothic"/>
                <a:cs charset="-52" pitchFamily="1" typeface="Times New Roman"/>
              </a:rPr>
              <a:t>kwargs</a:t>
            </a:r>
            <a:endParaRPr altLang="ru-ru" lang="ru-ru" sz="2400">
              <a:latin charset="-52" pitchFamily="1" typeface="Times New Roman"/>
              <a:ea charset="0" typeface="Century Gothic"/>
              <a:cs charset="-52" pitchFamily="1" typeface="Times New Roman"/>
            </a:endParaRPr>
          </a:p>
          <a:p>
            <a:pPr indent="-342900" marL="342900">
              <a:lnSpc>
                <a:spcPct val="150000"/>
              </a:lnSpc>
              <a:buFont charset="0" typeface="Century Gothic"/>
              <a:buAutoNum type="arabicParenR"/>
              <a:defRPr altLang="ru-ru" lang="ru-ru"/>
            </a:pPr>
            <a:r>
              <a:rPr altLang="ru-ru" lang="ru-ru" sz="2400">
                <a:latin charset="-52" pitchFamily="1" typeface="Times New Roman"/>
                <a:ea charset="-52" pitchFamily="2" typeface="Calibri"/>
                <a:cs charset="-52" pitchFamily="1" typeface="Times New Roman"/>
              </a:rPr>
              <a:t>Область видимости.</a:t>
            </a:r>
            <a:endParaRPr altLang="ru-ru" lang="ru-ru" sz="2400">
              <a:latin charset="-52" pitchFamily="2" typeface="Calibri"/>
              <a:ea charset="-52" pitchFamily="2" typeface="Calibri"/>
              <a:cs charset="-52" pitchFamily="1" typeface="Times New Roman"/>
            </a:endParaRPr>
          </a:p>
        </p:txBody>
      </p:sp>
    </p:spTree>
  </p:cSld>
  <p:clrMapOvr>
    <a:masterClrMapping/>
  </p:clrMapOvr>
  <p:timing>
    <p:tnLst>
      <p:par>
        <p:cTn dur="indefinite" id="1" nodeType="tmRoot" restart="never"/>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Область видимость и глобальные переменные</a:t>
            </a:r>
            <a:endParaRPr altLang="ru-ru" lang="ru-ru">
              <a:latin charset="-52" pitchFamily="1" typeface="Times New Roman"/>
              <a:ea charset="0" typeface="Century Gothic"/>
              <a:cs charset="-52" pitchFamily="1" typeface="Times New Roman"/>
            </a:endParaRPr>
          </a:p>
        </p:txBody>
      </p:sp>
      <p:sp>
        <p:nvSpPr>
          <p:cNvPr id="3" name="Прямоугольник 4"/>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NAgAALQoAAB8nAAAEDQAAECAAACYAAAAIAAAA//////////8="/>
              </a:ext>
            </a:extLst>
          </p:cNvSpPr>
          <p:nvPr/>
        </p:nvSpPr>
        <p:spPr>
          <a:xfrm>
            <a:off x="455295" y="1654175"/>
            <a:ext cx="5904230" cy="461645"/>
          </a:xfrm>
          <a:prstGeom prst="rect">
            <a:avLst/>
          </a:prstGeom>
          <a:noFill/>
          <a:ln>
            <a:noFill/>
          </a:ln>
          <a:effectLst/>
        </p:spPr>
        <p:txBody>
          <a:bodyPr anchor="t" bIns="45720" lIns="91440" numCol="1" rIns="91440" spcCol="215900" tIns="45720" vert="horz" wrap="none"/>
          <a:lstStyle/>
          <a:p>
            <a:pPr>
              <a:defRPr altLang="ru-ru" lang="ru-ru"/>
            </a:pPr>
            <a:r>
              <a:rPr altLang="ru-ru" lang="ru-ru" sz="2400">
                <a:latin charset="-52" pitchFamily="1" typeface="Times New Roman"/>
                <a:ea charset="0" typeface="Century Gothic"/>
                <a:cs charset="-52" pitchFamily="1" typeface="Times New Roman"/>
              </a:rPr>
              <a:t>Давайте посмотрим на то, как это работает:</a:t>
            </a:r>
            <a:endParaRPr altLang="ru-ru" lang="ru-ru" sz="2400">
              <a:latin charset="-52" pitchFamily="1" typeface="Times New Roman"/>
              <a:ea charset="0" typeface="Century Gothic"/>
              <a:cs charset="-52" pitchFamily="1" typeface="Times New Roman"/>
            </a:endParaRPr>
          </a:p>
        </p:txBody>
      </p:sp>
      <p:pic>
        <p:nvPicPr>
          <p:cNvPr id="4" name="Рисунок 6"/>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URsAAIcNAACvLwAA+SYAABAAAAAmAAAACAAAAP//////////"/>
              </a:ext>
            </a:extLst>
            <a:picLocks noChangeAspect="1"/>
          </p:cNvPicPr>
          <p:nvPr/>
        </p:nvPicPr>
        <p:blipFill>
          <a:blip r:embed="rId2"/>
          <a:stretch>
            <a:fillRect/>
          </a:stretch>
        </p:blipFill>
        <p:spPr>
          <a:xfrm>
            <a:off x="4440555" y="2199005"/>
            <a:ext cx="3310890" cy="4136390"/>
          </a:xfrm>
          <a:prstGeom prst="rect">
            <a:avLst/>
          </a:prstGeom>
          <a:noFill/>
          <a:ln>
            <a:noFill/>
          </a:ln>
          <a:effectLst/>
        </p:spPr>
      </p:pic>
    </p:spTree>
  </p:cSld>
  <p:clrMapOvr>
    <a:masterClrMapping/>
  </p:clrMapOvr>
  <p:timing>
    <p:tnLst>
      <p:par>
        <p:cTn dur="indefinite" id="1" nodeType="tmRoot" restart="never"/>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Область видимость и глобальные переменные</a:t>
            </a:r>
            <a:endParaRPr altLang="ru-ru" lang="ru-ru">
              <a:latin charset="-52" pitchFamily="1" typeface="Times New Roman"/>
              <a:ea charset="0" typeface="Century Gothic"/>
              <a:cs charset="-52" pitchFamily="1" typeface="Times New Roman"/>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4AgAAZg0AAEhIAADfHQAAECAAACYAAAAIAAAA//////////8="/>
              </a:ext>
            </a:extLst>
          </p:cNvSpPr>
          <p:nvPr/>
        </p:nvSpPr>
        <p:spPr>
          <a:xfrm>
            <a:off x="441960" y="2178050"/>
            <a:ext cx="11308080" cy="267779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Этот код работает, так как мы указали Пайтону сделать а – </a:t>
            </a:r>
            <a:r>
              <a:rPr altLang="ru-ru" b="1" lang="ru-ru" sz="2400">
                <a:latin charset="-52" pitchFamily="1" typeface="Times New Roman"/>
                <a:ea charset="0" typeface="Century Gothic"/>
                <a:cs charset="-52" pitchFamily="1" typeface="Times New Roman"/>
              </a:rPr>
              <a:t>глобальной переменной</a:t>
            </a:r>
            <a:r>
              <a:rPr altLang="ru-ru" lang="ru-ru" sz="2400">
                <a:latin charset="-52" pitchFamily="1" typeface="Times New Roman"/>
                <a:ea charset="0" typeface="Century Gothic"/>
                <a:cs charset="-52" pitchFamily="1" typeface="Times New Roman"/>
              </a:rPr>
              <a:t>, а это значит, что она работает где-либо в программе. Из этого вытекает, что это настолько же хорошая идея, насколько и плохая. Причина, по которой эта </a:t>
            </a:r>
            <a:r>
              <a:rPr altLang="ru-ru" b="1" lang="ru-ru" sz="2400">
                <a:latin charset="-52" pitchFamily="1" typeface="Times New Roman"/>
                <a:ea charset="0" typeface="Century Gothic"/>
                <a:cs charset="-52" pitchFamily="1" typeface="Times New Roman"/>
              </a:rPr>
              <a:t>идея – плохая</a:t>
            </a:r>
            <a:r>
              <a:rPr altLang="ru-ru" lang="ru-ru" sz="2400">
                <a:latin charset="-52" pitchFamily="1" typeface="Times New Roman"/>
                <a:ea charset="0" typeface="Century Gothic"/>
                <a:cs charset="-52" pitchFamily="1" typeface="Times New Roman"/>
              </a:rPr>
              <a:t> в том, что нам становится трудно сказать, когда и где переменная была определена. Другая проблема заключается в следующем: когда мы определяем «а» как глобальную в одном месте, мы можем случайно </a:t>
            </a:r>
            <a:r>
              <a:rPr altLang="ru-ru" b="1" lang="ru-ru" sz="2400">
                <a:latin charset="-52" pitchFamily="1" typeface="Times New Roman"/>
                <a:ea charset="0" typeface="Century Gothic"/>
                <a:cs charset="-52" pitchFamily="1" typeface="Times New Roman"/>
              </a:rPr>
              <a:t>переопределить её значение</a:t>
            </a:r>
            <a:r>
              <a:rPr altLang="ru-ru" lang="ru-ru" sz="2400">
                <a:latin charset="-52" pitchFamily="1" typeface="Times New Roman"/>
                <a:ea charset="0" typeface="Century Gothic"/>
                <a:cs charset="-52" pitchFamily="1" typeface="Times New Roman"/>
              </a:rPr>
              <a:t> в другом, что может вызвать логическую ошибку, которую не просто исправить.</a:t>
            </a:r>
            <a:endParaRPr altLang="ru-ru" lang="ru-ru"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EAUAAHVJAADnBwAAECAAACYAAAAIAAAA//////////8="/>
              </a:ext>
            </a:extLst>
          </p:cNvSpPr>
          <p:nvPr/>
        </p:nvSpPr>
        <p:spPr>
          <a:xfrm>
            <a:off x="633095" y="822960"/>
            <a:ext cx="11308080" cy="46164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Функции могут быть вложенными:</a:t>
            </a:r>
            <a:endParaRPr altLang="ru-ru" lang="ru-ru" sz="2400">
              <a:latin charset="-52" pitchFamily="1" typeface="Times New Roman"/>
              <a:ea charset="0" typeface="Century Gothic"/>
              <a:cs charset="-52" pitchFamily="1" typeface="Times New Roman"/>
            </a:endParaRPr>
          </a:p>
        </p:txBody>
      </p:sp>
      <p:pic>
        <p:nvPicPr>
          <p:cNvPr id="3" name="Рисунок 5"/>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whMAAAQLAAA+NwAALB8AABAAAAAmAAAACAAAAP//////////"/>
              </a:ext>
            </a:extLst>
            <a:picLocks noChangeAspect="1"/>
          </p:cNvPicPr>
          <p:nvPr/>
        </p:nvPicPr>
        <p:blipFill>
          <a:blip r:embed="rId2"/>
          <a:stretch>
            <a:fillRect/>
          </a:stretch>
        </p:blipFill>
        <p:spPr>
          <a:xfrm>
            <a:off x="3211830" y="1790700"/>
            <a:ext cx="5768340" cy="3276600"/>
          </a:xfrm>
          <a:prstGeom prst="rect">
            <a:avLst/>
          </a:prstGeom>
          <a:noFill/>
          <a:ln>
            <a:noFill/>
          </a:ln>
          <a:effectLst/>
        </p:spPr>
      </p:pic>
    </p:spTree>
  </p:cSld>
  <p:clrMapOvr>
    <a:masterClrMapping/>
  </p:clrMapOvr>
  <p:timing>
    <p:tnLst>
      <p:par>
        <p:cTn dur="indefinite" id="1" nodeType="tmRoot" restart="never"/>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4AgAAwQQAAEhIAADeCQAAECAAACYAAAAIAAAA//////////8="/>
              </a:ext>
            </a:extLst>
          </p:cNvSpPr>
          <p:nvPr/>
        </p:nvSpPr>
        <p:spPr>
          <a:xfrm>
            <a:off x="441960" y="772795"/>
            <a:ext cx="11308080" cy="83121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Функцию можно записать в одну строку, если блок инструкций представляет собой простое выражение:</a:t>
            </a:r>
            <a:endParaRPr altLang="ru-ru" lang="ru-ru" sz="2400">
              <a:latin charset="-52" pitchFamily="1" typeface="Times New Roman"/>
              <a:ea charset="0" typeface="Century Gothic"/>
              <a:cs charset="-52" pitchFamily="1" typeface="Times New Roman"/>
            </a:endParaRPr>
          </a:p>
        </p:txBody>
      </p:sp>
      <p:pic>
        <p:nvPicPr>
          <p:cNvPr id="3" name="Рисунок 1"/>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GRQAAJcOAADnNgAAmRsAABAAAAAmAAAACAAAAP//////////"/>
              </a:ext>
            </a:extLst>
            <a:picLocks noChangeAspect="1"/>
          </p:cNvPicPr>
          <p:nvPr/>
        </p:nvPicPr>
        <p:blipFill>
          <a:blip r:embed="rId2"/>
          <a:stretch>
            <a:fillRect/>
          </a:stretch>
        </p:blipFill>
        <p:spPr>
          <a:xfrm>
            <a:off x="3267075" y="2371725"/>
            <a:ext cx="5657850" cy="2114550"/>
          </a:xfrm>
          <a:prstGeom prst="rect">
            <a:avLst/>
          </a:prstGeom>
          <a:noFill/>
          <a:ln>
            <a:noFill/>
          </a:ln>
          <a:effectLst/>
        </p:spPr>
      </p:pic>
    </p:spTree>
  </p:cSld>
  <p:clrMapOvr>
    <a:masterClrMapping/>
  </p:clrMapOvr>
  <p:timing>
    <p:tnLst>
      <p:par>
        <p:cTn dur="indefinite" id="1" nodeType="tmRoot" restart="never"/>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wAYAAHVJAAD4CQAAECAAACYAAAAIAAAA//////////8="/>
              </a:ext>
            </a:extLst>
          </p:cNvSpPr>
          <p:nvPr/>
        </p:nvSpPr>
        <p:spPr>
          <a:xfrm>
            <a:off x="633095" y="1097280"/>
            <a:ext cx="11308080" cy="523240"/>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Задание №2</a:t>
            </a:r>
            <a:endParaRPr altLang="ru-ru" lang="ru-ru" sz="2800">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w8AALdIAAAYFQAAECAAACYAAAAIAAAA//////////8="/>
              </a:ext>
            </a:extLst>
          </p:cNvSpPr>
          <p:nvPr/>
        </p:nvSpPr>
        <p:spPr>
          <a:xfrm>
            <a:off x="633095" y="2597785"/>
            <a:ext cx="11187430" cy="83121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Написать функцию is_year_leap, принимающую 1 аргумент — год, и возвращающую True, если год високосный, и False иначе.</a:t>
            </a:r>
            <a:endParaRPr altLang="ru-ru" lang="ru-ru"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4AgAAmQYAAEhIAADRCQAAECAAACYAAAAIAAAA//////////8="/>
              </a:ext>
            </a:extLst>
          </p:cNvSpPr>
          <p:nvPr/>
        </p:nvSpPr>
        <p:spPr>
          <a:xfrm>
            <a:off x="441960" y="1072515"/>
            <a:ext cx="11308080" cy="523240"/>
          </a:xfrm>
          <a:prstGeom prst="rect">
            <a:avLst/>
          </a:prstGeom>
          <a:noFill/>
          <a:ln>
            <a:noFill/>
          </a:ln>
          <a:effectLst/>
        </p:spPr>
        <p:txBody>
          <a:bodyPr anchor="t" bIns="45720" lIns="91440" numCol="1" rIns="91440" spcCol="215900" tIns="45720" vert="horz" wrap="square"/>
          <a:lstStyle/>
          <a:p>
            <a:pPr algn="ctr">
              <a:defRPr altLang="ru-ru" lang="ru-ru"/>
            </a:pPr>
            <a:r>
              <a:rPr altLang="ru-ru" lang="ru-ru" sz="2800">
                <a:latin charset="-52" pitchFamily="1" typeface="Times New Roman"/>
                <a:ea charset="0" typeface="Century Gothic"/>
                <a:cs charset="-52" pitchFamily="1" typeface="Times New Roman"/>
              </a:rPr>
              <a:t>Решение</a:t>
            </a:r>
            <a:endParaRPr altLang="ru-ru" lang="ru-ru" sz="2800">
              <a:latin charset="-52" pitchFamily="1" typeface="Times New Roman"/>
              <a:ea charset="0" typeface="Century Gothic"/>
              <a:cs charset="-52" pitchFamily="1" typeface="Times New Roman"/>
            </a:endParaRPr>
          </a:p>
        </p:txBody>
      </p:sp>
      <p:pic>
        <p:nvPicPr>
          <p:cNvPr id="3" name="Рисунок 1"/>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Rw4AAPsOAAC5PAAANRsAABAAAAAmAAAACAAAAP//////////"/>
              </a:ext>
            </a:extLst>
            <a:picLocks noChangeAspect="1"/>
          </p:cNvPicPr>
          <p:nvPr/>
        </p:nvPicPr>
        <p:blipFill>
          <a:blip r:embed="rId2"/>
          <a:stretch>
            <a:fillRect/>
          </a:stretch>
        </p:blipFill>
        <p:spPr>
          <a:xfrm>
            <a:off x="2320925" y="2435225"/>
            <a:ext cx="7550150" cy="1987550"/>
          </a:xfrm>
          <a:prstGeom prst="rect">
            <a:avLst/>
          </a:prstGeom>
          <a:noFill/>
          <a:ln>
            <a:noFill/>
          </a:ln>
          <a:effectLst/>
        </p:spPr>
      </p:pic>
    </p:spTree>
  </p:cSld>
  <p:clrMapOvr>
    <a:masterClrMapping/>
  </p:clrMapOvr>
  <p:timing>
    <p:tnLst>
      <p:par>
        <p:cTn dur="indefinite" id="1" nodeType="tmRoot" restart="never"/>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wAYAAHVJAAD4CQAAECAAACYAAAAIAAAA//////////8="/>
              </a:ext>
            </a:extLst>
          </p:cNvSpPr>
          <p:nvPr/>
        </p:nvSpPr>
        <p:spPr>
          <a:xfrm>
            <a:off x="633095" y="1097280"/>
            <a:ext cx="11308080" cy="523240"/>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Задание №3</a:t>
            </a:r>
            <a:endParaRPr altLang="ru-ru" lang="ru-ru" sz="2800">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Hw8AALdIAACCFgAAECAAACYAAAAIAAAA//////////8="/>
              </a:ext>
            </a:extLst>
          </p:cNvSpPr>
          <p:nvPr/>
        </p:nvSpPr>
        <p:spPr>
          <a:xfrm>
            <a:off x="633095" y="2458085"/>
            <a:ext cx="11187430" cy="120078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Написать функцию square, принимающую 1 аргумент — сторону квадрата, и возвращающую 3 значения (с помощью кортежа): периметр квадрата, площадь квадрата и диагональ квадрата. Сторону квадрата вводить с клавиатуры. </a:t>
            </a:r>
            <a:endParaRPr altLang="ru-ru" lang="ru-ru"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AgAA/QQAAEhIAAA1CAAAECAAACYAAAAIAAAA//////////8="/>
              </a:ext>
            </a:extLst>
          </p:cNvSpPr>
          <p:nvPr/>
        </p:nvSpPr>
        <p:spPr>
          <a:xfrm>
            <a:off x="441960" y="810895"/>
            <a:ext cx="11308080" cy="523240"/>
          </a:xfrm>
          <a:prstGeom prst="rect">
            <a:avLst/>
          </a:prstGeom>
          <a:noFill/>
          <a:ln>
            <a:noFill/>
          </a:ln>
          <a:effectLst/>
        </p:spPr>
        <p:txBody>
          <a:bodyPr anchor="t" bIns="45720" lIns="91440" numCol="1" rIns="91440" spcCol="215900" tIns="45720" vert="horz" wrap="square"/>
          <a:lstStyle/>
          <a:p>
            <a:pPr algn="ctr">
              <a:defRPr altLang="ru-ru" lang="ru-ru"/>
            </a:pPr>
            <a:r>
              <a:rPr altLang="ru-ru" lang="ru-ru" sz="2800">
                <a:latin charset="-52" pitchFamily="1" typeface="Times New Roman"/>
                <a:ea charset="0" typeface="Century Gothic"/>
                <a:cs charset="-52" pitchFamily="1" typeface="Times New Roman"/>
              </a:rPr>
              <a:t>Решение</a:t>
            </a:r>
            <a:endParaRPr altLang="ru-ru" lang="ru-ru" sz="2800">
              <a:latin charset="-52" pitchFamily="1" typeface="Times New Roman"/>
              <a:ea charset="0" typeface="Century Gothic"/>
              <a:cs charset="-52" pitchFamily="1" typeface="Times New Roman"/>
            </a:endParaRPr>
          </a:p>
        </p:txBody>
      </p:sp>
      <p:pic>
        <p:nvPicPr>
          <p:cNvPr id="3" name="Рисунок 2"/>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vsnQL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PhMAALwLAADCNwAAHyMAABAAAAAmAAAACAAAAP//////////"/>
              </a:ext>
            </a:extLst>
            <a:picLocks noChangeAspect="1"/>
          </p:cNvPicPr>
          <p:nvPr/>
        </p:nvPicPr>
        <p:blipFill>
          <a:blip r:embed="rId2"/>
          <a:stretch>
            <a:fillRect/>
          </a:stretch>
        </p:blipFill>
        <p:spPr>
          <a:xfrm>
            <a:off x="3128010" y="1907540"/>
            <a:ext cx="5935980" cy="3801745"/>
          </a:xfrm>
          <a:prstGeom prst="rect">
            <a:avLst/>
          </a:prstGeom>
          <a:noFill/>
          <a:ln>
            <a:noFill/>
          </a:ln>
          <a:effectLst/>
        </p:spPr>
      </p:pic>
    </p:spTree>
  </p:cSld>
  <p:clrMapOvr>
    <a:masterClrMapping/>
  </p:clrMapOvr>
  <p:timing>
    <p:tnLst>
      <p:par>
        <p:cTn dur="indefinite" id="1" nodeType="tmRoot" restart="never"/>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AwAAwAYAAHVJAAD4CQAAECAAACYAAAAIAAAA//////////8="/>
              </a:ext>
            </a:extLst>
          </p:cNvSpPr>
          <p:nvPr/>
        </p:nvSpPr>
        <p:spPr>
          <a:xfrm>
            <a:off x="633095" y="1097280"/>
            <a:ext cx="11308080" cy="523240"/>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Задание №</a:t>
            </a:r>
            <a:r>
              <a:rPr altLang="en-us" lang="en-us" sz="2800">
                <a:latin charset="-52" pitchFamily="1" typeface="Times New Roman"/>
                <a:ea charset="0" typeface="Century Gothic"/>
                <a:cs charset="-52" pitchFamily="1" typeface="Times New Roman"/>
              </a:rPr>
              <a:t>5</a:t>
            </a:r>
            <a:endParaRPr altLang="ru-ru" lang="ru-ru" sz="2800">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AwAAHw8AALdIAAA8FAAAECAAACYAAAAIAAAA//////////8="/>
              </a:ext>
            </a:extLst>
          </p:cNvSpPr>
          <p:nvPr/>
        </p:nvSpPr>
        <p:spPr>
          <a:xfrm>
            <a:off x="633095" y="2458085"/>
            <a:ext cx="11187430" cy="83121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Написать функцию is_prime, принимающую 1 аргумент — число от 0 до 1000, и возвращающую True, если оно простое, и False - иначе.</a:t>
            </a:r>
            <a:endParaRPr altLang="ru-ru" lang="ru-ru"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AwAAwAYAAHVJAAD4CQAAECAAACYAAAAIAAAA//////////8="/>
              </a:ext>
            </a:extLst>
          </p:cNvSpPr>
          <p:nvPr/>
        </p:nvSpPr>
        <p:spPr>
          <a:xfrm>
            <a:off x="633095" y="1097280"/>
            <a:ext cx="11308080" cy="523240"/>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Задание №</a:t>
            </a:r>
            <a:r>
              <a:rPr altLang="en-us" lang="en-us" sz="2800">
                <a:latin charset="-52" pitchFamily="1" typeface="Times New Roman"/>
                <a:ea charset="0" typeface="Century Gothic"/>
                <a:cs charset="-52" pitchFamily="1" typeface="Times New Roman"/>
              </a:rPr>
              <a:t>4</a:t>
            </a:r>
            <a:endParaRPr altLang="ru-ru" lang="ru-ru" sz="2800">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AwAAHw8AALdIAACCFgAAECAAACYAAAAIAAAA//////////8="/>
              </a:ext>
            </a:extLst>
          </p:cNvSpPr>
          <p:nvPr/>
        </p:nvSpPr>
        <p:spPr>
          <a:xfrm>
            <a:off x="633095" y="2458085"/>
            <a:ext cx="11187430" cy="120078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Написать функцию season, принимающую 1 аргумент — номер месяца (от 1 до 12), и возвращающую время года, которому этот месяц принадлежит (зима, весна, лето или осень).</a:t>
            </a:r>
            <a:r>
              <a:rPr altLang="en-us" lang="en-us" sz="2400">
                <a:latin charset="-52" pitchFamily="1" typeface="Times New Roman"/>
                <a:ea charset="0" typeface="Century Gothic"/>
                <a:cs charset="-52" pitchFamily="1" typeface="Times New Roman"/>
              </a:rPr>
              <a:t> </a:t>
            </a:r>
            <a:r>
              <a:rPr altLang="ru-ru" lang="ru-ru" sz="2400">
                <a:latin charset="-52" pitchFamily="1" typeface="Times New Roman"/>
                <a:ea charset="0" typeface="Century Gothic"/>
                <a:cs charset="-52" pitchFamily="1" typeface="Times New Roman"/>
              </a:rPr>
              <a:t>Номер месяца вводить с клавиатуры.</a:t>
            </a:r>
            <a:endParaRPr altLang="ru-ru" lang="ru-ru"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Функция</a:t>
            </a:r>
            <a:endParaRPr altLang="ru-ru" lang="ru-ru">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QcAAKlHAACCEAAAECAAACYAAAAIAAAA//////////8="/>
              </a:ext>
            </a:extLst>
          </p:cNvSpPr>
          <p:nvPr/>
        </p:nvSpPr>
        <p:spPr>
          <a:xfrm>
            <a:off x="542925" y="1298575"/>
            <a:ext cx="11106150" cy="1384935"/>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Эта функция не делает ничего, кроме отображения текста. Чтобы вызвать функцию, вам нужно ввести название функции, за которой следует открывающаяся и закрывающаяся скобки:</a:t>
            </a:r>
            <a:endParaRPr altLang="ru-ru" lang="ru-ru" sz="2800">
              <a:latin charset="-52" pitchFamily="1" typeface="Times New Roman"/>
              <a:ea charset="0" typeface="Century Gothic"/>
              <a:cs charset="-52" pitchFamily="1" typeface="Times New Roman"/>
            </a:endParaRPr>
          </a:p>
        </p:txBody>
      </p:sp>
      <p:pic>
        <p:nvPicPr>
          <p:cNvPr id="4" name="Рисунок 5"/>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ARYAAJUUAAD/NAAAbR8AABAAAAAmAAAACAAAAP//////////"/>
              </a:ext>
            </a:extLst>
            <a:picLocks noChangeAspect="1"/>
          </p:cNvPicPr>
          <p:nvPr/>
        </p:nvPicPr>
        <p:blipFill>
          <a:blip r:embed="rId2"/>
          <a:stretch>
            <a:fillRect/>
          </a:stretch>
        </p:blipFill>
        <p:spPr>
          <a:xfrm>
            <a:off x="3576955" y="3345815"/>
            <a:ext cx="5038090" cy="1762760"/>
          </a:xfrm>
          <a:prstGeom prst="rect">
            <a:avLst/>
          </a:prstGeom>
          <a:noFill/>
          <a:ln>
            <a:noFill/>
          </a:ln>
          <a:effectLst/>
        </p:spPr>
      </p:pic>
    </p:spTree>
  </p:cSld>
  <p:clrMapOvr>
    <a:masterClrMapping/>
  </p:clrMapOvr>
  <p:timing>
    <p:tnLst>
      <p:par>
        <p:cTn dur="indefinite" id="1" nodeType="tmRoot" restart="never"/>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2"/>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kAgAANgMAANxIAACmCwAAEAAAACYAAAAIAAAAASAAAAAAAAA="/>
              </a:ext>
            </a:extLst>
          </p:cNvSpPr>
          <p:nvPr>
            <p:ph type="title"/>
          </p:nvPr>
        </p:nvSpPr>
        <p:spPr>
          <a:xfrm>
            <a:off x="347980" y="521970"/>
            <a:ext cx="11496040" cy="1371600"/>
          </a:xfrm>
        </p:spPr>
        <p:txBody>
          <a:bodyPr anchor="ctr" bIns="45720" lIns="91440" numCol="1" rIns="91440" spcCol="215900" tIns="45720" vert="horz" wrap="square">
            <a:prstTxWarp prst="textNoShape">
              <a:avLst/>
            </a:prstTxWarp>
          </a:bodyPr>
          <a:lstStyle/>
          <a:p>
            <a:pPr algn="ctr">
              <a:defRPr noProof="1"/>
            </a:pPr>
            <a:r>
              <a:rPr altLang="ru-ru" lang="ru-ru" sz="2800">
                <a:latin charset="-52" pitchFamily="1" typeface="Times New Roman"/>
                <a:ea charset="0" typeface="Century Gothic"/>
                <a:cs charset="-52" pitchFamily="1" typeface="Times New Roman"/>
              </a:rPr>
              <a:t>Домашнее задание</a:t>
            </a:r>
            <a:endParaRPr altLang="ru-ru" lang="ru-ru" sz="2800">
              <a:latin charset="-52" pitchFamily="1" typeface="Times New Roman"/>
              <a:ea charset="0" typeface="Century Gothic"/>
              <a:cs charset="-52" pitchFamily="1" typeface="Times New Roman"/>
            </a:endParaRPr>
          </a:p>
        </p:txBody>
      </p:sp>
      <p:sp>
        <p:nvSpPr>
          <p:cNvPr id="3" name="Прямоугольник 1"/>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eBAAApgsAAG1CAAAVFgAAECAAACYAAAAIAAAA//////////8="/>
              </a:ext>
            </a:extLst>
          </p:cNvSpPr>
          <p:nvPr/>
        </p:nvSpPr>
        <p:spPr>
          <a:xfrm>
            <a:off x="709930" y="1893570"/>
            <a:ext cx="10088245" cy="1696085"/>
          </a:xfrm>
          <a:prstGeom prst="rect">
            <a:avLst/>
          </a:prstGeom>
          <a:noFill/>
          <a:ln>
            <a:noFill/>
          </a:ln>
          <a:effectLst/>
        </p:spPr>
        <p:txBody>
          <a:bodyPr anchor="t" bIns="45720" lIns="91440" numCol="1" rIns="91440" spcCol="215900" tIns="45720" vert="horz" wrap="none"/>
          <a:lstStyle/>
          <a:p>
            <a:pPr>
              <a:lnSpc>
                <a:spcPct val="107000"/>
              </a:lnSpc>
              <a:spcAft>
                <a:spcPts val="800"/>
              </a:spcAft>
              <a:defRPr altLang="ru-ru" lang="ru-ru"/>
            </a:pPr>
            <a:r>
              <a:rPr altLang="ru-ru" lang="ru-ru" sz="2000">
                <a:latin charset="-52" pitchFamily="1" typeface="Times New Roman"/>
                <a:ea charset="-52" pitchFamily="2" typeface="Calibri"/>
                <a:cs charset="-52" pitchFamily="1" typeface="Times New Roman"/>
              </a:rPr>
              <a:t>Простейший калькулятор </a:t>
            </a:r>
            <a:r>
              <a:rPr altLang="en-us" lang="en-us" sz="2000">
                <a:latin charset="-52" pitchFamily="1" typeface="Times New Roman"/>
                <a:ea charset="-52" pitchFamily="2" typeface="Calibri"/>
                <a:cs charset="-52" pitchFamily="1" typeface="Times New Roman"/>
              </a:rPr>
              <a:t>c </a:t>
            </a:r>
            <a:r>
              <a:rPr altLang="ru-ru" lang="ru-ru" sz="2000">
                <a:latin charset="-52" pitchFamily="1" typeface="Times New Roman"/>
                <a:ea charset="-52" pitchFamily="2" typeface="Calibri"/>
                <a:cs charset="-52" pitchFamily="1" typeface="Times New Roman"/>
              </a:rPr>
              <a:t>введёнными двумя числами вещественного типа. </a:t>
            </a:r>
            <a:endParaRPr altLang="ru-ru" lang="ru-ru" sz="2000">
              <a:latin charset="-52" pitchFamily="2" typeface="Calibri"/>
              <a:ea charset="-52" pitchFamily="2" typeface="Calibri"/>
              <a:cs charset="-52" pitchFamily="1" typeface="Times New Roman"/>
            </a:endParaRPr>
          </a:p>
          <a:p>
            <a:pPr>
              <a:lnSpc>
                <a:spcPct val="107000"/>
              </a:lnSpc>
              <a:spcAft>
                <a:spcPts val="800"/>
              </a:spcAft>
              <a:defRPr altLang="ru-ru" lang="ru-ru"/>
            </a:pPr>
            <a:r>
              <a:rPr altLang="ru-ru" lang="ru-ru" sz="2000">
                <a:latin charset="-52" pitchFamily="1" typeface="Times New Roman"/>
                <a:ea charset="-52" pitchFamily="2" typeface="Calibri"/>
                <a:cs charset="-52" pitchFamily="1" typeface="Times New Roman"/>
              </a:rPr>
              <a:t>Ввод с клавиатуры: операции + - * / и два числа. Операции являются функциями.  </a:t>
            </a:r>
            <a:endParaRPr altLang="ru-ru" lang="ru-ru" sz="2000">
              <a:latin charset="-52" pitchFamily="2" typeface="Calibri"/>
              <a:ea charset="-52" pitchFamily="2" typeface="Calibri"/>
              <a:cs charset="-52" pitchFamily="1" typeface="Times New Roman"/>
            </a:endParaRPr>
          </a:p>
          <a:p>
            <a:pPr>
              <a:lnSpc>
                <a:spcPct val="107000"/>
              </a:lnSpc>
              <a:spcAft>
                <a:spcPts val="800"/>
              </a:spcAft>
              <a:defRPr altLang="ru-ru" lang="ru-ru"/>
            </a:pPr>
            <a:r>
              <a:rPr altLang="ru-ru" lang="ru-ru" sz="2000">
                <a:latin charset="-52" pitchFamily="1" typeface="Times New Roman"/>
                <a:ea charset="-52" pitchFamily="2" typeface="Calibri"/>
                <a:cs charset="-52" pitchFamily="1" typeface="Times New Roman"/>
              </a:rPr>
              <a:t>Обработать ошибку: “Деление на ноль” </a:t>
            </a:r>
            <a:endParaRPr altLang="ru-ru" lang="ru-ru" sz="2000">
              <a:latin charset="-52" pitchFamily="2" typeface="Calibri"/>
              <a:ea charset="-52" pitchFamily="2" typeface="Calibri"/>
              <a:cs charset="-52" pitchFamily="1" typeface="Times New Roman"/>
            </a:endParaRPr>
          </a:p>
          <a:p>
            <a:pPr>
              <a:defRPr altLang="ru-ru" lang="ru-ru"/>
            </a:pPr>
            <a:r>
              <a:rPr altLang="ru-ru" lang="ru-ru" sz="2000">
                <a:latin charset="-52" pitchFamily="1" typeface="Times New Roman"/>
                <a:ea charset="-52" pitchFamily="2" typeface="Calibri"/>
                <a:cs charset="0" typeface="Century Gothic"/>
              </a:rPr>
              <a:t>Ноль использовать в качестве завершения программы (сделать как отдельную операцию). </a:t>
            </a:r>
            <a:endParaRPr altLang="ru-ru" lang="ru-ru" sz="2000">
              <a:latin charset="-52" pitchFamily="1" typeface="Times New Roman"/>
              <a:ea charset="-52" pitchFamily="2" typeface="Calibri"/>
              <a:cs charset="0" typeface="Century Gothic"/>
            </a:endParaRPr>
          </a:p>
        </p:txBody>
      </p:sp>
    </p:spTree>
  </p:cSld>
  <p:clrMapOvr>
    <a:masterClrMapping/>
  </p:clrMapOvr>
  <p:timing>
    <p:tnLst>
      <p:par>
        <p:cTn dur="indefinite" id="1" nodeType="tmRoot" restart="never"/>
      </p:par>
    </p:tnLst>
  </p:timing>
</p:sld>
</file>

<file path=ppt/slides/slide3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noProof="1">
                <a:latin charset="-52" pitchFamily="1" typeface="Times New Roman"/>
                <a:ea charset="0" typeface="Century Gothic"/>
                <a:cs charset="-52" pitchFamily="1" typeface="Times New Roman"/>
              </a:rPr>
              <a:t>Функция</a:t>
            </a:r>
            <a:endParaRPr noProof="1">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RgcAAKlHAAAYFQAAECAAACYAAAAIAAAA//////////8="/>
              </a:ext>
            </a:extLst>
          </p:cNvSpPr>
          <p:nvPr/>
        </p:nvSpPr>
        <p:spPr>
          <a:xfrm>
            <a:off x="542925" y="1182370"/>
            <a:ext cx="11106150" cy="2246630"/>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Функция – это структура, которую вы определяете. Вам нужно решить, будут ли в ней аргументы, или нет. Вы можете добавить как аргументы ключевых слов, так и готовые по умолчанию. Функция – это блок кода, который начинается с ключевого слова </a:t>
            </a:r>
            <a:r>
              <a:rPr altLang="ru-ru" b="1" lang="ru-ru" sz="2800">
                <a:latin charset="-52" pitchFamily="1" typeface="Times New Roman"/>
                <a:ea charset="0" typeface="Century Gothic"/>
                <a:cs charset="-52" pitchFamily="1" typeface="Times New Roman"/>
              </a:rPr>
              <a:t>def</a:t>
            </a:r>
            <a:r>
              <a:rPr altLang="ru-ru" lang="ru-ru" sz="2800">
                <a:latin charset="-52" pitchFamily="1" typeface="Times New Roman"/>
                <a:ea charset="0" typeface="Century Gothic"/>
                <a:cs charset="-52" pitchFamily="1" typeface="Times New Roman"/>
              </a:rPr>
              <a:t>, названия функции и двоеточия, пример:</a:t>
            </a:r>
            <a:endParaRPr altLang="ru-ru" lang="ru-ru" sz="2800">
              <a:latin charset="-52" pitchFamily="1" typeface="Times New Roman"/>
              <a:ea charset="0" typeface="Century Gothic"/>
              <a:cs charset="-52" pitchFamily="1" typeface="Times New Roman"/>
            </a:endParaRPr>
          </a:p>
        </p:txBody>
      </p:sp>
      <p:pic>
        <p:nvPicPr>
          <p:cNvPr id="4" name="Рисунок 3"/>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p9uh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tw4AANQXAABJPAAARR8AABAAAAAmAAAACAAAAP//////////"/>
              </a:ext>
            </a:extLst>
            <a:picLocks noChangeAspect="1"/>
          </p:cNvPicPr>
          <p:nvPr/>
        </p:nvPicPr>
        <p:blipFill>
          <a:blip r:embed="rId2"/>
          <a:stretch>
            <a:fillRect/>
          </a:stretch>
        </p:blipFill>
        <p:spPr>
          <a:xfrm>
            <a:off x="2392045" y="3873500"/>
            <a:ext cx="7407910" cy="1209675"/>
          </a:xfrm>
          <a:prstGeom prst="rect">
            <a:avLst/>
          </a:prstGeom>
          <a:noFill/>
          <a:ln>
            <a:noFill/>
          </a:ln>
          <a:effectLst/>
        </p:spPr>
      </p:pic>
    </p:spTree>
  </p:cSld>
  <p:clrMapOvr>
    <a:masterClrMapping/>
  </p:clrMapOvr>
  <p:timing>
    <p:tnLst>
      <p:par>
        <p:cTn dur="indefinite" id="1" nodeType="tmRoot" restart="never"/>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Пустая функция (</a:t>
            </a:r>
            <a:r>
              <a:rPr altLang="en-us" lang="en-us">
                <a:latin charset="-52" pitchFamily="1" typeface="Times New Roman"/>
                <a:ea charset="0" typeface="Century Gothic"/>
                <a:cs charset="-52" pitchFamily="1" typeface="Times New Roman"/>
              </a:rPr>
              <a:t>stub)</a:t>
            </a:r>
            <a:endParaRPr altLang="ru-ru" lang="ru-ru">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QcAAKlHAACCEAAAECAAACYAAAAIAAAA//////////8="/>
              </a:ext>
            </a:extLst>
          </p:cNvSpPr>
          <p:nvPr/>
        </p:nvSpPr>
        <p:spPr>
          <a:xfrm>
            <a:off x="542925" y="1298575"/>
            <a:ext cx="11106150" cy="1384935"/>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Иногда, когда вы пишете какой-нибудь код, вам нужно просто ввести определения функции, которое не содержит в себе код. </a:t>
            </a:r>
            <a:endParaRPr altLang="en-us" lang="en-us" sz="2800">
              <a:latin charset="-52" pitchFamily="1" typeface="Times New Roman"/>
              <a:ea charset="0" typeface="Century Gothic"/>
              <a:cs charset="-52" pitchFamily="1" typeface="Times New Roman"/>
            </a:endParaRPr>
          </a:p>
          <a:p>
            <a:pPr>
              <a:defRPr altLang="ru-ru" lang="ru-ru"/>
            </a:pPr>
            <a:r>
              <a:rPr altLang="ru-ru" lang="ru-ru" sz="2800">
                <a:latin charset="-52" pitchFamily="1" typeface="Times New Roman"/>
                <a:ea charset="0" typeface="Century Gothic"/>
                <a:cs charset="-52" pitchFamily="1" typeface="Times New Roman"/>
              </a:rPr>
              <a:t>Вот пример:</a:t>
            </a:r>
            <a:endParaRPr altLang="ru-ru" lang="ru-ru" sz="2800">
              <a:latin charset="-52" pitchFamily="1" typeface="Times New Roman"/>
              <a:ea charset="0" typeface="Century Gothic"/>
              <a:cs charset="-52" pitchFamily="1" typeface="Times New Roman"/>
            </a:endParaRPr>
          </a:p>
        </p:txBody>
      </p:sp>
      <p:pic>
        <p:nvPicPr>
          <p:cNvPr id="4" name="Рисунок 3"/>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gBQ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DBUAAEMSAAD0NQAAXxsAABAAAAAmAAAACAAAAP//////////"/>
              </a:ext>
            </a:extLst>
            <a:picLocks noChangeAspect="1"/>
          </p:cNvPicPr>
          <p:nvPr/>
        </p:nvPicPr>
        <p:blipFill>
          <a:blip r:embed="rId2"/>
          <a:stretch>
            <a:fillRect/>
          </a:stretch>
        </p:blipFill>
        <p:spPr>
          <a:xfrm>
            <a:off x="3421380" y="2968625"/>
            <a:ext cx="5349240" cy="1480820"/>
          </a:xfrm>
          <a:prstGeom prst="rect">
            <a:avLst/>
          </a:prstGeom>
          <a:noFill/>
          <a:ln>
            <a:noFill/>
          </a:ln>
          <a:effectLst/>
        </p:spPr>
      </p:pic>
      <p:sp>
        <p:nvSpPr>
          <p:cNvPr id="5" name="Прямоугольник 4"/>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IB0AAINIAAD+IgAAECAAACYAAAAIAAAA//////////8="/>
              </a:ext>
            </a:extLst>
          </p:cNvSpPr>
          <p:nvPr/>
        </p:nvSpPr>
        <p:spPr>
          <a:xfrm>
            <a:off x="542925" y="4734560"/>
            <a:ext cx="11244580" cy="953770"/>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А вот здесь кое-что новенькое: оператор </a:t>
            </a:r>
            <a:r>
              <a:rPr altLang="ru-ru" b="1" lang="ru-ru" sz="2800">
                <a:latin charset="-52" pitchFamily="1" typeface="Times New Roman"/>
                <a:ea charset="0" typeface="Century Gothic"/>
                <a:cs charset="-52" pitchFamily="1" typeface="Times New Roman"/>
              </a:rPr>
              <a:t>pass</a:t>
            </a:r>
            <a:r>
              <a:rPr altLang="ru-ru" lang="ru-ru" sz="2800">
                <a:latin charset="-52" pitchFamily="1" typeface="Times New Roman"/>
                <a:ea charset="0" typeface="Century Gothic"/>
                <a:cs charset="-52" pitchFamily="1" typeface="Times New Roman"/>
              </a:rPr>
              <a:t>. Это пустая операция, это означает, что когда оператор </a:t>
            </a:r>
            <a:r>
              <a:rPr altLang="ru-ru" b="1" lang="ru-ru" sz="2800">
                <a:latin charset="-52" pitchFamily="1" typeface="Times New Roman"/>
                <a:ea charset="0" typeface="Century Gothic"/>
                <a:cs charset="-52" pitchFamily="1" typeface="Times New Roman"/>
              </a:rPr>
              <a:t>pass</a:t>
            </a:r>
            <a:r>
              <a:rPr altLang="ru-ru" lang="ru-ru" sz="2800">
                <a:latin charset="-52" pitchFamily="1" typeface="Times New Roman"/>
                <a:ea charset="0" typeface="Century Gothic"/>
                <a:cs charset="-52" pitchFamily="1" typeface="Times New Roman"/>
              </a:rPr>
              <a:t> выполняется, не происходит ничего.</a:t>
            </a:r>
            <a:endParaRPr altLang="ru-ru" lang="ru-ru" sz="28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P///w0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iQEAADdBAAD5CQAAEAAAACYAAAAIAAAAAQAAAAAAAAA="/>
              </a:ext>
            </a:extLst>
          </p:cNvSpPr>
          <p:nvPr>
            <p:ph type="title"/>
          </p:nvPr>
        </p:nvSpPr>
        <p:spPr>
          <a:xfrm>
            <a:off x="542925" y="249555"/>
            <a:ext cx="10058400" cy="1371600"/>
          </a:xfrm>
        </p:spPr>
        <p:txBody>
          <a:bodyPr numCol="1"/>
          <a:lstStyle/>
          <a:p>
            <a:pPr>
              <a:defRPr noProof="1"/>
            </a:pPr>
            <a:r>
              <a:rPr altLang="ru-ru" lang="ru-ru">
                <a:latin charset="-52" pitchFamily="1" typeface="Times New Roman"/>
                <a:ea charset="0" typeface="Century Gothic"/>
                <a:cs charset="-52" pitchFamily="1" typeface="Times New Roman"/>
              </a:rPr>
              <a:t>Задание №1</a:t>
            </a:r>
            <a:endParaRPr altLang="ru-ru" lang="ru-ru">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QkAAKlHAAAxDQAAECAAACYAAAAIAAAA//////////8="/>
              </a:ext>
            </a:extLst>
          </p:cNvSpPr>
          <p:nvPr/>
        </p:nvSpPr>
        <p:spPr>
          <a:xfrm>
            <a:off x="542925" y="1621155"/>
            <a:ext cx="11106150" cy="523240"/>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Создайте функцию, которая будет считать сумму чисел в массиве.</a:t>
            </a:r>
            <a:endParaRPr altLang="ru-ru" lang="ru-ru" sz="28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aAwAAGQIAALpBAACJCgAAEAAAACYAAAAIAAAAAQAAAAAAAAA="/>
              </a:ext>
            </a:extLst>
          </p:cNvSpPr>
          <p:nvPr>
            <p:ph type="title"/>
          </p:nvPr>
        </p:nvSpPr>
        <p:spPr>
          <a:xfrm>
            <a:off x="626110" y="34099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Решение</a:t>
            </a:r>
            <a:endParaRPr altLang="ru-ru" lang="ru-ru">
              <a:latin charset="-52" pitchFamily="1" typeface="Times New Roman"/>
              <a:ea charset="0" typeface="Century Gothic"/>
              <a:cs charset="-52" pitchFamily="1" typeface="Times New Roman"/>
            </a:endParaRPr>
          </a:p>
        </p:txBody>
      </p:sp>
      <p:pic>
        <p:nvPicPr>
          <p:cNvPr id="3" name="Рисунок 3"/>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FhQAAIkKAAB/MQAAjiQAABAAAAAmAAAACAAAAP//////////"/>
              </a:ext>
            </a:extLst>
            <a:picLocks noChangeAspect="1"/>
          </p:cNvPicPr>
          <p:nvPr/>
        </p:nvPicPr>
        <p:blipFill>
          <a:blip r:embed="rId2"/>
          <a:stretch>
            <a:fillRect/>
          </a:stretch>
        </p:blipFill>
        <p:spPr>
          <a:xfrm>
            <a:off x="3265170" y="1712595"/>
            <a:ext cx="4780915" cy="4229735"/>
          </a:xfrm>
          <a:prstGeom prst="rect">
            <a:avLst/>
          </a:prstGeom>
          <a:noFill/>
          <a:ln>
            <a:noFill/>
          </a:ln>
          <a:effectLst/>
        </p:spPr>
      </p:pic>
    </p:spTree>
  </p:cSld>
  <p:clrMapOvr>
    <a:masterClrMapping/>
  </p:clrMapOvr>
  <p:timing>
    <p:tnLst>
      <p:par>
        <p:cTn dur="indefinite" id="1" nodeType="tmRoot" restart="never"/>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Передача аргументов функции</a:t>
            </a:r>
            <a:endParaRPr altLang="ru-ru" lang="ru-ru">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QgAAC5HAAAkFAAAECAAACYAAAAIAAAA//////////8="/>
              </a:ext>
            </a:extLst>
          </p:cNvSpPr>
          <p:nvPr/>
        </p:nvSpPr>
        <p:spPr>
          <a:xfrm>
            <a:off x="464820" y="1458595"/>
            <a:ext cx="11106150" cy="1815465"/>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Теперь мы готовы узнать о том, как создать функцию, которая может получать доступ к аргументам, а также узнаем, как передать аргументы функции. Создадим простую функцию, которая может суммировать два числа:</a:t>
            </a:r>
            <a:endParaRPr altLang="ru-ru" lang="ru-ru" sz="2800">
              <a:latin charset="-52" pitchFamily="1" typeface="Times New Roman"/>
              <a:ea charset="0" typeface="Century Gothic"/>
              <a:cs charset="-52" pitchFamily="1" typeface="Times New Roman"/>
            </a:endParaRPr>
          </a:p>
        </p:txBody>
      </p:sp>
      <p:pic>
        <p:nvPicPr>
          <p:cNvPr id="4" name="Рисунок 4"/>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QkSoM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eRkAAAwWAACHMQAAOCYAABAAAAAmAAAACAAAAP//////////"/>
              </a:ext>
            </a:extLst>
            <a:picLocks noChangeAspect="1"/>
          </p:cNvPicPr>
          <p:nvPr/>
        </p:nvPicPr>
        <p:blipFill>
          <a:blip r:embed="rId2"/>
          <a:stretch>
            <a:fillRect/>
          </a:stretch>
        </p:blipFill>
        <p:spPr>
          <a:xfrm>
            <a:off x="4140835" y="3583940"/>
            <a:ext cx="3910330" cy="2628900"/>
          </a:xfrm>
          <a:prstGeom prst="rect">
            <a:avLst/>
          </a:prstGeom>
          <a:noFill/>
          <a:ln>
            <a:noFill/>
          </a:ln>
          <a:effectLst/>
        </p:spPr>
      </p:pic>
    </p:spTree>
  </p:cSld>
  <p:clrMapOvr>
    <a:masterClrMapping/>
  </p:clrMapOvr>
  <p:timing>
    <p:tnLst>
      <p:par>
        <p:cTn dur="indefinite" id="1" nodeType="tmRoot" restart="never"/>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Передача аргументов функции</a:t>
            </a:r>
            <a:endParaRPr altLang="ru-ru" lang="ru-ru">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DAoAAC5HAACREgAAECAAACYAAAAIAAAA//////////8="/>
              </a:ext>
            </a:extLst>
          </p:cNvSpPr>
          <p:nvPr/>
        </p:nvSpPr>
        <p:spPr>
          <a:xfrm>
            <a:off x="464820" y="1633220"/>
            <a:ext cx="11106150" cy="1384935"/>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Последняя строка в блоке инструкций может начинаться с </a:t>
            </a:r>
            <a:r>
              <a:rPr altLang="ru-ru" b="1" lang="ru-ru" sz="2800">
                <a:latin charset="-52" pitchFamily="1" typeface="Times New Roman"/>
                <a:ea charset="0" typeface="Century Gothic"/>
                <a:cs charset="-52" pitchFamily="1" typeface="Times New Roman"/>
              </a:rPr>
              <a:t>return</a:t>
            </a:r>
            <a:r>
              <a:rPr altLang="ru-ru" lang="ru-ru" sz="2800">
                <a:latin charset="-52" pitchFamily="1" typeface="Times New Roman"/>
                <a:ea charset="0" typeface="Century Gothic"/>
                <a:cs charset="-52" pitchFamily="1" typeface="Times New Roman"/>
              </a:rPr>
              <a:t>, если нужно вернуть какое-то значение. Если инструкции </a:t>
            </a:r>
            <a:r>
              <a:rPr altLang="ru-ru" b="1" lang="ru-ru" sz="2800">
                <a:latin charset="-52" pitchFamily="1" typeface="Times New Roman"/>
                <a:ea charset="0" typeface="Century Gothic"/>
                <a:cs charset="-52" pitchFamily="1" typeface="Times New Roman"/>
              </a:rPr>
              <a:t>return</a:t>
            </a:r>
            <a:r>
              <a:rPr altLang="ru-ru" lang="ru-ru" sz="2800">
                <a:latin charset="-52" pitchFamily="1" typeface="Times New Roman"/>
                <a:ea charset="0" typeface="Century Gothic"/>
                <a:cs charset="-52" pitchFamily="1" typeface="Times New Roman"/>
              </a:rPr>
              <a:t> нет, тогда по умолчанию функция будет возвращать объект </a:t>
            </a:r>
            <a:r>
              <a:rPr altLang="ru-ru" b="1" lang="ru-ru" sz="2800">
                <a:latin charset="-52" pitchFamily="1" typeface="Times New Roman"/>
                <a:ea charset="0" typeface="Century Gothic"/>
                <a:cs charset="-52" pitchFamily="1" typeface="Times New Roman"/>
              </a:rPr>
              <a:t>None</a:t>
            </a:r>
            <a:r>
              <a:rPr altLang="ru-ru" lang="ru-ru" sz="2800">
                <a:latin charset="-52" pitchFamily="1" typeface="Times New Roman"/>
                <a:ea charset="0" typeface="Century Gothic"/>
                <a:cs charset="-52" pitchFamily="1" typeface="Times New Roman"/>
              </a:rPr>
              <a:t>.</a:t>
            </a:r>
            <a:endParaRPr altLang="ru-ru" lang="ru-ru" sz="2800">
              <a:latin charset="-52" pitchFamily="1" typeface="Times New Roman"/>
              <a:ea charset="0" typeface="Century Gothic"/>
              <a:cs charset="-52" pitchFamily="1" typeface="Times New Roman"/>
            </a:endParaRPr>
          </a:p>
        </p:txBody>
      </p:sp>
      <p:sp>
        <p:nvSpPr>
          <p:cNvPr id="4"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kRIAADhGAAC8HQAAECAAACYAAAAIAAAA//////////8="/>
              </a:ext>
            </a:extLst>
          </p:cNvSpPr>
          <p:nvPr/>
        </p:nvSpPr>
        <p:spPr>
          <a:xfrm>
            <a:off x="464820" y="3018155"/>
            <a:ext cx="10949940" cy="1815465"/>
          </a:xfrm>
          <a:prstGeom prst="rect">
            <a:avLst/>
          </a:prstGeom>
          <a:noFill/>
          <a:ln>
            <a:noFill/>
          </a:ln>
          <a:effectLst/>
        </p:spPr>
        <p:txBody>
          <a:bodyPr anchor="t" bIns="45720" lIns="91440" numCol="1" rIns="91440" spcCol="215900" tIns="45720" vert="horz" wrap="square"/>
          <a:lstStyle/>
          <a:p>
            <a:pPr>
              <a:defRPr altLang="ru-ru" lang="ru-ru"/>
            </a:pPr>
            <a:r>
              <a:rPr altLang="ru-ru" lang="ru-ru" sz="2800">
                <a:latin charset="-52" pitchFamily="1" typeface="Times New Roman"/>
                <a:ea charset="0" typeface="Century Gothic"/>
                <a:cs charset="-52" pitchFamily="1" typeface="Times New Roman"/>
              </a:rPr>
              <a:t>В нашем примере мы указали выдать результат </a:t>
            </a:r>
            <a:r>
              <a:rPr altLang="ru-ru" b="1" lang="ru-ru" sz="2800">
                <a:latin charset="-52" pitchFamily="1" typeface="Times New Roman"/>
                <a:ea charset="0" typeface="Century Gothic"/>
                <a:cs charset="-52" pitchFamily="1" typeface="Times New Roman"/>
              </a:rPr>
              <a:t>a + b</a:t>
            </a:r>
            <a:r>
              <a:rPr altLang="ru-ru" lang="ru-ru" sz="2800">
                <a:latin charset="-52" pitchFamily="1" typeface="Times New Roman"/>
                <a:ea charset="0" typeface="Century Gothic"/>
                <a:cs charset="-52" pitchFamily="1" typeface="Times New Roman"/>
              </a:rPr>
              <a:t>. Как вы видите, мы можем вызвать функцию путем передачи двух значений. Если вы передали недостаточно, или слишком много аргументов для данной функции, вы получите ошибку</a:t>
            </a:r>
            <a:r>
              <a:rPr altLang="en-us" lang="en-us" sz="2800">
                <a:latin charset="-52" pitchFamily="1" typeface="Times New Roman"/>
                <a:ea charset="0" typeface="Century Gothic"/>
                <a:cs charset="-52" pitchFamily="1" typeface="Times New Roman"/>
              </a:rPr>
              <a:t>.</a:t>
            </a:r>
            <a:endParaRPr altLang="ru-ru" lang="ru-ru" sz="28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ChangeArrowheads="1" noGrp="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KGw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numCol="1"/>
          <a:lstStyle/>
          <a:p>
            <a:pPr algn="ctr">
              <a:defRPr noProof="1"/>
            </a:pPr>
            <a:r>
              <a:rPr altLang="ru-ru" lang="ru-ru">
                <a:latin charset="-52" pitchFamily="1" typeface="Times New Roman"/>
                <a:ea charset="0" typeface="Century Gothic"/>
                <a:cs charset="-52" pitchFamily="1" typeface="Times New Roman"/>
              </a:rPr>
              <a:t>Передача аргументов функции</a:t>
            </a:r>
            <a:endParaRPr altLang="ru-ru" lang="ru-ru">
              <a:latin charset="-52" pitchFamily="1" typeface="Times New Roman"/>
              <a:ea charset="0" typeface="Century Gothic"/>
              <a:cs charset="-52" pitchFamily="1" typeface="Times New Roman"/>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JycnJw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1gcAAC5HAACtCgAAECAAACYAAAAIAAAA//////////8="/>
              </a:ext>
            </a:extLst>
          </p:cNvSpPr>
          <p:nvPr/>
        </p:nvSpPr>
        <p:spPr>
          <a:xfrm>
            <a:off x="464820" y="1273810"/>
            <a:ext cx="11106150" cy="461645"/>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Вы также можете вызвать функцию, указав наименование аргументов:</a:t>
            </a:r>
            <a:endParaRPr altLang="ru-ru" lang="ru-ru" sz="2400">
              <a:latin charset="-52" pitchFamily="1" typeface="Times New Roman"/>
              <a:ea charset="0" typeface="Century Gothic"/>
              <a:cs charset="-52" pitchFamily="1" typeface="Times New Roman"/>
            </a:endParaRPr>
          </a:p>
        </p:txBody>
      </p:sp>
      <p:pic>
        <p:nvPicPr>
          <p:cNvPr id="4" name="Рисунок 4"/>
          <p:cNvPicPr>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BAT/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BhkAAFULAAAEMQAAgBwAABAAAAAmAAAACAAAAP//////////"/>
              </a:ext>
            </a:extLst>
            <a:picLocks noChangeAspect="1"/>
          </p:cNvPicPr>
          <p:nvPr/>
        </p:nvPicPr>
        <p:blipFill>
          <a:blip r:embed="rId2"/>
          <a:stretch>
            <a:fillRect/>
          </a:stretch>
        </p:blipFill>
        <p:spPr>
          <a:xfrm>
            <a:off x="4067810" y="1842135"/>
            <a:ext cx="3900170" cy="2790825"/>
          </a:xfrm>
          <a:prstGeom prst="rect">
            <a:avLst/>
          </a:prstGeom>
          <a:noFill/>
          <a:ln>
            <a:noFill/>
          </a:ln>
          <a:effectLst/>
        </p:spPr>
      </p:pic>
      <p:sp>
        <p:nvSpPr>
          <p:cNvPr id="5"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GBgYE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gBwAALdIAAAoJgAAECAAACYAAAAIAAAA//////////8="/>
              </a:ext>
            </a:extLst>
          </p:cNvSpPr>
          <p:nvPr/>
        </p:nvSpPr>
        <p:spPr>
          <a:xfrm>
            <a:off x="464820" y="4632960"/>
            <a:ext cx="11355705" cy="1569720"/>
          </a:xfrm>
          <a:prstGeom prst="rect">
            <a:avLst/>
          </a:prstGeom>
          <a:noFill/>
          <a:ln>
            <a:noFill/>
          </a:ln>
          <a:effectLst/>
        </p:spPr>
        <p:txBody>
          <a:bodyPr anchor="t" bIns="45720" lIns="91440" numCol="1" rIns="91440" spcCol="215900" tIns="45720" vert="horz" wrap="square"/>
          <a:lstStyle/>
          <a:p>
            <a:pPr>
              <a:defRPr altLang="ru-ru" lang="ru-ru"/>
            </a:pPr>
            <a:r>
              <a:rPr altLang="ru-ru" lang="ru-ru" sz="2400">
                <a:latin charset="-52" pitchFamily="1" typeface="Times New Roman"/>
                <a:ea charset="0" typeface="Century Gothic"/>
                <a:cs charset="-52" pitchFamily="1" typeface="Times New Roman"/>
              </a:rPr>
              <a:t>Стоит отметить, что </a:t>
            </a:r>
            <a:r>
              <a:rPr altLang="ru-ru" b="1" lang="ru-ru" sz="2400">
                <a:latin charset="-52" pitchFamily="1" typeface="Times New Roman"/>
                <a:ea charset="0" typeface="Century Gothic"/>
                <a:cs charset="-52" pitchFamily="1" typeface="Times New Roman"/>
              </a:rPr>
              <a:t>не важно, в каком порядке вы будете передавать аргументы функции</a:t>
            </a:r>
            <a:r>
              <a:rPr altLang="ru-ru" lang="ru-ru" sz="2400">
                <a:latin charset="-52" pitchFamily="1" typeface="Times New Roman"/>
                <a:ea charset="0" typeface="Century Gothic"/>
                <a:cs charset="-52" pitchFamily="1" typeface="Times New Roman"/>
              </a:rPr>
              <a:t> до тех пор, как они называются корректно. Во втором примере мы назначили результат функции переменной под названием total. Это стандартный путь вызова функции в случае, если вы хотите дальше использовать её результат.</a:t>
            </a:r>
            <a:endParaRPr altLang="ru-ru" lang="ru-ru" sz="2400">
              <a:latin charset="-52" pitchFamily="1" typeface="Times New Roman"/>
              <a:ea charset="0" typeface="Century Gothic"/>
              <a:cs charset="-52" pitchFamily="1" typeface="Times New Roman"/>
            </a:endParaRPr>
          </a:p>
        </p:txBody>
      </p:sp>
    </p:spTree>
  </p:cSld>
  <p:clrMapOvr>
    <a:masterClrMapping/>
  </p:clrMapOvr>
  <p:timing>
    <p:tnLst>
      <p:par>
        <p:cTn dur="indefinite" id="1" nodeType="tmRoot" restart="never"/>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numCol="1">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clrMap accent1="accent1" accent2="accent2" accent3="accent3" accent4="accent4" accent5="accent5" accent6="accent6" bg1="lt1" bg2="lt2" folHlink="folHlink" hlink="hlink" tx1="dk1" tx2="dk2"/>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numCol="1">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accent1="accent1" accent2="accent2" accent3="accent3" accent4="accent4" accent5="accent5" accent6="accent6" bg1="lt1" bg2="lt2" folHlink="folHlink" hlink="hlink" tx1="dk1" tx2="dk2"/>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numCol="1">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2021-04-07T14:36:15Z</dcterms:created>
  <dc:creator>Diana Mir</dc:creator>
  <dc:description/>
  <cp:keywords/>
  <cp:lastModifiedBy>seryi</cp:lastModifiedBy>
  <dcterms:modified xsi:type="dcterms:W3CDTF">2021-11-27T16:51:27Z</dcterms:modified>
  <cp:revision>0</cp:revision>
  <dc:subject/>
  <dc:title>Коллекции</dc:title>
</cp:coreProperties>
</file>