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3" r:id="rId5"/>
  </p:sldMasterIdLst>
  <p:notesMasterIdLst>
    <p:notesMasterId r:id="rId6"/>
  </p:notesMasterIdLst>
  <p:handoutMasterIdLst>
    <p:handoutMasterId r:id="rId7"/>
  </p:handoutMasterIdLst>
  <p:sldIdLst>
    <p:sldId id="257" r:id="rId8"/>
    <p:sldId id="299" r:id="rId9"/>
    <p:sldId id="300" r:id="rId10"/>
    <p:sldId id="322" r:id="rId11"/>
    <p:sldId id="323" r:id="rId12"/>
    <p:sldId id="287" r:id="rId13"/>
    <p:sldId id="289" r:id="rId14"/>
    <p:sldId id="290" r:id="rId15"/>
    <p:sldId id="288" r:id="rId16"/>
    <p:sldId id="291" r:id="rId17"/>
    <p:sldId id="292" r:id="rId18"/>
    <p:sldId id="293" r:id="rId19"/>
    <p:sldId id="294" r:id="rId20"/>
    <p:sldId id="295" r:id="rId21"/>
    <p:sldId id="304" r:id="rId22"/>
    <p:sldId id="308" r:id="rId23"/>
    <p:sldId id="305" r:id="rId24"/>
    <p:sldId id="324" r:id="rId25"/>
    <p:sldId id="325" r:id="rId26"/>
    <p:sldId id="307" r:id="rId27"/>
    <p:sldId id="321" r:id="rId28"/>
    <p:sldId id="326" r:id="rId29"/>
    <p:sldId id="306" r:id="rId30"/>
    <p:sldId id="309" r:id="rId31"/>
    <p:sldId id="310" r:id="rId32"/>
    <p:sldId id="327" r:id="rId33"/>
    <p:sldId id="330" r:id="rId34"/>
    <p:sldId id="329" r:id="rId35"/>
    <p:sldId id="331" r:id="rId3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entury Gothic" pitchFamily="0" charset="0"/>
        <a:ea typeface="Century Gothic" pitchFamily="0" charset="0"/>
        <a:cs typeface="Century Gothic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/>
  <p:extLst>
    <p:ext uri="smNativeData">
      <pr:smAppRevision xmlns:pr="smNativeData" dt="1639240969" val="976" revOS="4"/>
      <pr:smFileRevision xmlns:pr="smNativeData" dt="1639240969" val="0"/>
      <pr:guideOptions xmlns:pr="smNativeData" dt="163924096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6" d="100"/>
          <a:sy n="66" d="100"/>
        </p:scale>
        <p:origin x="375" y="48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375" y="48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8FD62D0-9ED5-A894-9B45-68C12C0B6D3D}" type="datetime1">
              <a:t>11.12.2021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8FD2ADA-94D5-A8DC-9B45-6289640B6D37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8FD7A47-09D5-A88C-9B45-FFD9340B6DAA}" type="datetime1">
              <a:t>10.12.2021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CdW0YR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 lang="en-us"/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  <a:endParaRPr lang="en-us"/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8FD057D-33D5-A8F3-9B45-C5A64B0B6D90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 noProof="1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BQUEY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9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////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10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BQUEY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14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AAAAAV5A/D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QWsvAH9/fwBQUEY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grpSp>
        <p:nvGrpSpPr>
          <p:cNvPr id="6" name="Группа 6"/>
          <p:cNvGrpSpPr>
            <a:extLst>
              <a:ext uri="smNativeData">
                <pr:smNativeData xmlns:pr="smNativeData" val="SMDATA_7_CdW0YRMAAAAlAAAAAQAAAA8BAAAAkAAAAEgAAACQAAAASAAAAAAAAAAAAAAAAAAAABcAAAAUAAAAAAAAAAAAAAD/fwAA/38AAAAAAAAJAAAABAAAALj1RAU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9" name="Прямая соединительная линия 16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BkaXI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7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AwIi8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Прямая соединительная линия 18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BQUEY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0" name="Заголовок 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w0AAPpAAADNHAAAEAAAACYAAAAIAAAAMaAAAAAAAAA="/>
              </a:ext>
            </a:extLst>
          </p:cNvSpPr>
          <p:nvPr>
            <p:ph type="ctrTitle"/>
          </p:nvPr>
        </p:nvSpPr>
        <p:spPr>
          <a:xfrm>
            <a:off x="1629410" y="2244725"/>
            <a:ext cx="8933180" cy="24371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b="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11" name="Подзаголовок 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P9AAACdHwAAEAAAACYAAAAIAAAAAaAAAAAAAAA="/>
              </a:ext>
            </a:extLst>
          </p:cNvSpPr>
          <p:nvPr>
            <p:ph type="subTitle" idx="1"/>
          </p:nvPr>
        </p:nvSpPr>
        <p:spPr>
          <a:xfrm>
            <a:off x="1629410" y="4681855"/>
            <a:ext cx="8936355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  <a:defRPr sz="1800" spc="16" baseline="0" noProof="1">
                <a:solidFill>
                  <a:srgbClr val="0C0C0C"/>
                </a:solidFill>
              </a:defRPr>
            </a:lvl1pPr>
            <a:lvl2pPr marL="457200" indent="0" algn="ctr">
              <a:buNone/>
              <a:defRPr sz="1600" noProof="1"/>
            </a:lvl2pPr>
            <a:lvl3pPr marL="914400" indent="0" algn="ctr">
              <a:buNone/>
              <a:defRPr sz="1600" noProof="1"/>
            </a:lvl3pPr>
            <a:lvl4pPr marL="1371600" indent="0" algn="ctr">
              <a:buNone/>
              <a:defRPr sz="1600" noProof="1"/>
            </a:lvl4pPr>
            <a:lvl5pPr marL="1828800" indent="0" algn="ctr">
              <a:buNone/>
              <a:defRPr sz="1600" noProof="1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>
              <a:defRPr noProof="1"/>
            </a:pPr>
            <a:r>
              <a:t>Образец подзаголовка</a:t>
            </a:r>
            <a:endParaRPr lang="en-us"/>
          </a:p>
        </p:txBody>
      </p:sp>
      <p:sp>
        <p:nvSpPr>
          <p:cNvPr id="12" name="Дата 19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QAgAAEgqAAA9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1120"/>
            <a:ext cx="1554480" cy="485775"/>
          </a:xfrm>
        </p:spPr>
        <p:txBody>
          <a:bodyPr/>
          <a:lstStyle>
            <a:lvl1pPr algn="ctr">
              <a:defRPr lang="ru-ru" sz="1300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4E2F-61D5-A8B8-9B45-97ED000B6DC2}" type="datetime1">
              <a:rPr lang="ru-ru"/>
              <a:t>10.12.2021</a:t>
            </a:fld>
          </a:p>
        </p:txBody>
      </p:sp>
      <p:sp>
        <p:nvSpPr>
          <p:cNvPr id="13" name="Нижний колонтитул 20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EYt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730240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 21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6790" y="5177155"/>
            <a:ext cx="195580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1057-19D5-A8E6-9B45-EFB35E0B6DBA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63CD-83D5-A895-9B45-75C02D0B6D20}" type="datetime1">
              <a:rPr lang="ru-ru"/>
              <a:t>10.12.2021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52B7-F9D5-A8A4-9B45-0FF11C0B6D5A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NwAAsAQAANhFAAAIJQAAEAAAACYAAAAIAAAAA4AAAAAAAAA="/>
              </a:ext>
            </a:extLst>
          </p:cNvSpPr>
          <p:nvPr>
            <p:ph type="title"/>
          </p:nvPr>
        </p:nvSpPr>
        <p:spPr>
          <a:xfrm>
            <a:off x="8991600" y="762000"/>
            <a:ext cx="2362200" cy="52578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sAQAANg2AAAIJQAAEAAAACYAAAAIAAAAAwAAAAAAAAA="/>
              </a:ext>
            </a:extLst>
          </p:cNvSpPr>
          <p:nvPr>
            <p:ph idx="1"/>
          </p:nvPr>
        </p:nvSpPr>
        <p:spPr>
          <a:xfrm>
            <a:off x="838200" y="762000"/>
            <a:ext cx="8077200" cy="52578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26E4-AAD5-A8D0-9B45-5C85680B6D09}" type="datetime1">
              <a:rPr lang="ru-ru"/>
              <a:t>10.12.2021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2BF5-BBD5-A8DD-9B45-4D88650B6D18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0BAB-E5D5-A8FD-9B45-13A8450B6D46}" type="datetime1">
              <a:rPr lang="ru-ru"/>
              <a:t>10.12.2021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Номер слайда 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3D69-27D5-A8CB-9B45-D19E730B6D84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4"/>
          <p:cNvSpPr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EAAAAAAAAAWVlZAP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ZWVkAAAAAAQAAAAAAAAAAAAAAAAAAAAAAAAAAAAAAAAAAAAAAAAAAQWsvAH9/fwAAAAA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 useBgFill="1">
        <p:nvSpPr>
          <p:cNvPr id="3" name="Прямоугольник 22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EAAAAAAAAAAEAAAAAAAAAIgAAAAAAAAAAAAAAZAAAAGQAAAAAAAAAy8vLACIAAAAAAAAAAAAAAGQAAABkAAAAAAAAABcAAAAUAAAAAAAAAAAAAAD/fwAA/38AAAAAAAAJAAAABAAAAAAAAAAMAAAAEAAAAAAAAAAAAAAAAAAAAAAAAAAeAAAAaAAAAAAAAAAAAAAAAAAAAAAAAAAAAAAAECcAABAnAAAAAAAAAAAAAAAAAAAAAAAAAAAAAAAAAAAAAAAAyAAAAFAAAAAAAAAAwMD/AAAAAAAAAAAAAAAAAAAAAABkAAAAAAAAAH9/fwAKAAAAHwAAAFQAAAD///8AAAAAAQAAAAAAAAAAAAAAAAAAAAAAAAAAAAAAAAAAAAAAAAAAAAAAAn9/fwAAAAAAy8vLAMDA/wB/f38AAAAAAAAAAAAAAAAAAAAAAAAAAAAhAAAAGAAAABQAAAAMCAAAzAcAAPRCAABNIgAAEAAAACYAAAAIAAAA//////////8="/>
              </a:ext>
            </a:extLst>
          </p:cNvSpPr>
          <p:nvPr/>
        </p:nvSpPr>
        <p:spPr>
          <a:xfrm>
            <a:off x="1308100" y="1267460"/>
            <a:ext cx="9575800" cy="4308475"/>
          </a:xfrm>
          <a:prstGeom prst="rect">
            <a:avLst/>
          </a:prstGeom>
          <a:ln>
            <a:noFill/>
          </a:ln>
          <a:effectLst>
            <a:outerShdw blurRad="50800" dist="0" dir="0" algn="ctr">
              <a:srgbClr val="000000">
                <a:alpha val="66000"/>
              </a:srgbClr>
            </a:outerShdw>
            <a:softEdge rad="127000"/>
          </a:effectLst>
        </p:spPr>
      </p:sp>
      <p:sp>
        <p:nvSpPr>
          <p:cNvPr id="4" name="Прямоугольник 23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Pz8/AH9/fwAAAAADzMzMAMDA/wB/f38AAAAAAAAAAAAAAAAAAAAAAAAAAAAhAAAAGAAAABQAAADoCAAArwgAABhCAACBIQAAEAAAACYAAAAIAAAA//////////8="/>
              </a:ext>
            </a:extLst>
          </p:cNvSpPr>
          <p:nvPr/>
        </p:nvSpPr>
        <p:spPr>
          <a:xfrm>
            <a:off x="1447800" y="1411605"/>
            <a:ext cx="9296400" cy="403479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Прямоугольник 29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AAAAA8D8rDf///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GAAAAAQAAAAAAAAAAAAAAAAAAAAAAAAAAAAAAAAAAAAAAAAAAQWsvAH9/fwAAAAADzMzMAMDA/wB/f38AAAAAAAAAAAAAAAAAAAAAAAAAAAAhAAAAGAAAABQAAACYHwAAzAcAAGgrAABMDAAAEAAAACYAAAAIAAAA//////////8="/>
              </a:ext>
            </a:extLst>
          </p:cNvSpPr>
          <p:nvPr/>
        </p:nvSpPr>
        <p:spPr>
          <a:xfrm>
            <a:off x="5135880" y="126746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6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/w0AAPpAAADNHAAAEAAAACYAAAAIAAAAAaAAAAAAAAA="/>
              </a:ext>
            </a:extLst>
          </p:cNvSpPr>
          <p:nvPr>
            <p:ph type="title"/>
          </p:nvPr>
        </p:nvSpPr>
        <p:spPr>
          <a:xfrm>
            <a:off x="1629410" y="2275205"/>
            <a:ext cx="8933180" cy="24066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83000"/>
              </a:lnSpc>
              <a:defRPr lang="ru-ru" sz="6800" kern="1" cap="all" spc="-18" baseline="0">
                <a:solidFill>
                  <a:srgbClr val="262626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grpSp>
        <p:nvGrpSpPr>
          <p:cNvPr id="7" name="Группа 15"/>
          <p:cNvGrpSpPr>
            <a:extLst>
              <a:ext uri="smNativeData">
                <pr:smNativeData xmlns:pr="smNativeData" val="SMDATA_7_CdW0Y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EwgAADMBwAAtCoAAJYLAAAQAAAAJgAAAAgAAAD/////AAAAAA=="/>
              </a:ext>
            </a:extLst>
          </p:cNvGrpSpPr>
          <p:nvPr/>
        </p:nvGrpSpPr>
        <p:grpSpPr>
          <a:xfrm>
            <a:off x="5250180" y="1267460"/>
            <a:ext cx="1691640" cy="615950"/>
            <a:chOff x="5250180" y="1267460"/>
            <a:chExt cx="1691640" cy="615950"/>
          </a:xfrm>
        </p:grpSpPr>
        <p:sp>
          <p:nvSpPr>
            <p:cNvPr id="10" name="Прямая соединительная линия 16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zAcAAEwgAACRCwAAAAAAACYAAAAIAAAA//////////8="/>
                </a:ext>
              </a:extLst>
            </p:cNvSpPr>
            <p:nvPr/>
          </p:nvSpPr>
          <p:spPr>
            <a:xfrm>
              <a:off x="525018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9" name="Прямая соединительная линия 17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JgNUwU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C0KgAAzAcAALQqAACRCwAAAAAAACYAAAAIAAAA//////////8="/>
                </a:ext>
              </a:extLst>
            </p:cNvSpPr>
            <p:nvPr/>
          </p:nvSpPr>
          <p:spPr>
            <a:xfrm>
              <a:off x="6941820" y="1267460"/>
              <a:ext cx="0" cy="612775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8" name="Прямая соединительная линия 18"/>
            <p:cNvSpPr>
              <a:extLst>
                <a:ext uri="smNativeData">
                  <pr:smNativeData xmlns:pr="smNativeData" val="SMDATA_13_CdW0YRMAAAAlAAAACgAAAA0AAAAAkAAAAEgAAACQAAAASAAAAAAAAAAAAAAAAAAAAAEAAABQAAAAAAAAAAAA4D8AAAAAAADgPwAAAAAAAOA/AAAAAAAA4D8AAAAAAADgPwAAAAAAAOA/AAAAAAAA4D8AAAAAAADgPwAAAAAAAOA/AAAAAAAA4D8CAAAAjAAAAAEAAAAAAAAAJiYmAP///wgAAAAAAAAAAAAAAAAAAAAAAAAAAAAAAAAAAAAAeAAAAAEAAABAAAAAAAAAAAAAAABaAAAAAAAAAAAAAAAAAAAAAAAAAAAAAAAAAAAAAAAAAAAAAAAAAAAAAAAAAAAAAAAAAAAAAAAAAAAAAAAAAAAAAAAAAAAAAAAAAAAAFAAAADwAAAABAAAAAAAAAP///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mJiYAAAAAAQAAAAAAAAAAAAAAAAAAAAAAAAAAAAAAAAAAAAAAAAAA////AH9/fwAAAAADzMzMAMDA/wB/f38AAAAAAAAAAAAAAAAAAAAAAAAAAAAhAAAAGAAAABQAAABMIAAAlgsAALQqAACWCwAAAAAAACYAAAAIAAAA//////////8="/>
                </a:ext>
              </a:extLst>
            </p:cNvSpPr>
            <p:nvPr/>
          </p:nvSpPr>
          <p:spPr>
            <a:xfrm>
              <a:off x="5250180" y="1883410"/>
              <a:ext cx="1691640" cy="0"/>
            </a:xfrm>
            <a:prstGeom prst="line">
              <a:avLst/>
            </a:prstGeom>
            <a:solidFill>
              <a:srgbClr val="262626"/>
            </a:solidFill>
            <a:ln w="635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1" name="Текс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zRwAAARBAACdHwAAEAAAACYAAAAIAAAAAaAAAAAAAAA="/>
              </a:ext>
            </a:extLst>
          </p:cNvSpPr>
          <p:nvPr>
            <p:ph idx="1"/>
          </p:nvPr>
        </p:nvSpPr>
        <p:spPr>
          <a:xfrm>
            <a:off x="1629410" y="4681855"/>
            <a:ext cx="8939530" cy="457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 defTabSz="914400">
              <a:buNone/>
              <a:tabLst>
                <a:tab pos="2633980" algn="l"/>
              </a:tabLst>
              <a:defRPr sz="1800" noProof="1">
                <a:solidFill>
                  <a:srgbClr val="0C0C0C"/>
                </a:solidFill>
                <a:effectLst/>
              </a:defRPr>
            </a:lvl1pPr>
            <a:lvl2pPr marL="457200" indent="0">
              <a:buNone/>
              <a:defRPr sz="1600" noProof="1">
                <a:solidFill>
                  <a:srgbClr val="8C8C8C"/>
                </a:solidFill>
              </a:defRPr>
            </a:lvl2pPr>
            <a:lvl3pPr marL="914400" indent="0">
              <a:buNone/>
              <a:defRPr sz="1600" noProof="1">
                <a:solidFill>
                  <a:srgbClr val="8C8C8C"/>
                </a:solidFill>
              </a:defRPr>
            </a:lvl3pPr>
            <a:lvl4pPr marL="1371600" indent="0">
              <a:buNone/>
              <a:defRPr sz="1400" noProof="1">
                <a:solidFill>
                  <a:srgbClr val="8C8C8C"/>
                </a:solidFill>
              </a:defRPr>
            </a:lvl4pPr>
            <a:lvl5pPr marL="1828800" indent="0">
              <a:buNone/>
              <a:defRPr sz="1400" noProof="1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12" name="Дата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4IAAARQgAAEgqAABXCwAAEAAAACYAAAAIAAAAAYAAAAAAAAA="/>
              </a:ext>
            </a:extLst>
          </p:cNvSpPr>
          <p:nvPr>
            <p:ph type="dt" sz="half" idx="10"/>
          </p:nvPr>
        </p:nvSpPr>
        <p:spPr>
          <a:xfrm>
            <a:off x="5318760" y="1344295"/>
            <a:ext cx="1554480" cy="499110"/>
          </a:xfrm>
        </p:spPr>
        <p:txBody>
          <a:bodyPr/>
          <a:lstStyle>
            <a:lvl1pPr algn="ctr">
              <a:defRPr lang="ru-ru" sz="1300" kern="1" spc="0" baseline="0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ru-ru"/>
            </a:pPr>
            <a:fld id="{38FD74A0-EED5-A882-9B45-18D73A0B6D4D}" type="datetime1">
              <a:t>10.12.2021</a:t>
            </a:fld>
          </a:p>
        </p:txBody>
      </p:sp>
      <p:sp>
        <p:nvSpPr>
          <p:cNvPr id="13" name="Нижний колонтитул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GCgAA2R8AANcsAABBIQAAEAAAACYAAAAIAAAAAYAAAAAAAAA="/>
              </a:ext>
            </a:extLst>
          </p:cNvSpPr>
          <p:nvPr>
            <p:ph type="ftr" sz="quarter" idx="11"/>
          </p:nvPr>
        </p:nvSpPr>
        <p:spPr>
          <a:xfrm>
            <a:off x="1629410" y="5177155"/>
            <a:ext cx="5659755" cy="228600"/>
          </a:xfrm>
        </p:spPr>
        <p:txBody>
          <a:bodyPr/>
          <a:lstStyle>
            <a:lvl1pPr algn="l"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4" name="Номер слайда 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uNAAA2R8AAPpAAABBIQAAEAAAACYAAAAIAAAAAYAAAAAAAAA="/>
              </a:ext>
            </a:extLst>
          </p:cNvSpPr>
          <p:nvPr>
            <p:ph type="sldNum" sz="quarter" idx="12"/>
          </p:nvPr>
        </p:nvSpPr>
        <p:spPr>
          <a:xfrm>
            <a:off x="8604250" y="5177155"/>
            <a:ext cx="1958340" cy="228600"/>
          </a:xfrm>
        </p:spPr>
        <p:txBody>
          <a:bodyPr/>
          <a:lstStyle>
            <a:lvl1pPr>
              <a:defRPr lang="en-us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0F18-56D5-A8F9-9B45-A0AC410B6DF5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EAjAAAAJAAAEAAAACYAAAAIAAAAAYAAAAAAAAA="/>
              </a:ext>
            </a:extLst>
          </p:cNvSpPr>
          <p:nvPr>
            <p:ph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JwAA8AwAAHBEAAAAJAAAEAAAACYAAAAIAAAAAYAAAAAAAAA="/>
              </a:ext>
            </a:extLst>
          </p:cNvSpPr>
          <p:nvPr>
            <p:ph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3818-56D5-A8CE-9B45-A09B760B6DF5}" type="datetime1">
              <a:rPr lang="ru-ru"/>
              <a:t>10.12.2021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Номер слайда 6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2352-1CD5-A8D5-9B45-EA806D0B6DBF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wwwAAEUjAACzEAAAEAAAACYAAAAIAAAAgaAAAAAAAAA="/>
              </a:ext>
            </a:extLst>
          </p:cNvSpPr>
          <p:nvPr>
            <p:ph idx="1"/>
          </p:nvPr>
        </p:nvSpPr>
        <p:spPr>
          <a:xfrm>
            <a:off x="106997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i="0" noProof="1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VBgAALhEAAEUjAACkJAAAEAAAACYAAAAIAAAAAYAAAAAAAAA="/>
              </a:ext>
            </a:extLst>
          </p:cNvSpPr>
          <p:nvPr>
            <p:ph idx="2"/>
          </p:nvPr>
        </p:nvSpPr>
        <p:spPr>
          <a:xfrm>
            <a:off x="1069975" y="2792730"/>
            <a:ext cx="4663440" cy="3163570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wwwAAGtEAACzEAAAEAAAACYAAAAIAAAAgaAAAAAAAAA="/>
              </a:ext>
            </a:extLst>
          </p:cNvSpPr>
          <p:nvPr>
            <p:ph idx="3"/>
          </p:nvPr>
        </p:nvSpPr>
        <p:spPr>
          <a:xfrm>
            <a:off x="6458585" y="2074545"/>
            <a:ext cx="4663440" cy="6400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spcBef>
                <a:spcPts val="0"/>
              </a:spcBef>
              <a:buNone/>
              <a:defRPr sz="1900" b="1" noProof="1">
                <a:solidFill>
                  <a:schemeClr val="tx1"/>
                </a:solidFill>
              </a:defRPr>
            </a:lvl1pPr>
            <a:lvl2pPr marL="457200" indent="0">
              <a:buNone/>
              <a:defRPr sz="1800" b="1" noProof="1"/>
            </a:lvl2pPr>
            <a:lvl3pPr marL="914400" indent="0">
              <a:buNone/>
              <a:defRPr sz="1800" b="1" noProof="1"/>
            </a:lvl3pPr>
            <a:lvl4pPr marL="1371600" indent="0">
              <a:buNone/>
              <a:defRPr sz="1600" b="1" noProof="1"/>
            </a:lvl4pPr>
            <a:lvl5pPr marL="1828800" indent="0">
              <a:buNone/>
              <a:defRPr sz="1600" b="1" noProof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JwAALhEAAGtEAAClJAAAEAAAACYAAAAIAAAAAYAAAAAAAAA="/>
              </a:ext>
            </a:extLst>
          </p:cNvSpPr>
          <p:nvPr>
            <p:ph idx="4"/>
          </p:nvPr>
        </p:nvSpPr>
        <p:spPr>
          <a:xfrm>
            <a:off x="6458585" y="2792730"/>
            <a:ext cx="4663440" cy="3164205"/>
          </a:xfrm>
        </p:spPr>
        <p:txBody>
          <a:bodyPr/>
          <a:lstStyle>
            <a:lvl1pPr>
              <a:defRPr sz="18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4400-4ED5-A8B2-9B45-B8E70A0B6DED}" type="datetime1">
              <a:rPr lang="ru-ru"/>
              <a:t>10.12.2021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Номер слайда 8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6302-4CD5-A895-9B45-BAC02D0B6DEF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IRq+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noProof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JThj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695A-14D5-A89F-9B45-E2CA270B6DB7}" type="datetime1">
              <a:rPr lang="ru-ru"/>
              <a:t>10.12.2021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Номер слайда 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4C4F-01D5-A8BA-9B45-F7EF020B6DA2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7032-7CD5-A886-9B45-8AD33E0B6DDF}" type="datetime1">
              <a:rPr lang="ru-ru"/>
              <a:t>10.12.2021</a:t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Номер слайда 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77D5-9BD5-A881-9B45-6DD4390B6D38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9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Прямоугольник 12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vQMAAHtHAADdDQAAEAAAACYAAAAIAAAAgaAAAAAAAAA="/>
              </a:ext>
            </a:extLst>
          </p:cNvSpPr>
          <p:nvPr>
            <p:ph type="title"/>
          </p:nvPr>
        </p:nvSpPr>
        <p:spPr>
          <a:xfrm>
            <a:off x="8458200" y="607695"/>
            <a:ext cx="3161665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tabLst/>
              <a:defRPr lang="ru-ru" sz="3200" b="0" kern="1" spc="0" baseline="0">
                <a:solidFill>
                  <a:schemeClr val="tx1"/>
                </a:solidFill>
                <a:effectLst/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5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GguAACQJAAAEAAAACYAAAAIAAAAAYAAAAAAAAA="/>
              </a:ext>
            </a:extLst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 noProof="1"/>
            </a:lvl1pPr>
            <a:lvl2pPr>
              <a:defRPr sz="1600" noProof="1"/>
            </a:lvl2pPr>
            <a:lvl3pPr>
              <a:defRPr sz="1400" noProof="1"/>
            </a:lvl3pPr>
            <a:lvl4pPr>
              <a:defRPr sz="1400" noProof="1"/>
            </a:lvl4pPr>
            <a:lvl5pPr>
              <a:defRPr sz="1400" noProof="1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>
              <a:defRPr noProof="1"/>
            </a:pPr>
            <a:r>
              <a:t>Образец текста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6" name="Текст 3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NAAAYA4AAHtHAACQJAAAEAAAACYAAAAIAAAAAaAAAAAAAAA="/>
              </a:ext>
            </a:extLst>
          </p:cNvSpPr>
          <p:nvPr>
            <p:ph idx="2"/>
          </p:nvPr>
        </p:nvSpPr>
        <p:spPr>
          <a:xfrm>
            <a:off x="8458200" y="2336800"/>
            <a:ext cx="3161665" cy="3606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  <p:sp>
        <p:nvSpPr>
          <p:cNvPr id="7" name="Дата 7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IgAAICUAAGguAABgJwAAEAAAACYAAAAIAAAAAYAAAAAAAAA="/>
              </a:ext>
            </a:extLst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1C6E-20D5-A8EA-9B45-D6BF520B6D83}" type="datetime1">
              <a:rPr lang="ru-ru"/>
              <a:t>10.12.2021</a:t>
            </a:fld>
          </a:p>
        </p:txBody>
      </p:sp>
      <p:sp>
        <p:nvSpPr>
          <p:cNvPr id="8" name="Нижний колонтитул 8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ICUAAGwg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85800" y="6035040"/>
            <a:ext cx="4584700" cy="365760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10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tHAABgJwAAEAAAACYAAAAIAAAAAY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3010" cy="365760"/>
          </a:xfrm>
        </p:spPr>
        <p:txBody>
          <a:bodyPr/>
          <a:lstStyle>
            <a:lvl1pPr>
              <a:defRPr lang="ru-ru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5BE5-ABD5-A8AD-9B45-5DF8150B6D08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0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AAAAA2NjYAP///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AAAAAQAAAAAAAAAAAAAAAAAAAAAAAAAAAAAAAAAAAAAAAAAAQWsvAH9/fwAAAAADzMzMAMDA/wB/f38AAAAAAAAAAAAAAAAAAAAAAAAAAAAhAAAAGAAAABQAAADzMQAAdgEAAH1JAAC6KAAAEAAAACYAAAAIAAAA//////////8="/>
              </a:ext>
            </a:extLst>
          </p:cNvSpPr>
          <p:nvPr/>
        </p:nvSpPr>
        <p:spPr>
          <a:xfrm>
            <a:off x="8119745" y="237490"/>
            <a:ext cx="3826510" cy="6383020"/>
          </a:xfrm>
          <a:prstGeom prst="rect">
            <a:avLst/>
          </a:prstGeom>
          <a:solidFill>
            <a:srgbClr val="D8D8D8">
              <a:alpha val="59000"/>
            </a:srgbClr>
          </a:solidFill>
          <a:ln>
            <a:noFill/>
          </a:ln>
          <a:effectLst/>
        </p:spPr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CdW0YRMAAAAlAAAAZAAAAC0AAAAAkAAAAEgAAACQAAAASAAAAAAAAAAAAAAAAAAAAAEAAABQAAAAAAAAAAAA4D8AAAAAAADgPwAAAAAAAOA/AAAAAAAA4D8AAAAAAADgPwAAAAAAAOA/AAAAAAAA4D8AAAAAAADgPwAAAAAAAOA/AAAAAAAA4D8CAAAAjAAAAAEAAAAAAAAAlci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VyIAAAAAAAQAAAAAAAAAAAAAAAAAAAAAAAAAAAAAAAAAAAAAAAAAAAAAAAn9/fwAAAAADzMzMAMDA/wB/f38AAAAAAAAAAAAAAAAAAAAAAAAAAAAhAAAAGAAAABQAAABoAQAAdgEAAMAwAAC6KAAAEAAAACYAAAAIAAAAAYAAAP8fAAA="/>
              </a:ext>
            </a:extLst>
          </p:cNvSpPr>
          <p:nvPr>
            <p:ph type="pic" idx="1"/>
          </p:nvPr>
        </p:nvSpPr>
        <p:spPr>
          <a:xfrm>
            <a:off x="228600" y="237490"/>
            <a:ext cx="7696200" cy="6383020"/>
          </a:xfrm>
          <a:solidFill>
            <a:srgbClr val="95C880"/>
          </a:solidFill>
          <a:ln>
            <a:noFill/>
          </a:ln>
        </p:spPr>
        <p:txBody>
          <a:bodyPr/>
          <a:lstStyle>
            <a:lvl1pPr marL="0" indent="0">
              <a:buNone/>
              <a:defRPr sz="3200" noProof="1"/>
            </a:lvl1pPr>
            <a:lvl2pPr marL="457200" indent="0">
              <a:buNone/>
              <a:defRPr sz="2800" noProof="1"/>
            </a:lvl2pPr>
            <a:lvl3pPr marL="914400" indent="0">
              <a:buNone/>
              <a:defRPr sz="2400" noProof="1"/>
            </a:lvl3pPr>
            <a:lvl4pPr marL="1371600" indent="0">
              <a:buNone/>
              <a:defRPr sz="2000" noProof="1"/>
            </a:lvl4pPr>
            <a:lvl5pPr marL="1828800" indent="0">
              <a:buNone/>
              <a:defRPr sz="2000" noProof="1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noProof="1"/>
            </a:pPr>
            <a:r>
              <a:t>Вставка рисунка</a:t>
            </a:r>
            <a:endParaRPr lang="en-us"/>
          </a:p>
        </p:txBody>
      </p:sp>
      <p:sp>
        <p:nvSpPr>
          <p:cNvPr id="4" name="Дата 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VIgAAICUAAJQvAABgJwAAEAAAACYAAAAIAAAAAYAAAAAAAAA="/>
              </a:ext>
            </a:extLst>
          </p:cNvSpPr>
          <p:nvPr>
            <p:ph type="dt" sz="half" idx="10"/>
          </p:nvPr>
        </p:nvSpPr>
        <p:spPr>
          <a:xfrm>
            <a:off x="5662295" y="6035040"/>
            <a:ext cx="2072005" cy="365760"/>
          </a:xfrm>
        </p:spPr>
        <p:txBody>
          <a:bodyPr/>
          <a:lstStyle>
            <a:lvl1pPr>
              <a:defRPr lang="ru-ru" b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6DD7-99D5-A89B-9B45-6FCE230B6D3A}" type="datetime1">
              <a:rPr lang="ru-ru"/>
              <a:t>10.12.2021</a:t>
            </a:fld>
          </a:p>
        </p:txBody>
      </p:sp>
      <p:sp>
        <p:nvSpPr>
          <p:cNvPr id="5" name="Нижний колонтитул 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wAAICUAAP4fAABgJwAAEAAAACYAAAAIAAAAAYAAAAAAAAA="/>
              </a:ext>
            </a:extLst>
          </p:cNvSpPr>
          <p:nvPr>
            <p:ph type="ftr" sz="quarter" idx="11"/>
          </p:nvPr>
        </p:nvSpPr>
        <p:spPr>
          <a:xfrm>
            <a:off x="612775" y="6035040"/>
            <a:ext cx="4587875" cy="365760"/>
          </a:xfrm>
        </p:spPr>
        <p:txBody>
          <a:bodyPr/>
          <a:lstStyle>
            <a:lvl1pPr marL="0" algn="l" defTabSz="914400">
              <a:tabLst/>
              <a:defRPr lang="en-us" sz="1000" b="1" kern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Номер слайда 6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PwAAICUAAH5HAABgJwAAEAAAACYAAAAIAAAAAYAAAAAAAAA="/>
              </a:ext>
            </a:extLst>
          </p:cNvSpPr>
          <p:nvPr>
            <p:ph type="sldNum" sz="quarter" idx="12"/>
          </p:nvPr>
        </p:nvSpPr>
        <p:spPr>
          <a:xfrm>
            <a:off x="10396855" y="6035040"/>
            <a:ext cx="1224915" cy="36576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6270-3ED5-A894-9B45-C8C12C0B6D9D}" type="slidenum">
              <a:t>‹#›</a:t>
            </a:fld>
          </a:p>
        </p:txBody>
      </p:sp>
      <p:sp>
        <p:nvSpPr>
          <p:cNvPr id="7" name="Прямоугольник 11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D8/PwAK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AAAAAQAAAAAAAAAAAAAAAAAAAAAAAAAAAAAAAAAAAAAAAAAAPz8/AH9/fwAAAAADzMzMAMDA/wB/f38AAAAAAAAAAAAAAAAAAAAAAAAAAAAhAAAAGAAAABQAAADHMgAATgIAAKlIAADiJwAAEAAAACYAAAAIAAAA//////////8="/>
              </a:ext>
            </a:extLst>
          </p:cNvSpPr>
          <p:nvPr/>
        </p:nvSpPr>
        <p:spPr>
          <a:xfrm>
            <a:off x="8254365" y="374650"/>
            <a:ext cx="3557270" cy="6108700"/>
          </a:xfrm>
          <a:prstGeom prst="rect">
            <a:avLst/>
          </a:prstGeom>
          <a:noFill/>
          <a:ln w="6350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tgMAAH5HAADWDQAAEAAAACYAAAAIAAAAgaAAAAAAAAA="/>
              </a:ext>
            </a:extLst>
          </p:cNvSpPr>
          <p:nvPr>
            <p:ph type="title"/>
          </p:nvPr>
        </p:nvSpPr>
        <p:spPr>
          <a:xfrm>
            <a:off x="8477250" y="603250"/>
            <a:ext cx="31445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lang="ru-ru" sz="3200" b="0">
                <a:solidFill>
                  <a:schemeClr val="tx1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noProof="1"/>
            </a:pPr>
            <a:r>
              <a:rPr lang="ru-ru"/>
              <a:t>Образец заголовка</a:t>
            </a:r>
          </a:p>
        </p:txBody>
      </p:sp>
      <p:sp>
        <p:nvSpPr>
          <p:cNvPr id="9" name="Текст 3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NAAArg4AAH5HAABIJAAAEAAAACYAAAAIAAAAAaAAAAAAAAA="/>
              </a:ext>
            </a:extLst>
          </p:cNvSpPr>
          <p:nvPr>
            <p:ph idx="2"/>
          </p:nvPr>
        </p:nvSpPr>
        <p:spPr>
          <a:xfrm>
            <a:off x="8477250" y="2386330"/>
            <a:ext cx="3144520" cy="3511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 noProof="1">
                <a:solidFill>
                  <a:schemeClr val="tx1"/>
                </a:solidFill>
              </a:defRPr>
            </a:lvl1pPr>
            <a:lvl2pPr marL="457200" indent="0">
              <a:buNone/>
              <a:defRPr sz="1200" noProof="1"/>
            </a:lvl2pPr>
            <a:lvl3pPr marL="914400" indent="0">
              <a:buNone/>
              <a:defRPr sz="1000" noProof="1"/>
            </a:lvl3pPr>
            <a:lvl4pPr marL="1371600" indent="0">
              <a:buNone/>
              <a:defRPr sz="900" noProof="1"/>
            </a:lvl4pPr>
            <a:lvl5pPr marL="1828800" indent="0">
              <a:buNone/>
              <a:defRPr sz="900" noProof="1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noProof="1"/>
            </a:pPr>
            <a:r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8"/>
          <p:cNvSpPr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D///8A////AQAAAAAAAAAAAAAAAAAAAAAAAAAAAAAAAAAAAAAAAAAAQWsvAH9/fwD19vQ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defRPr>
            </a:pPr>
            <a:endParaRPr lang="en-us"/>
          </a:p>
        </p:txBody>
      </p:sp>
      <p:sp>
        <p:nvSpPr>
          <p:cNvPr id="3" name="Прямоугольник 6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EAAAAAAAAAv7+/AP///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C/v78A////AQAAAAAAAAAAAAAAAAAAAAAAAAAAAAAAAAAAAAAAAAAAAAAAAn9/fwD19vQDzMzMAMDA/wB/f38AAAAAAAAAAAAAAAAAAAAAAAAAAAAhAAAAGAAAABQAAAByAQAAdgEAAI5JAAC6KAAAEAAAACYAAAAIAAAA//////////8="/>
              </a:ext>
            </a:extLst>
          </p:cNvSpPr>
          <p:nvPr/>
        </p:nvSpPr>
        <p:spPr>
          <a:xfrm>
            <a:off x="234950" y="237490"/>
            <a:ext cx="11722100" cy="6383020"/>
          </a:xfrm>
          <a:prstGeom prst="rect">
            <a:avLst/>
          </a:prstGeom>
          <a:solidFill>
            <a:srgbClr val="BFBFBF">
              <a:alpha val="59000"/>
            </a:srgbClr>
          </a:solidFill>
          <a:ln>
            <a:noFill/>
          </a:ln>
          <a:effectLst>
            <a:softEdge rad="127000"/>
          </a:effectLst>
        </p:spPr>
      </p:sp>
      <p:sp>
        <p:nvSpPr>
          <p:cNvPr id="4" name="Прямоугольник 7"/>
          <p:cNvSpPr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JiYmAH9/fwD19vQDzMzMAMDA/wB/f38AAAAAAAAAAAAAAAAAAAAAAAAAAAAhAAAAGAAAABQAAABKAgAATgIAALZIAADiJwAAEAAAACYAAAAIAAAA//////////8="/>
              </a:ext>
            </a:extLst>
          </p:cNvSpPr>
          <p:nvPr/>
        </p:nvSpPr>
        <p:spPr>
          <a:xfrm>
            <a:off x="372110" y="374650"/>
            <a:ext cx="11447780" cy="6108700"/>
          </a:xfrm>
          <a:prstGeom prst="rect">
            <a:avLst/>
          </a:prstGeom>
          <a:noFill/>
          <a:ln w="6350" cap="flat" cmpd="sng" algn="ctr">
            <a:solidFill>
              <a:srgbClr val="262626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vy8AAP//wQE="/>
              </a:ext>
            </a:extLst>
          </p:cNvSpPr>
          <p:nvPr>
            <p:ph type="title"/>
          </p:nvPr>
        </p:nvSpPr>
        <p:spPr>
          <a:xfrm>
            <a:off x="1066800" y="642620"/>
            <a:ext cx="100584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Стиль образца заголовка</a:t>
            </a:r>
          </a:p>
        </p:txBody>
      </p:sp>
      <p:sp>
        <p:nvSpPr>
          <p:cNvPr id="6" name="Текс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8AwAAHBEAACeJAAAEAAAACYAAAAIAAAAPy8AAP//wQE="/>
              </a:ext>
            </a:extLst>
          </p:cNvSpPr>
          <p:nvPr>
            <p:ph type="body" idx="1"/>
          </p:nvPr>
        </p:nvSpPr>
        <p:spPr>
          <a:xfrm>
            <a:off x="1066800" y="2103120"/>
            <a:ext cx="10058400" cy="3849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noProof="1"/>
            </a:pPr>
            <a:r>
              <a:t>Щелкните, чтобы изменить стили текста образца слайда</a:t>
            </a:r>
          </a:p>
          <a:p>
            <a:pPr lvl="1">
              <a:defRPr noProof="1"/>
            </a:pPr>
            <a:r>
              <a:t>Второй уровень</a:t>
            </a:r>
          </a:p>
          <a:p>
            <a:pPr lvl="2">
              <a:defRPr noProof="1"/>
            </a:pPr>
            <a:r>
              <a:t>Третий уровень</a:t>
            </a:r>
          </a:p>
          <a:p>
            <a:pPr lvl="3">
              <a:defRPr noProof="1"/>
            </a:pPr>
            <a:r>
              <a:t>Четвертый уровень</a:t>
            </a:r>
          </a:p>
          <a:p>
            <a:pPr lvl="4">
              <a:defRPr noProof="1"/>
            </a:pPr>
            <a:r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LAAAICUAAHA+AABgJwAAEAAAACYAAAAIAAAAv48AAP//wQE="/>
              </a:ext>
            </a:extLst>
          </p:cNvSpPr>
          <p:nvPr>
            <p:ph type="dt" sz="half" idx="2"/>
          </p:nvPr>
        </p:nvSpPr>
        <p:spPr>
          <a:xfrm>
            <a:off x="7256780" y="6035040"/>
            <a:ext cx="28930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2818-56D5-A8DE-9B45-A08B660B6DF5}" type="datetime1">
              <a:rPr lang="ru-ru"/>
              <a:t/>
            </a:fld>
          </a:p>
        </p:txBody>
      </p:sp>
      <p:sp>
        <p:nvSpPr>
          <p:cNvPr id="8" name="Нижний колонтитул 4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CUAAFgqAABgJwAAEAAAACYAAAAIAAAAv48AAP//wQE="/>
              </a:ext>
            </a:extLst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80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Номер слайда 5"/>
          <p:cNvSpPr>
            <a:spLocks noGrp="1" noChangeArrowheads="1"/>
            <a:extLst>
              <a:ext uri="smNativeData">
                <pr:smNativeData xmlns:pr="smNativeData" val="SMDATA_13_CdW0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IPwAAICUAAHBEAABgJwAAEAAAACYAAAAIAAAAv48AAP//wQE="/>
              </a:ext>
            </a:extLst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800">
                <a:solidFill>
                  <a:srgbClr val="3F3F3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8FD5F95-DBD5-A8A9-9B45-2DFC110B6D7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000" b="0" i="0" u="none" strike="noStrike" kern="1" spc="0" baseline="0" noProof="1">
          <a:solidFill>
            <a:srgbClr val="262626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titleStyle>
    <p:bodyStyle>
      <a:lvl1pPr marL="182880" marR="0" indent="-182880" algn="l" defTabSz="914400">
        <a:lnSpc>
          <a:spcPct val="110000"/>
        </a:lnSpc>
        <a:spcBef>
          <a:spcPts val="900"/>
        </a:spcBef>
        <a:spcAft>
          <a:spcPts val="0"/>
        </a:spcAft>
        <a:buClrTx/>
        <a:buSzTx/>
        <a:buFont typeface="Garamond" pitchFamily="0" charset="0"/>
        <a:buChar char="◦"/>
        <a:tabLst/>
        <a:defRPr sz="15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3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73152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00584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280160" marR="0" indent="-18288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Garamond" pitchFamily="0" charset="0"/>
        <a:buChar char="◦"/>
        <a:tabLst/>
        <a:defRPr sz="1200" b="0" i="0" u="none" strike="noStrike" kern="1" spc="0" baseline="0" noProof="1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160020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1899920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220027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2499995" marR="0" indent="-228600" algn="l" defTabSz="914400">
        <a:lnSpc>
          <a:spcPct val="100000"/>
        </a:lnSpc>
        <a:spcBef>
          <a:spcPts val="500"/>
        </a:spcBef>
        <a:spcAft>
          <a:spcPts val="0"/>
        </a:spcAft>
        <a:buClr>
          <a:schemeClr val="tx1"/>
        </a:buClr>
        <a:buSzTx/>
        <a:buFont typeface="Garamond" pitchFamily="0" charset="0"/>
        <a:buChar char="◦"/>
        <a:tabLst/>
        <a:defRPr lang="ru-ru" sz="14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 descr="Крупный план логотипа&#10;&#10;Автоматически созданное описание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PnZoHDAAAABAAAAAAAAAAAAAAAAAAAAAAAAAAHgAAAGgAAAAAAAAAAAAAAAAAAAAAAAAAAAAAABAnAAAQJwAAAAAAAAAAAAAAAAAAAAAAAAAAAAAAAAAAAAAAAAAAAAAUAAAAAAAAAMDA/wAAAAAAZAAAADIAAAAAAAAAZAAAAAAAAAB/f38ACgAAAB8AAABUAAAAV5A/BQAAAAEAAAAAAAAAAAAAAAAAAAAAAAAAAAAAAAAAAAAAAAAAAP///wJ/f38AUFBGA8zMzADAwP8Af39/AAAAAAAAAAAAAAAAAP///wAAAAAAIQAAABgAAAAUAAAAAAAAAAAAAAAAS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81"/>
          <p:cNvSpPr>
            <a:extLst>
              <a:ext uri="smNativeData">
                <pr:smNativeData xmlns:pr="smNativeData" val="SMDATA_13_CdW0YRMAAAAlAAAAZAAAAC0AAAAAkAAAAEgAAACQAAAASAAAAAAAAAAAAAAAAAAAAAEAAABQAAAAAAAAAAAA4D8AAAAAAADgPwAAAAAAAOA/AAAAAAAA4D8AAAAAAADgPwAAAAAAAOA/AAAAAAAA4D8AAAAAAADgPwAAAAAAAOA/AAAAAAAA4D8CAAAAjAAAAAEAAAAAAAAAPz8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Pz8AAAAAAQAAAAAAAAAAAAAAAAAAAAAAAAAAAAAAAAAAAAAAAAAA////An9/fwBQUEYDzMzMAMDA/wB/f38AAAAAAAAAAAAAAAAAAAAAAAAAAAAhAAAAGAAAABQAAAAJIwAAIAsAAJNEAAAQHwAAEAAAACYAAAAIAAAA//////////8="/>
              </a:ext>
            </a:extLst>
          </p:cNvSpPr>
          <p:nvPr/>
        </p:nvSpPr>
        <p:spPr>
          <a:xfrm>
            <a:off x="5695315" y="1808480"/>
            <a:ext cx="5452110" cy="3241040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</p:sp>
      <p:sp>
        <p:nvSpPr>
          <p:cNvPr id="4" name="Прямоугольник 83"/>
          <p:cNvSpPr>
            <a:extLst>
              <a:ext uri="smNativeData">
                <pr:smNativeData xmlns:pr="smNativeData" val="SMDATA_13_CdW0YRMAAAAlAAAAZA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yAAAABQAAAAAAAAAwMD/AAAAAAAAAAAAAAAAAAAAAABkAAAAAAAAAH9/fwAKAAAAHwAAAFQAAABXkD8FAAAAAQAAAAAAAAAAAAAAAAAAAAAAAAAAAAAAAAAAAAAAAAAA////An9/fwBQUEYDzMzMAMDA/wB/f38AAAAAAAAAAAAAAAAAAAAAAAAAAAAhAAAAGAAAABQAAAAOJAAAJgwAAI5DAAAKHgAAEAAAACYAAAAIAAAA//////////8="/>
              </a:ext>
            </a:extLst>
          </p:cNvSpPr>
          <p:nvPr/>
        </p:nvSpPr>
        <p:spPr>
          <a:xfrm>
            <a:off x="5861050" y="1974850"/>
            <a:ext cx="5120640" cy="29083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>
            <a:softEdge rad="127000"/>
          </a:effectLst>
        </p:spPr>
      </p:sp>
      <p:sp>
        <p:nvSpPr>
          <p:cNvPr id="5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fQ4AAH5CAACGGAAAEAAAACYAAAAIAAAAASAAAAAAAAA="/>
              </a:ext>
            </a:extLst>
          </p:cNvSpPr>
          <p:nvPr>
            <p:ph type="ctrTitle"/>
          </p:nvPr>
        </p:nvSpPr>
        <p:spPr>
          <a:xfrm>
            <a:off x="6033770" y="2355215"/>
            <a:ext cx="4775200" cy="16313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cap="all"/>
            </a:pPr>
            <a:r>
              <a:rPr sz="4400" cap="all" noProof="1">
                <a:solidFill>
                  <a:schemeClr val="tx1"/>
                </a:solidFill>
              </a:rPr>
              <a:t>Введение в ООП</a:t>
            </a:r>
            <a:br/>
            <a:r>
              <a:rPr sz="4400" cap="all" noProof="1">
                <a:solidFill>
                  <a:schemeClr val="tx1"/>
                </a:solidFill>
              </a:rPr>
              <a:t>классы</a:t>
            </a:r>
            <a:endParaRPr sz="4400" cap="all" noProof="1">
              <a:solidFill>
                <a:schemeClr val="tx1"/>
              </a:solidFill>
            </a:endParaRPr>
          </a:p>
        </p:txBody>
      </p:sp>
      <p:sp>
        <p:nvSpPr>
          <p:cNvPr id="6" name="Подзаголовок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BQUEYDzMzMAMDA/wB/f38AAAAAAAAAAAAAAAAAAAAAAAAAAAAhAAAAGAAAABQAAAAeJQAAlRgAAH5CAAAGHAAAEAAAACYAAAAIAAAAASAAAAAAAAA="/>
              </a:ext>
            </a:extLst>
          </p:cNvSpPr>
          <p:nvPr>
            <p:ph type="subTitle" idx="1"/>
          </p:nvPr>
        </p:nvSpPr>
        <p:spPr>
          <a:xfrm>
            <a:off x="6033770" y="3996055"/>
            <a:ext cx="4775200" cy="5594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  <a:defRPr noProof="1"/>
            </a:pPr>
            <a:r>
              <a:rPr noProof="1">
                <a:solidFill>
                  <a:schemeClr val="tx1"/>
                </a:solidFill>
              </a:rPr>
              <a:t>Занятие №2</a:t>
            </a:r>
            <a:endParaRPr noProof="1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defRPr noProof="1"/>
            </a:pPr>
            <a:r>
              <a:rPr lang="ru-ru" sz="36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Уровни доступа атрибутов в Python</a:t>
            </a:r>
            <a:br/>
            <a:endParaRPr lang="ru-ru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XAwAAZAwAAP0hAACPJQAAEAAAACYAAAAIAAAAASAAAAAAAAA="/>
              </a:ext>
            </a:extLst>
          </p:cNvSpPr>
          <p:nvPr>
            <p:ph type="body" idx="1"/>
          </p:nvPr>
        </p:nvSpPr>
        <p:spPr>
          <a:xfrm>
            <a:off x="542925" y="2014220"/>
            <a:ext cx="4982210" cy="40913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342900" defTabSz="91440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FontTx/>
              <a:buAutoNum type="arabicPeriod"/>
              <a:tabLst>
                <a:tab pos="2929255" algn="l"/>
              </a:tabLst>
              <a:defRPr sz="1380" noProof="1"/>
            </a:pPr>
            <a:r>
              <a:rPr sz="1655" b="1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Private. </a:t>
            </a:r>
            <a:r>
              <a:rPr sz="165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Приватные члены класса недоступны извне - с ними можно работать только внутри класса.</a:t>
            </a:r>
            <a:endParaRPr sz="1655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FontTx/>
              <a:buAutoNum type="arabicPeriod"/>
              <a:tabLst>
                <a:tab pos="2929255" algn="l"/>
              </a:tabLst>
              <a:defRPr sz="1380" noProof="1"/>
            </a:pPr>
            <a:r>
              <a:rPr sz="1655" b="1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Public.</a:t>
            </a:r>
            <a:r>
              <a:rPr sz="165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Публичные </a:t>
            </a:r>
            <a:r>
              <a:rPr sz="1840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</a:t>
            </a:r>
            <a:r>
              <a:rPr sz="165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 наоборот - открыты для работы снаружи и, как правило, объявляются публичными сразу по-умолчанию.</a:t>
            </a:r>
            <a:endParaRPr sz="1655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FontTx/>
              <a:buAutoNum type="arabicPeriod"/>
              <a:tabLst>
                <a:tab pos="2929255" algn="l"/>
              </a:tabLst>
              <a:defRPr sz="1380" noProof="1"/>
            </a:pPr>
            <a:r>
              <a:rPr sz="1655" b="1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Protected.</a:t>
            </a:r>
            <a:r>
              <a:rPr sz="165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Доступ к защищенным ресурсам класса возможен только внутри этого класса и также внутри унаследованных от него классов (иными словами, внутри классов-потомков). Больше никто доступа к ним не имеет</a:t>
            </a:r>
            <a:endParaRPr sz="1655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0" indent="0">
              <a:spcBef>
                <a:spcPts val="830"/>
              </a:spcBef>
              <a:buNone/>
              <a:defRPr sz="1380" noProof="1"/>
            </a:pPr>
            <a:endParaRPr sz="1470" noProof="1"/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dCIAAB0NAACpRwAA1i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131695"/>
            <a:ext cx="6048375" cy="38563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E6Y3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BAAAqwMAABdIAACFJgAAEAAAACYAAAAIAAAAASAAAAAAAAA="/>
              </a:ext>
            </a:extLst>
          </p:cNvSpPr>
          <p:nvPr>
            <p:ph type="body" idx="1"/>
          </p:nvPr>
        </p:nvSpPr>
        <p:spPr>
          <a:xfrm>
            <a:off x="720090" y="596265"/>
            <a:ext cx="10998835" cy="56654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830"/>
              </a:spcBef>
              <a:buNone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Human 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Создайте класс Human. 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Определите для него два статических поля: default_name и default_age. 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Создайте метод __init__(), который помимо self принимает еще два параметра: name и age. Для этих параметров задайте значения по умолчанию, используя свойства default_name и default_age. В методе __init__() определите четыре свойства: Публичные - name и age. Приватные - money и house. 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Реализуйте справочный метод info(), который будет выводить поля name, age, house и money. 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Реализуйте справочный статический метод default_info(), который будет выводить статические поля default_name и default_age. </a:t>
            </a:r>
            <a:endParaRPr lang="en-us" sz="2390">
              <a:solidFill>
                <a:srgbClr val="008080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2390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Реализуйте метод earn_money(), увеличивающий значение свойства money.</a:t>
            </a:r>
            <a:endParaRPr lang="en-us" sz="239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+BAAAEwQAAChIAADsJgAAEAAAACYAAAAIAAAAASAAAAAAAAA="/>
              </a:ext>
            </a:extLst>
          </p:cNvSpPr>
          <p:nvPr>
            <p:ph type="body" idx="1"/>
          </p:nvPr>
        </p:nvSpPr>
        <p:spPr>
          <a:xfrm>
            <a:off x="730250" y="662305"/>
            <a:ext cx="10999470" cy="56648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830"/>
              </a:spcBef>
              <a:buNone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Тесты</a:t>
            </a:r>
            <a:endParaRPr lang="en-us" sz="3035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514350" indent="-514350" algn="l">
              <a:lnSpc>
                <a:spcPct val="100000"/>
              </a:lnSpc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Вызовите справочный метод default_info() для класса Human(</a:t>
            </a:r>
            <a:r>
              <a:rPr lang="en-us" sz="3035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)</a:t>
            </a:r>
            <a:endParaRPr lang="en-us" sz="3035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514350" indent="-514350" algn="l">
              <a:lnSpc>
                <a:spcPct val="100000"/>
              </a:lnSpc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Создайте объект класса Human</a:t>
            </a:r>
            <a:endParaRPr lang="en-us" sz="3035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514350" indent="-514350" algn="l">
              <a:lnSpc>
                <a:spcPct val="100000"/>
              </a:lnSpc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Выведите справочную информацию о созданном объекте (вызовите метод info()).</a:t>
            </a:r>
            <a:endParaRPr lang="en-us" sz="3035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514350" indent="-514350" algn="l">
              <a:lnSpc>
                <a:spcPct val="100000"/>
              </a:lnSpc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Поправьте финансовое положение объекта - вызовите метод earn_money()</a:t>
            </a:r>
            <a:endParaRPr lang="en-us" sz="3035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514350" indent="-514350" algn="l">
              <a:lnSpc>
                <a:spcPct val="100000"/>
              </a:lnSpc>
              <a:spcBef>
                <a:spcPts val="830"/>
              </a:spcBef>
              <a:buFontTx/>
              <a:buAutoNum type="arabicPeriod"/>
              <a:defRPr sz="1380" noProof="1"/>
            </a:pPr>
            <a:r>
              <a:rPr sz="3035"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Посмотрите, как изменилось состояние объекта класса Human</a:t>
            </a:r>
            <a:endParaRPr sz="2210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qBEAALMFAABYOQAAfS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926465"/>
            <a:ext cx="6451600" cy="50050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cw8AAMAGAACNOwAAcC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1097280"/>
            <a:ext cx="7169150" cy="4663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0iK2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3600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Наследование в </a:t>
            </a:r>
            <a:r>
              <a:rPr lang="en-us" sz="3600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endParaRPr lang="ru-ru" sz="36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DA0Ii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MQsAAHBEAADgIgAAEAAAACYAAAAIAAAAASAAAAAAAAA="/>
              </a:ext>
            </a:extLst>
          </p:cNvSpPr>
          <p:nvPr>
            <p:ph type="body" idx="1"/>
          </p:nvPr>
        </p:nvSpPr>
        <p:spPr>
          <a:xfrm>
            <a:off x="1066800" y="1819275"/>
            <a:ext cx="10058400" cy="38500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noProof="1"/>
            </a:pPr>
            <a:endParaRPr lang="en-us" sz="1800">
              <a:solidFill>
                <a:srgbClr val="252525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sz="1800" noProof="1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Как мы уже выяснили ранее</a:t>
            </a:r>
            <a:r>
              <a:rPr lang="en-us" sz="1800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</a:t>
            </a:r>
            <a:r>
              <a:rPr sz="1800" noProof="1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, механизм наследования позволяет создать новый класс на основе уже существующего. При этом новый класс включает в себя как свойства и методы родительского класса, так и новые (собственные) атрибуты. Эти новые атрибуты и отличают свежесозданный класс от его родителя.</a:t>
            </a:r>
            <a:br/>
            <a:br/>
            <a:r>
              <a:rPr sz="1800" noProof="1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того, чтобы в Python создать новый класс с помощью механизма наследования, необходимо воспользоваться следующим синтаксисом:</a:t>
            </a:r>
            <a:endParaRPr lang="en-us" sz="1800">
              <a:solidFill>
                <a:srgbClr val="252525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endParaRPr lang="en-us" sz="1800">
              <a:solidFill>
                <a:srgbClr val="252525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 algn="ctr">
              <a:buNone/>
              <a:defRPr noProof="1"/>
            </a:pPr>
            <a:r>
              <a:rPr sz="1800" b="1" noProof="1">
                <a:solidFill>
                  <a:srgbClr val="333333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class &lt;имя</a:t>
            </a:r>
            <a:r>
              <a:rPr sz="1800" b="1" noProof="1">
                <a:solidFill>
                  <a:srgbClr val="445588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_</a:t>
            </a:r>
            <a:r>
              <a:rPr sz="1800" b="1" noProof="1">
                <a:solidFill>
                  <a:srgbClr val="333333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нового</a:t>
            </a:r>
            <a:r>
              <a:rPr sz="1800" b="1" noProof="1">
                <a:solidFill>
                  <a:srgbClr val="445588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_</a:t>
            </a:r>
            <a:r>
              <a:rPr sz="1800" b="1" noProof="1">
                <a:solidFill>
                  <a:srgbClr val="333333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класса&gt;(&lt;имя_родителя&gt;):</a:t>
            </a:r>
            <a:endParaRPr sz="18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endParaRPr sz="1800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V0Ii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KAwAAmwMAAHZHAACVJgAAEAAAACYAAAAIAAAAASAAAAAAAAA="/>
              </a:ext>
            </a:extLst>
          </p:cNvSpPr>
          <p:nvPr>
            <p:ph type="body" idx="1"/>
          </p:nvPr>
        </p:nvSpPr>
        <p:spPr>
          <a:xfrm>
            <a:off x="575310" y="586105"/>
            <a:ext cx="11041380" cy="56857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None/>
              <a:defRPr sz="1380" noProof="1"/>
            </a:pP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 инициализаторе (метод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__init__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) наследуемого класса вызывается метод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super()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 </a:t>
            </a:r>
            <a:br/>
            <a:br/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Главная задача этого метода - дать возможность наследнику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обратиться к родительскому классу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 В классе родителе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Phone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есть свой инициализатор, и когда в потомке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MobilePhone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мы так же создаем инициализатор (а он нам действительно нужен, так как внутри него мы хотим объявить новое свойство) - мы его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перегружаем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 Иными словами, мы заменяем родительский метод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__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init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__()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 собственным одноименным методом. Это чревато тем, что родительский метод просто в принципе не будет вызван, и мы потеряем его функционал в классе наследнике. В конкретном случае, потеряем свойство </a:t>
            </a:r>
            <a:r>
              <a:rPr sz="2025" b="1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is_on</a:t>
            </a:r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</a:t>
            </a:r>
            <a:br/>
            <a:br/>
            <a:r>
              <a:rPr sz="2025" noProof="1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Чтобы такой потери не произошло, мы можем:</a:t>
            </a:r>
            <a:br/>
            <a:endParaRPr sz="2025" noProof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FontTx/>
              <a:buAutoNum type="arabicPeriod"/>
              <a:tabLst>
                <a:tab pos="457200" algn="l"/>
              </a:tabLst>
              <a:defRPr sz="1380" noProof="1"/>
            </a:pPr>
            <a:r>
              <a:rPr sz="202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Внутри инициализатора класса-наследника вызвать инициализатор родителя (для этого вызываем метод </a:t>
            </a:r>
            <a:r>
              <a:rPr sz="2025" b="1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super().__init__()</a:t>
            </a:r>
            <a:r>
              <a:rPr sz="202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)</a:t>
            </a:r>
            <a:endParaRPr sz="2025" noProof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Bef>
                <a:spcPts val="830"/>
              </a:spcBef>
              <a:spcAft>
                <a:spcPts val="735"/>
              </a:spcAft>
              <a:buFontTx/>
              <a:buAutoNum type="arabicPeriod"/>
              <a:tabLst>
                <a:tab pos="457200" algn="l"/>
              </a:tabLst>
              <a:defRPr sz="1380" noProof="1"/>
            </a:pPr>
            <a:r>
              <a:rPr sz="2025" noProof="1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А затем просто добавить новый функционал</a:t>
            </a:r>
            <a:endParaRPr sz="2025" noProof="1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0" indent="0">
              <a:spcBef>
                <a:spcPts val="830"/>
              </a:spcBef>
              <a:buNone/>
              <a:defRPr sz="1380" noProof="1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bAMAADoIAACAJQAA9i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337310"/>
            <a:ext cx="5539740" cy="4183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Рисунок 7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5CYAAPEKAAAXSAAAPx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0" y="1778635"/>
            <a:ext cx="5396865" cy="3300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Q9Ij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PgMAAHBEAADsCAAAEAAAACYAAAAIAAAAASAAAAAAAAA="/>
              </a:ext>
            </a:extLst>
          </p:cNvSpPr>
          <p:nvPr>
            <p:ph type="title"/>
          </p:nvPr>
        </p:nvSpPr>
        <p:spPr>
          <a:xfrm>
            <a:off x="1066800" y="527050"/>
            <a:ext cx="10058400" cy="9232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3600"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Множественное наследование Python</a:t>
            </a:r>
            <a:br/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ltZX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jBAAAAQgAANRFAABcDAAAECAAACYAAAAIAAAA//////////8="/>
              </a:ext>
            </a:extLst>
          </p:cNvSpPr>
          <p:nvPr/>
        </p:nvSpPr>
        <p:spPr>
          <a:xfrm>
            <a:off x="672465" y="1301115"/>
            <a:ext cx="1067879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Python, родительский класс может иметь несколько дочерних, и, аналогично, дочерний класс может иметь несколько родительских классов. Давайте рассмотрим первый сценарий.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6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8gUAAE8NAACNIwAA8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2163445"/>
            <a:ext cx="4812665" cy="41675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7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BwaX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2JgAA9g8AANFDAAD6JAAAECAAACYAAAAIAAAA//////////8="/>
              </a:ext>
            </a:extLst>
          </p:cNvSpPr>
          <p:nvPr/>
        </p:nvSpPr>
        <p:spPr>
          <a:xfrm>
            <a:off x="6211570" y="2594610"/>
            <a:ext cx="4812665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этой программе, родительский класс Vehicle наследуется двумя дочерними классами — Car и Cycle. 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Оба дочерних класса будут иметь доступ к vehicle_method() родительского класса. 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Запустите программу, чтобы увидеть это лично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hGYW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PgMAAHBEAADsCAAAEAAAACYAAAAIAAAAASAAAAAAAAA="/>
              </a:ext>
            </a:extLst>
          </p:cNvSpPr>
          <p:nvPr>
            <p:ph type="title"/>
          </p:nvPr>
        </p:nvSpPr>
        <p:spPr>
          <a:xfrm>
            <a:off x="1066800" y="527050"/>
            <a:ext cx="10058400" cy="9232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sz="3600" noProof="1"/>
            </a:pPr>
            <a:r>
              <a:rPr lang="ru-ru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Множественное наследование Python</a:t>
            </a:r>
            <a:br/>
            <a:endParaRPr lang="ru-ru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EdycD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jBAAAAQgAANRFAABcDAAAECAAACYAAAAIAAAA//////////8="/>
              </a:ext>
            </a:extLst>
          </p:cNvSpPr>
          <p:nvPr/>
        </p:nvSpPr>
        <p:spPr>
          <a:xfrm>
            <a:off x="672465" y="1301115"/>
            <a:ext cx="10678795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Вы можете видеть, как родительский класс наследуется двумя дочерними классами. Таким же образом, дочерний класс может иметь несколько родительских.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4" name="TextBox 7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LjQut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VJgAABg4AAHBEAABPJQAAECAAACYAAAAIAAAA//////////8="/>
              </a:ext>
            </a:extLst>
          </p:cNvSpPr>
          <p:nvPr/>
        </p:nvSpPr>
        <p:spPr>
          <a:xfrm>
            <a:off x="6312535" y="2279650"/>
            <a:ext cx="4812665" cy="3785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данной программе мы создали три класса: Camera, Radio, и CellPhone. 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Классы Camera и Radio наследуются классом CellPhone. Это значит, что класс CellPhone будет иметь доступ к методам классов Camera и Radio. 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Запустите программу, чтобы увидеть это лично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5" name="Рисунок 3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AUAAFsOAADKJAAA+i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333625"/>
            <a:ext cx="5111750" cy="3677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vgEAAHBEAAAuCgAAEAAAACYAAAAIAAAAASAAAAAAAAA="/>
              </a:ext>
            </a:extLst>
          </p:cNvSpPr>
          <p:nvPr>
            <p:ph type="title"/>
          </p:nvPr>
        </p:nvSpPr>
        <p:spPr>
          <a:xfrm>
            <a:off x="1066800" y="28321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720"/>
              </a:spcAft>
              <a:defRPr sz="3600" noProof="1"/>
            </a:pPr>
            <a:br/>
            <a:r>
              <a:rPr sz="396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Проверка домашнего задания</a:t>
            </a:r>
            <a:br/>
            <a:br/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BxBAAARgkAAJdHAAAUIgAAECAAACYAAAAIAAAA//////////8="/>
              </a:ext>
            </a:extLst>
          </p:cNvSpPr>
          <p:nvPr/>
        </p:nvSpPr>
        <p:spPr>
          <a:xfrm>
            <a:off x="721995" y="1507490"/>
            <a:ext cx="10915650" cy="4032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Два метода в классе, один принимает в себя либо строку, либо число.</a:t>
            </a:r>
            <a:endParaRPr lang="ru-ru" sz="32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Если я передаю строку, то смотрим: </a:t>
            </a:r>
            <a:endParaRPr lang="ru-ru" sz="32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если произведение гласных и согласных букв меньше или равно длине слова, выводить все гласные, иначе согласные</a:t>
            </a:r>
            <a:r>
              <a:rPr lang="en-us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; </a:t>
            </a:r>
            <a:endParaRPr lang="ru-ru" sz="32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если число то, произведение суммы чётных цифр на длину числа. </a:t>
            </a:r>
            <a:endParaRPr lang="ru-ru" sz="32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Длину строки и числа искать во втором методе.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ByOm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AgAAhgIAAJdIAAAwKgAAEAAAACYAAAAIAAAAASAAAAAAAAA="/>
              </a:ext>
            </a:extLst>
          </p:cNvSpPr>
          <p:nvPr>
            <p:ph type="body" idx="1"/>
          </p:nvPr>
        </p:nvSpPr>
        <p:spPr>
          <a:xfrm>
            <a:off x="391795" y="410210"/>
            <a:ext cx="11408410" cy="64477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предыдущем задании допишите: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b="1"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House</a:t>
            </a:r>
            <a:endParaRPr b="1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1. Создайте класс House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Создайте метод __init__() и определите внутри него два динамических свойства: _area и _price. 3. Свои начальные значения они получают из параметров метода __init__() 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4. Создайте метод final_price(), который принимает в качестве параметра размер скидки и возвращает цену с учетом данной скидки.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b="1"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SmallHouse</a:t>
            </a:r>
            <a:endParaRPr b="1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1. Создайте класс SmallHouse, унаследовав его функционал от класса House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Внутри класса SmallHouse переопределите метод __init__() так, чтобы он создавал объект с площадью 40м2</a:t>
            </a:r>
            <a:endParaRPr lang="en-us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endParaRPr lang="en-us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b="1" noProof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</a:t>
            </a:r>
            <a:r>
              <a:rPr lang="en-us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Human</a:t>
            </a:r>
            <a:endParaRPr lang="en-us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lang="en-us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 1. </a:t>
            </a:r>
            <a:r>
              <a:rPr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Реализуйте приватный метод make_deal(), который будет отвечать за техническую реализацию покупки дома: уменьшать количество денег на счету и присваивать ссылку на только что купленный дом. В качестве аргументов данный метод принимает объект дома и его цену. </a:t>
            </a:r>
            <a:endParaRPr lang="en-us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r>
              <a:rPr lang="en-us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 </a:t>
            </a:r>
            <a:r>
              <a:rPr noProof="1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Реализуйте метод buy_house(), который будет проверять, что у человека достаточно денег для покупки, и совершать сделку. Если денег слишком мало - нужно вывести предупреждение в консоль. Параметры метода: ссылка на дом и размер скидки </a:t>
            </a: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 algn="l">
              <a:buNone/>
              <a:defRPr noProof="1"/>
            </a:pPr>
            <a:endParaRPr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 algn="l">
              <a:buNone/>
              <a:defRPr noProof="1"/>
            </a:pPr>
            <a:endParaRPr lang="en-us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JydS0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rDgAAywkAAJU8AADrHAAAECAAACYAAAAIAAAA//////////8="/>
              </a:ext>
            </a:extLst>
          </p:cNvSpPr>
          <p:nvPr/>
        </p:nvSpPr>
        <p:spPr>
          <a:xfrm>
            <a:off x="2343785" y="1591945"/>
            <a:ext cx="7504430" cy="310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buNone/>
              <a:defRPr lang="ru-ru"/>
            </a:pPr>
            <a:r>
              <a:rPr lang="ru-ru" sz="2800" b="1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Тесты</a:t>
            </a:r>
            <a:endParaRPr lang="en-us" sz="28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0" indent="0" algn="l">
              <a:buNone/>
              <a:defRPr lang="ru-ru"/>
            </a:pPr>
            <a:endParaRPr lang="ru-ru" sz="2800" b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buFont typeface="Century Gothic" pitchFamily="0" charset="0"/>
              <a:buAutoNum type="arabicPeriod"/>
              <a:defRPr lang="ru-ru"/>
            </a:pPr>
            <a:r>
              <a:rPr lang="ru-ru" sz="28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Создайте объект класса SmallHouse</a:t>
            </a:r>
            <a:endParaRPr lang="ru-ru" sz="28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buFont typeface="Century Gothic" pitchFamily="0" charset="0"/>
              <a:buAutoNum type="arabicPeriod"/>
              <a:defRPr lang="ru-ru"/>
            </a:pPr>
            <a:r>
              <a:rPr lang="ru-ru" sz="28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Попробуйте купить созданный дом, убедитесь в получении предупреждения. </a:t>
            </a:r>
            <a:endParaRPr lang="ru-ru" sz="28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 marL="457200" indent="-457200" algn="l">
              <a:buFont typeface="Century Gothic" pitchFamily="0" charset="0"/>
              <a:buAutoNum type="arabicPeriod"/>
              <a:defRPr lang="ru-ru"/>
            </a:pPr>
            <a:r>
              <a:rPr lang="ru-ru" sz="28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Снова попробуйте купить дом, после поправки финансового положения</a:t>
            </a:r>
            <a:endParaRPr lang="ru-ru" sz="28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8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IgMAALELAAC2JAAAfx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900555"/>
            <a:ext cx="5458460" cy="30568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Рисунок 10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iYAANYJAACVSAAAEy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224270" y="1598930"/>
            <a:ext cx="5574665" cy="39401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xIAAEwFAABgNgAA5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37205" y="861060"/>
            <a:ext cx="5801995" cy="51358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GltZX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BgIAAHBEAAB2CgAAEAAAACYAAAAIAAAAASAAAAAAAAA="/>
              </a:ext>
            </a:extLst>
          </p:cNvSpPr>
          <p:nvPr>
            <p:ph type="title"/>
          </p:nvPr>
        </p:nvSpPr>
        <p:spPr>
          <a:xfrm>
            <a:off x="1066800" y="32893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3200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Полиморфизм в </a:t>
            </a:r>
            <a:r>
              <a:rPr lang="en-us" sz="3200">
                <a:solidFill>
                  <a:srgbClr val="252525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Python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DRgd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AwAAQQkAAKNHAADvIAAAEAAAACYAAAAIAAAAASAAAAAAAAA="/>
              </a:ext>
            </a:extLst>
          </p:cNvSpPr>
          <p:nvPr>
            <p:ph type="body" idx="1"/>
          </p:nvPr>
        </p:nvSpPr>
        <p:spPr>
          <a:xfrm>
            <a:off x="546735" y="1504315"/>
            <a:ext cx="11098530" cy="3849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noProof="1"/>
            </a:pPr>
            <a:r>
              <a:rPr sz="1800" noProof="1">
                <a:solidFill>
                  <a:srgbClr val="252525"/>
                </a:solidFill>
                <a:latin typeface="Times New Roman" pitchFamily="1" charset="-52"/>
                <a:ea typeface="Calibri" pitchFamily="2" charset="-52"/>
                <a:cs typeface="Century Gothic" pitchFamily="0" charset="0"/>
              </a:rPr>
              <a:t>Как вы уже знаете, полиморфизм позволяет перегружать одноименные методы родительского класса в классах-потомках. Что в свою очередь дает возможность использовать перегруженный метод в случаях, когда мы еще не знаем, для какого именно класса он будет вызван. Мы просто указываем имя метода, а объект класса, к которому он будет применен, определится по ходу выполнения программы</a:t>
            </a:r>
            <a:endParaRPr sz="1800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0w4AAAYTAAAtPAAA9S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092450"/>
            <a:ext cx="7372350" cy="2915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zwUAAGEMAAAxRQAA3x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2012315"/>
            <a:ext cx="10303510" cy="30060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HI+PC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bwIAAHBEAADfCgAAEAAAACYAAAAIAAAAASAAAAAAAAA="/>
              </a:ext>
            </a:extLst>
          </p:cNvSpPr>
          <p:nvPr>
            <p:ph type="title"/>
          </p:nvPr>
        </p:nvSpPr>
        <p:spPr>
          <a:xfrm>
            <a:off x="1066800" y="39560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buNone/>
              <a:defRPr noProof="1"/>
            </a:pPr>
            <a:r>
              <a:rPr lang="ru-ru" sz="3200">
                <a:solidFill>
                  <a:srgbClr val="252525"/>
                </a:solidFill>
                <a:latin typeface="Times New Roman" pitchFamily="1" charset="-52"/>
                <a:ea typeface="Calibri" pitchFamily="2" charset="-52"/>
                <a:cs typeface="Century Gothic" pitchFamily="0" charset="0"/>
              </a:rPr>
              <a:t>Перегрузка метода</a:t>
            </a:r>
            <a:endParaRPr lang="ru-ru" sz="3200">
              <a:solidFill>
                <a:srgbClr val="252525"/>
              </a:solidFill>
              <a:latin typeface="Times New Roman" pitchFamily="1" charset="-52"/>
              <a:ea typeface="Calibri" pitchFamily="2" charset="-52"/>
              <a:cs typeface="Century Gothic" pitchFamily="0" charset="0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CJ0eD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BAAAYgkAANJCAAAzEQAAEAAAACYAAAAIAAAAASAAAAAAAAA="/>
              </a:ext>
            </a:extLst>
          </p:cNvSpPr>
          <p:nvPr>
            <p:ph type="body" idx="1"/>
          </p:nvPr>
        </p:nvSpPr>
        <p:spPr>
          <a:xfrm>
            <a:off x="803910" y="1525270"/>
            <a:ext cx="10058400" cy="12706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noProof="1"/>
            </a:pPr>
            <a:r>
              <a:rPr sz="2400" noProof="1">
                <a:solidFill>
                  <a:srgbClr val="252525"/>
                </a:solidFill>
                <a:latin typeface="Times New Roman" pitchFamily="1" charset="-52"/>
                <a:ea typeface="Calibri" pitchFamily="2" charset="-52"/>
                <a:cs typeface="Century Gothic" pitchFamily="0" charset="0"/>
              </a:rPr>
              <a:t>Перегрузка метода относится к свойству метода вести себя по-разному, в зависимости от количества или типа параметров. Взглянем на очень простой пример перегрузки метода. </a:t>
            </a:r>
            <a:endParaRPr sz="2400" noProof="1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QYAANkSAAAjHwAAZi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3063875"/>
            <a:ext cx="4057650" cy="30156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FUiIH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5IwAA2RIAANJCAACXJQAAECAAACYAAAAIAAAA//////////8="/>
              </a:ext>
            </a:extLst>
          </p:cNvSpPr>
          <p:nvPr/>
        </p:nvSpPr>
        <p:spPr>
          <a:xfrm>
            <a:off x="5807075" y="3063875"/>
            <a:ext cx="5055235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данной программе, если метод start() вызывается передачей одного аргумента, параметр будет выведен на экран. 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Однако, если мы передадим 2 аргумента методу start(), он внесет оба аргумента и выведет результат суммы.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MDAw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NgQAAHBEAACmDAAAEAAAACYAAAAIAAAAASAAAAAAAAA="/>
              </a:ext>
            </a:extLst>
          </p:cNvSpPr>
          <p:nvPr>
            <p:ph type="title"/>
          </p:nvPr>
        </p:nvSpPr>
        <p:spPr>
          <a:xfrm>
            <a:off x="1066800" y="68453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5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Домашнее задание</a:t>
            </a:r>
            <a:endParaRPr lang="ru-ru" sz="5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hxUAAPsNAAB5NQAA+i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5" y="2272665"/>
            <a:ext cx="5193030" cy="39008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UAgAAuQMAAGxIAAB3JgAAECAAACYAAAAIAAAA//////////8="/>
              </a:ext>
            </a:extLst>
          </p:cNvSpPr>
          <p:nvPr/>
        </p:nvSpPr>
        <p:spPr>
          <a:xfrm>
            <a:off x="419100" y="605155"/>
            <a:ext cx="11353800" cy="564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Alphabet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1. Создайте класс Alphabet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Создайте метод __init__(), внутри которого будут определены два динамических свойства: 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1) lang - язык и 2) letters - список букв. Начальные значения свойств берутся из входных параметров метода.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3. Создайте метод print(), который выведет в консоль буквы алфавита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4. Создайте метод letters_num(), который вернет количество букв в алфавите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Класс EngAlphabet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1. Создайте класс EngAlphabet путем наследования от класса Alphabet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Создайте метод __init__(), внутри которого будет вызываться родительский метод __init__(). В качестве параметров ему будут передаваться обозначение языка(например, 'En') и строка, состоящая из всех букв алфавита(можно воспользоваться свойством ascii_uppercase из модуля string).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3. Добавьте приватное статическое свойство __letters_num, которое будет хранить количество букв в алфавите.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4. Создайте метод is_en_letter(), который будет принимать букву в качестве параметра и определять, относится ли эта буква к английскому алфавиту.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5. Переопределите метод letters_num() - пусть в текущем классе классе он будет возвращать значение свойства __letters_num.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9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6. Создайте статический метод example(), который будет возвращать пример текста на английском языке.</a:t>
            </a:r>
            <a:endParaRPr lang="ru-ru" sz="19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ZCAAALgcAAP9IAAACIwAAECAAACYAAAAIAAAA//////////8="/>
              </a:ext>
            </a:extLst>
          </p:cNvSpPr>
          <p:nvPr/>
        </p:nvSpPr>
        <p:spPr>
          <a:xfrm>
            <a:off x="1397635" y="1167130"/>
            <a:ext cx="10468610" cy="4523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Тесты:</a:t>
            </a:r>
            <a:endParaRPr lang="en-us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1. Создайте объект класса EngAlphabet</a:t>
            </a:r>
            <a:endParaRPr lang="ru-ru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2. Напечатайте буквы алфавита для этого объекта</a:t>
            </a:r>
            <a:endParaRPr lang="ru-ru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3. Выведите количество букв в алфавите</a:t>
            </a:r>
            <a:endParaRPr lang="ru-ru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4. Проверьте, относится ли буква F к английскому алфавиту</a:t>
            </a:r>
            <a:endParaRPr lang="ru-ru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5. Проверьте, относится ли буква Щ к английскому алфавиту</a:t>
            </a:r>
            <a:endParaRPr lang="ru-ru" sz="3200">
              <a:solidFill>
                <a:srgbClr val="333333"/>
              </a:solidFill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32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6. Выведите пример текста на английском языке</a:t>
            </a:r>
            <a:endParaRPr lang="ru-ru" sz="32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+wAAAHBEAABrCQAAEAAAACYAAAAIAAAAASAAAAAAAAA="/>
              </a:ext>
            </a:extLst>
          </p:cNvSpPr>
          <p:nvPr>
            <p:ph type="title"/>
          </p:nvPr>
        </p:nvSpPr>
        <p:spPr>
          <a:xfrm>
            <a:off x="1066800" y="15938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Решение</a:t>
            </a:r>
            <a:endParaRPr lang="ru-ru" sz="4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3" name="Рисунок 2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Bz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kAYAAOcGAABRHwAAj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22045"/>
            <a:ext cx="4023995" cy="51460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Рисунок 3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C4Ag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rysAAOcGAABwRAAAiS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01205" y="1122045"/>
            <a:ext cx="4023995" cy="5142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Метод </a:t>
            </a:r>
            <a:r>
              <a:rPr lang="en-us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str</a:t>
            </a:r>
            <a:endParaRPr lang="ru-ru" sz="4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aAwAAZAwAAE8nAADzJQAAECAAACYAAAAIAAAA//////////8="/>
              </a:ext>
            </a:extLst>
          </p:cNvSpPr>
          <p:nvPr/>
        </p:nvSpPr>
        <p:spPr>
          <a:xfrm>
            <a:off x="504190" y="2014220"/>
            <a:ext cx="5885815" cy="4154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До этого момента мы выводили атрибуты при помощи метода print(). Посмотрим, что случится, если мы выведем объект класса.</a:t>
            </a: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Для этого нам нужно создать простой класс Car с одним методом и попытаться вывести объект класса в консоль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400">
                <a:solidFill>
                  <a:srgbClr val="333333"/>
                </a:solidFill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Результат покажет локацию памяти, где хранится наш объект</a:t>
            </a:r>
            <a:endParaRPr lang="en-us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JSgAANkOAAByRwAAly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2413635"/>
            <a:ext cx="5088255" cy="3046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19vQDzMzMAMDA/wB/f38AAAAAAAAAAAAAAAAAAAAAAAAAAAAhAAAAGAAAABQAAACQBgAA9AMAAHBEAABkD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Метод </a:t>
            </a:r>
            <a:r>
              <a:rPr lang="en-us" sz="44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str</a:t>
            </a:r>
            <a:endParaRPr lang="ru-ru" sz="44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CdW0YRMAAAAlAAAAZAAAAE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XkD8F////AQAAAAAAAAAAAAAAAAAAAAAAAAAAAAAAAAAAAAAAAAAAAAAAAH9/fwD19vQDzMzMAMDA/wB/f38AAAAAAAAAAAAAAAAAAAAAAAAAAAAhAAAAGAAAABQAAAAaAwAAZAwAAE8nAACSJQAAECAAACYAAAAIAAAA//////////8="/>
              </a:ext>
            </a:extLst>
          </p:cNvSpPr>
          <p:nvPr/>
        </p:nvSpPr>
        <p:spPr>
          <a:xfrm>
            <a:off x="504190" y="2014220"/>
            <a:ext cx="5885815" cy="4093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Каждый объект Python по умолчанию содержит метод __str__ . Когда вы используете объект в качестве строки, вызывается метод __str__ , который по умолчанию выводит локацию памяти объекта. Однако, вы также можете предоставить собственное определение метода __str__ . 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2000">
                <a:latin typeface="Times New Roman" pitchFamily="1" charset="-52"/>
                <a:ea typeface="Century Gothic" pitchFamily="0" charset="0"/>
                <a:cs typeface="Times New Roman" pitchFamily="1" charset="-52"/>
              </a:rPr>
              <a:t>В данной программе, мы переопределили метод __str__ , предоставив наше собственное определение метода. Теперь, если вы выведите объект car_a, вы увидите сообщение «Car class Object» в консоли. Это сообщение, которое мы внесли в наш пользовательский метод __str__</a:t>
            </a:r>
            <a:endParaRPr lang="ru-ru" sz="2000">
              <a:latin typeface="Times New Roman" pitchFamily="1" charset="-52"/>
              <a:ea typeface="Century Gothic" pitchFamily="0" charset="0"/>
              <a:cs typeface="Times New Roman" pitchFamily="1" charset="-52"/>
            </a:endParaRPr>
          </a:p>
        </p:txBody>
      </p:sp>
      <p:pic>
        <p:nvPicPr>
          <p:cNvPr id="4" name="Рисунок 6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V5A/Bf///wEAAAAAAAAAAAAAAAAAAAAAAAAAAAAAAAAAAAAAAAAAAAAAAAJ/f38A9fb0A8zMzADAwP8Af39/AAAAAAAAAAAAAAAAAP///wAAAAAAIQAAABgAAAAUAAAATycAAFwNAACQRQAAki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2171700"/>
            <a:ext cx="4918075" cy="3935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P///w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/BgAAuQIAAF9EAAApCwAAEAAAACYAAAAIAAAAASAAAAAAAAA="/>
              </a:ext>
            </a:extLst>
          </p:cNvSpPr>
          <p:nvPr>
            <p:ph type="title"/>
          </p:nvPr>
        </p:nvSpPr>
        <p:spPr>
          <a:xfrm>
            <a:off x="1056005" y="442595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 noProof="1"/>
            </a:pPr>
            <a:r>
              <a:rPr sz="3200" noProof="1">
                <a:solidFill>
                  <a:srgbClr val="252525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(функции) класса </a:t>
            </a:r>
            <a:endParaRPr sz="32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AwAAGQsAAI0fAACyJgAAEAAAACYAAAAIAAAAASAAAAAAAAA="/>
              </a:ext>
            </a:extLst>
          </p:cNvSpPr>
          <p:nvPr>
            <p:ph type="body" idx="1"/>
          </p:nvPr>
        </p:nvSpPr>
        <p:spPr>
          <a:xfrm>
            <a:off x="509905" y="1804035"/>
            <a:ext cx="4618990" cy="44862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sz="2400" noProof="1">
                <a:solidFill>
                  <a:srgbClr val="252525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Как вы уже знаете, функции внутри класса называются методами. Методы так же бывают разными, а именно - их можно разделить на 3 группы:</a:t>
            </a:r>
            <a:endParaRPr sz="24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Tx/>
              <a:buAutoNum type="arabicPeriod"/>
              <a:tabLst>
                <a:tab pos="457200" algn="l"/>
              </a:tabLst>
              <a:defRPr noProof="1"/>
            </a:pPr>
            <a:r>
              <a:rPr sz="2400" noProof="1">
                <a:solidFill>
                  <a:srgbClr val="252525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экземпляра класса (они же обычные методы)</a:t>
            </a:r>
            <a:endParaRPr sz="24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Tx/>
              <a:buAutoNum type="arabicPeriod"/>
              <a:tabLst>
                <a:tab pos="457200" algn="l"/>
              </a:tabLst>
              <a:defRPr noProof="1"/>
            </a:pPr>
            <a:r>
              <a:rPr sz="2400" noProof="1">
                <a:solidFill>
                  <a:srgbClr val="252525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Статические методы</a:t>
            </a:r>
            <a:endParaRPr sz="24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342900" indent="-342900" defTabSz="914400">
              <a:lnSpc>
                <a:spcPct val="107000"/>
              </a:lnSpc>
              <a:spcAft>
                <a:spcPts val="800"/>
              </a:spcAft>
              <a:buFontTx/>
              <a:buAutoNum type="arabicPeriod"/>
              <a:tabLst>
                <a:tab pos="457200" algn="l"/>
              </a:tabLst>
              <a:defRPr noProof="1"/>
            </a:pPr>
            <a:r>
              <a:rPr sz="2400" noProof="1">
                <a:solidFill>
                  <a:srgbClr val="252525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Методы класса</a:t>
            </a:r>
            <a:endParaRPr sz="24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0" indent="0">
              <a:buNone/>
              <a:defRPr noProof="1"/>
            </a:pPr>
            <a:endParaRPr sz="1600" noProof="1"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nCAAAA0LAABpRwAApS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00980" y="1796415"/>
            <a:ext cx="6307455" cy="4485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QBgAAiAIAAHBEAAD4CgAAEAAAACYAAAAIAAAAASAAAAAAAAA="/>
              </a:ext>
            </a:extLst>
          </p:cNvSpPr>
          <p:nvPr>
            <p:ph type="title"/>
          </p:nvPr>
        </p:nvSpPr>
        <p:spPr>
          <a:xfrm>
            <a:off x="1066800" y="41148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noProof="1"/>
            </a:pPr>
            <a:r>
              <a:rPr lang="ru-ru" sz="32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Методы экземпляра класса</a:t>
            </a:r>
            <a:endParaRPr lang="ru-ru" sz="600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gAAYgkAAEFIAAA0EwAAEAAAACYAAAAIAAAAASAAAAAAAAA="/>
              </a:ext>
            </a:extLst>
          </p:cNvSpPr>
          <p:nvPr>
            <p:ph type="body" idx="1"/>
          </p:nvPr>
        </p:nvSpPr>
        <p:spPr>
          <a:xfrm>
            <a:off x="446405" y="1525270"/>
            <a:ext cx="11299190" cy="15963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noProof="1"/>
            </a:pPr>
            <a:r>
              <a:rPr sz="20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Это группа методов, которые становятся доступны только после создания экземпляра класса, то есть чтобы вызвать такой метод, надо обратиться к экземпляру. Как следствие - первым параметром такого метода является слово </a:t>
            </a:r>
            <a:r>
              <a:rPr sz="2000" b="1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self</a:t>
            </a:r>
            <a:r>
              <a:rPr sz="20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. И как мы уже обсудили выше, с помощью данного параметра в метод передается ссылка на объект класса, для которого он был вызван</a:t>
            </a:r>
            <a:endParaRPr sz="1600" noProof="1"/>
          </a:p>
        </p:txBody>
      </p:sp>
      <p:pic>
        <p:nvPicPr>
          <p:cNvPr id="4" name="Рисунок 5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xMAAH4SAACdNwAAz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5" y="3006090"/>
            <a:ext cx="5888990" cy="3302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BgAAGgEAAOxDAACKCQAAEAAAACYAAAAIAAAAASAAAAAAAAA="/>
              </a:ext>
            </a:extLst>
          </p:cNvSpPr>
          <p:nvPr>
            <p:ph type="title"/>
          </p:nvPr>
        </p:nvSpPr>
        <p:spPr>
          <a:xfrm>
            <a:off x="982980" y="17907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 noProof="1"/>
            </a:pPr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Статические методы класса</a:t>
            </a:r>
            <a:endParaRPr lang="ru-ru" sz="3200">
              <a:solidFill>
                <a:schemeClr val="tx1"/>
              </a:solidFill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gAAcQcAAEFIAADZEwAAEAAAACYAAAAIAAAAASAAAAAAAAA="/>
              </a:ext>
            </a:extLst>
          </p:cNvSpPr>
          <p:nvPr>
            <p:ph type="body" idx="1"/>
          </p:nvPr>
        </p:nvSpPr>
        <p:spPr>
          <a:xfrm>
            <a:off x="446405" y="1209675"/>
            <a:ext cx="11299190" cy="20167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97000"/>
              </a:lnSpc>
              <a:spcBef>
                <a:spcPts val="830"/>
              </a:spcBef>
              <a:spcAft>
                <a:spcPts val="735"/>
              </a:spcAft>
              <a:buNone/>
              <a:defRPr sz="1380" noProof="1"/>
            </a:pPr>
            <a:r>
              <a:rPr sz="221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Статические методы - это обычные функции, которые помещены в класс для удобства и тем самым располагаются в области видимости этого класса. Чаще всего это какой-то вспомогательный код.</a:t>
            </a:r>
            <a:endParaRPr sz="221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  <a:p>
            <a:pPr marL="0" indent="0">
              <a:lnSpc>
                <a:spcPct val="97000"/>
              </a:lnSpc>
              <a:spcBef>
                <a:spcPts val="830"/>
              </a:spcBef>
              <a:spcAft>
                <a:spcPts val="735"/>
              </a:spcAft>
              <a:buNone/>
              <a:defRPr sz="1380" noProof="1"/>
            </a:pPr>
            <a:r>
              <a:rPr sz="221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Чтобы создать статический метод в Python, необходимо воспользоваться специальным декоратором - </a:t>
            </a:r>
            <a:r>
              <a:rPr sz="2210" b="1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@staticmethod</a:t>
            </a:r>
            <a:endParaRPr sz="221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wxgAAPYSAAB4NAAAt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3082290"/>
            <a:ext cx="4504055" cy="32105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CdW0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MBgAAGgEAAOxDAACKCQAAEAAAACYAAAAIAAAAASAAAAAAAAA="/>
              </a:ext>
            </a:extLst>
          </p:cNvSpPr>
          <p:nvPr>
            <p:ph type="title"/>
          </p:nvPr>
        </p:nvSpPr>
        <p:spPr>
          <a:xfrm>
            <a:off x="982980" y="179070"/>
            <a:ext cx="10058400" cy="137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 noProof="1"/>
            </a:pPr>
            <a:r>
              <a:rPr lang="ru-ru" sz="3200">
                <a:solidFill>
                  <a:schemeClr val="tx1"/>
                </a:solidFill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Методы класса</a:t>
            </a:r>
            <a:endParaRPr lang="ru-ru" sz="3200">
              <a:solidFill>
                <a:schemeClr val="tx1"/>
              </a:solidFill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CdW0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/AgAAcQcAAEFIAADZEwAAEAAAACYAAAAIAAAAASAAAAAAAAA="/>
              </a:ext>
            </a:extLst>
          </p:cNvSpPr>
          <p:nvPr>
            <p:ph type="body" idx="1"/>
          </p:nvPr>
        </p:nvSpPr>
        <p:spPr>
          <a:xfrm>
            <a:off x="446405" y="1209675"/>
            <a:ext cx="11299190" cy="20167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 noProof="1"/>
            </a:pPr>
            <a:r>
              <a:rPr sz="18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Методы класса являются чем-то средним между обычными методами (привязаны к объекту) и статическими методами (привязаны только к области видимости). Как легко догадаться из названия, такие методы тесно связаны с классом, в котором они определены.</a:t>
            </a:r>
            <a:br/>
            <a:r>
              <a:rPr sz="18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Чтобы создать метод класса, необходимо воспользоваться соответствующим декоратором - </a:t>
            </a:r>
            <a:r>
              <a:rPr sz="1800" b="1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@classmethod</a:t>
            </a:r>
            <a:r>
              <a:rPr sz="18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. При этом в качестве первого параметра такого метода передается служебное слово </a:t>
            </a:r>
            <a:r>
              <a:rPr sz="1800" b="1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cls</a:t>
            </a:r>
            <a:r>
              <a:rPr sz="18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, которое в отличие от </a:t>
            </a:r>
            <a:r>
              <a:rPr sz="1800" b="1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self</a:t>
            </a:r>
            <a:r>
              <a:rPr sz="1800" noProof="1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 является ссылкой на сам класс (а не на объект)</a:t>
            </a:r>
            <a:endParaRPr sz="1800" noProof="1">
              <a:latin typeface="Calibri" pitchFamily="2" charset="-52"/>
              <a:ea typeface="Calibri" pitchFamily="2" charset="-52"/>
              <a:cs typeface="Times New Roman" pitchFamily="1" charset="-52"/>
            </a:endParaRPr>
          </a:p>
        </p:txBody>
      </p:sp>
      <p:pic>
        <p:nvPicPr>
          <p:cNvPr id="4" name="Рисунок 11"/>
          <p:cNvPicPr>
            <a:picLocks noChangeAspect="1"/>
            <a:extLst>
              <a:ext uri="smNativeData">
                <pr:smNativeData xmlns:pr="smNativeData" val="SMDATA_15_CdW0YRMAAAAlAAAAEQAAAC0AAAAAkAAAAEgAAACQAAAASAAAAAAAAAAAAAAAAAAAAAEAAABQAAAAAAAAAAAA4D8AAAAAAADgPwAAAAAAAOA/AAAAAAAA4D8AAAAAAADgPwAAAAAAAOA/AAAAAAAA4D8AAAAAAADgPwAAAAAAAOA/AAAAAAAA4D8CAAAAjAAAAAAAAAAAAAAAV5A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19vQKAAAAACgAAAAoAAAAZAAAAGQAAAAAAAAAzMzMAAAAAABQAAAAUAAAAGQAAABkAAAAAAAAAAcAAAA4AAAAAAAAAAAAAAAAAAAA////AAAAAAAAAAAAAAAAAAAAAAAAAAAAAAAAAAAAAABkAAAAZAAAAAAAAAAjAAAABAAAAGQAAAAXAAAAFAAAAAAAAAAAAAAA/38AAP9/AAAAAAAACQAAAAQAAAAAgdL/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rgsAANkTAABSPwAAIi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226435"/>
            <a:ext cx="8394700" cy="2972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505046"/>
        </a:dk2>
        <a:lt2>
          <a:srgbClr val="F5F6F4"/>
        </a:lt2>
        <a:accent1>
          <a:srgbClr val="57903F"/>
        </a:accent1>
        <a:accent2>
          <a:srgbClr val="F03F2B"/>
        </a:accent2>
        <a:accent3>
          <a:srgbClr val="3488A0"/>
        </a:accent3>
        <a:accent4>
          <a:srgbClr val="F8D22F"/>
        </a:accent4>
        <a:accent5>
          <a:srgbClr val="5CC6D6"/>
        </a:accent5>
        <a:accent6>
          <a:srgbClr val="B8D233"/>
        </a:accent6>
        <a:hlink>
          <a:srgbClr val="00B0F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ООП классы</dc:title>
  <dc:subject/>
  <dc:creator>Яна Шавель</dc:creator>
  <cp:keywords/>
  <dc:description/>
  <cp:lastModifiedBy>seryi</cp:lastModifiedBy>
  <cp:revision>0</cp:revision>
  <dcterms:created xsi:type="dcterms:W3CDTF">2021-04-11T10:54:51Z</dcterms:created>
  <dcterms:modified xsi:type="dcterms:W3CDTF">2021-12-11T16:42:49Z</dcterms:modified>
</cp:coreProperties>
</file>