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73" r:id="rId5"/>
  </p:sldMasterIdLst>
  <p:notesMasterIdLst>
    <p:notesMasterId r:id="rId6"/>
  </p:notesMasterIdLst>
  <p:handoutMasterIdLst>
    <p:handoutMasterId r:id="rId7"/>
  </p:handoutMasterIdLst>
  <p:sldIdLst>
    <p:sldId id="257" r:id="rId8"/>
    <p:sldId id="264" r:id="rId9"/>
    <p:sldId id="265" r:id="rId10"/>
    <p:sldId id="266" r:id="rId11"/>
    <p:sldId id="275" r:id="rId12"/>
    <p:sldId id="267" r:id="rId13"/>
    <p:sldId id="268" r:id="rId14"/>
    <p:sldId id="269" r:id="rId15"/>
    <p:sldId id="270" r:id="rId16"/>
    <p:sldId id="271" r:id="rId17"/>
    <p:sldId id="274" r:id="rId18"/>
    <p:sldId id="272" r:id="rId19"/>
    <p:sldId id="273" r:id="rId20"/>
    <p:sldId id="276" r:id="rId21"/>
    <p:sldId id="277" r:id="rId22"/>
    <p:sldId id="278" r:id="rId23"/>
    <p:sldId id="279" r:id="rId24"/>
    <p:sldId id="280" r:id="rId25"/>
    <p:sldId id="281" r:id="rId26"/>
    <p:sldId id="282" r:id="rId27"/>
    <p:sldId id="305" r:id="rId28"/>
    <p:sldId id="320" r:id="rId29"/>
  </p:sldIdLst>
  <p:sldSz cx="12192000" cy="6858000"/>
  <p:notesSz cx="6858000" cy="9144000"/>
  <p:defaultTextStyle>
    <a:lvl1pPr marL="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40800198" val="976" revOS="4"/>
      <pr:smFileRevision xmlns:pr="smNativeData" dt="1640800198" val="0"/>
      <pr:guideOptions xmlns:pr="smNativeData" dt="1640800198"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66" d="100"/>
          <a:sy n="66" d="100"/>
        </p:scale>
        <p:origin x="375" y="484"/>
      </p:cViewPr>
    </p:cSldViewPr>
  </p:slideViewPr>
  <p:outlineViewPr>
    <p:cViewPr>
      <p:scale>
        <a:sx n="33" d="100"/>
        <a:sy n="33" d="100"/>
      </p:scale>
      <p:origin x="0" y="0"/>
    </p:cViewPr>
  </p:outlineViewPr>
  <p:sorterViewPr>
    <p:cViewPr>
      <p:scale>
        <a:sx n="14" d="100"/>
        <a:sy n="14" d="100"/>
      </p:scale>
      <p:origin x="0" y="0"/>
    </p:cViewPr>
  </p:sorterViewPr>
  <p:notesViewPr>
    <p:cSldViewPr snapToGrid="0">
      <p:cViewPr>
        <p:scale>
          <a:sx n="66" d="100"/>
          <a:sy n="66" d="100"/>
        </p:scale>
        <p:origin x="375" y="48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3" name="Дата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sz="quarter"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F2C8D55-1BD2-797B-9C94-ED2EC3DA6AB8}" type="datetime1">
              <a:t>29.12.2021</a:t>
            </a:fld>
          </a:p>
        </p:txBody>
      </p:sp>
      <p:sp>
        <p:nvSpPr>
          <p:cNvPr id="4" name="Нижний колонтитул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AAAAAA="/>
              </a:ext>
            </a:extLst>
          </p:cNvSpPr>
          <p:nvPr>
            <p:ph type="ftr" sz="quarter" idx="2"/>
          </p:nvPr>
        </p:nvSpPr>
        <p:spPr>
          <a:xfrm>
            <a:off x="0" y="8685530"/>
            <a:ext cx="2971800" cy="458470"/>
          </a:xfrm>
          <a:prstGeom prst="rect">
            <a:avLst/>
          </a:prstGeom>
        </p:spPr>
        <p:txBody>
          <a:bodyPr vert="horz" wrap="square" lIns="91440" tIns="45720" rIns="91440" bIns="45720" numCol="1" spcCol="215900" anchor="b">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5" name="Номер слайда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AAAAAA="/>
              </a:ext>
            </a:extLst>
          </p:cNvSpPr>
          <p:nvPr>
            <p:ph type="sldNum" sz="quarter" idx="3"/>
          </p:nvPr>
        </p:nvSpPr>
        <p:spPr>
          <a:xfrm>
            <a:off x="3884930" y="8685530"/>
            <a:ext cx="2971800" cy="458470"/>
          </a:xfrm>
          <a:prstGeom prst="rect">
            <a:avLst/>
          </a:prstGeom>
        </p:spPr>
        <p:txBody>
          <a:bodyPr vert="horz" wrap="square" lIns="91440" tIns="45720" rIns="91440" bIns="45720" numCol="1" spcCol="215900" anchor="b">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F2CA763-2DD2-7951-9C94-DB04E9DA6A8E}" type="slidenum">
              <a:t>‹#›</a:t>
            </a:fld>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3" name="Дата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F2C8712-5CD2-7971-9C94-AA24C9DA6AFF}" type="datetime1">
              <a:t>29.12.2021</a:t>
            </a:fld>
          </a:p>
        </p:txBody>
      </p:sp>
      <p:sp>
        <p:nvSpPr>
          <p:cNvPr id="4" name="Образ слайда 3"/>
          <p:cNvSpPr>
            <a:spLocks noGrp="1" noChangeArrowheads="1"/>
            <a:extLst>
              <a:ext uri="smNativeData">
                <pr:smNativeData xmlns:pr="smNativeData" val="SMDATA_13_xp/MYR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ru-ru"/>
            </a:pPr>
            <a:endParaRPr lang="en-us"/>
          </a:p>
        </p:txBody>
      </p:sp>
      <p:sp>
        <p:nvSpPr>
          <p:cNvPr id="5" name="Заметки 4"/>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noProof="1"/>
            </a:pPr>
            <a:r>
              <a:t>Щелкните, чтобы изменить стили текста образца слайда</a:t>
            </a:r>
            <a:endParaRPr lang="en-us"/>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6" name="Нижний колонтитул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7" name="Номер слайда 6"/>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F2C916C-22D2-7967-9C94-D432DFDA6A81}" type="slidenum">
              <a:t>‹#›</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1pPr>
    <a:lvl2pPr marL="4572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2pPr>
    <a:lvl3pPr marL="9144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3pPr>
    <a:lvl4pPr marL="13716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4pPr>
    <a:lvl5pPr marL="18288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5pPr>
    <a:lvl6pPr marL="22860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6pPr>
    <a:lvl7pPr marL="27432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7pPr>
    <a:lvl8pPr marL="32004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8pPr>
    <a:lvl9pPr marL="36576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reserve="1">
  <p:cSld name="Титульный слайд">
    <p:spTree>
      <p:nvGrpSpPr>
        <p:cNvPr id="1" name=""/>
        <p:cNvGrpSpPr/>
        <p:nvPr/>
      </p:nvGrpSpPr>
      <p:grpSpPr>
        <a:xfrm>
          <a:off x="0" y="0"/>
          <a:ext cx="0" cy="0"/>
          <a:chOff x="0" y="0"/>
          <a:chExt cx="0" cy="0"/>
        </a:xfrm>
      </p:grpSpPr>
      <p:sp>
        <p:nvSpPr>
          <p:cNvPr id="2" name="Прямоугольник 4"/>
          <p:cNvSpPr>
            <a:extLst>
              <a:ext uri="smNativeData">
                <pr:smNativeData xmlns:pr="smNativeData" val="SMDATA_13_xp/MYR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ZWVkAAAAAAQAAAAAAAAAAAAAAAAAAAAAAAAAAAAAAAAAAAAAAAAAAQWsvAH9/fwBQUEY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useBgFill="1">
        <p:nvSpPr>
          <p:cNvPr id="3" name="Прямоугольник 9"/>
          <p:cNvSpPr>
            <a:extLst>
              <a:ext uri="smNativeData">
                <pr:smNativeData xmlns:pr="smNativeData" val="SMDATA_13_xp/MYR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blurRad="50800" dist="0" dir="0" algn="ctr">
              <a:srgbClr val="000000">
                <a:alpha val="66000"/>
              </a:srgbClr>
            </a:outerShdw>
            <a:softEdge rad="127000"/>
          </a:effectLst>
        </p:spPr>
      </p:sp>
      <p:sp>
        <p:nvSpPr>
          <p:cNvPr id="4" name="Прямоугольник 10"/>
          <p:cNvSpPr>
            <a:extLst>
              <a:ext uri="smNativeData">
                <pr:smNativeData xmlns:pr="smNativeData" val="SMDATA_13_xp/M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BQUEYDzMzMAMDA/wB/f38AAAAAAAAAAAAAAAAAAAAAAAAAAAAhAAAAGAAAABQAAADoCAAArwgAABhCAACBIQAAEAAAACYAAAAIAAAA//////////8="/>
              </a:ext>
            </a:extLst>
          </p:cNvSpPr>
          <p:nvPr/>
        </p:nvSpPr>
        <p:spPr>
          <a:xfrm>
            <a:off x="1447800" y="1411605"/>
            <a:ext cx="9296400" cy="4034790"/>
          </a:xfrm>
          <a:prstGeom prst="rect">
            <a:avLst/>
          </a:prstGeom>
          <a:noFill/>
          <a:ln w="6350" cap="flat" cmpd="sng" algn="ctr">
            <a:solidFill>
              <a:srgbClr val="3F3F3F"/>
            </a:solidFill>
            <a:prstDash val="solid"/>
            <a:headEnd type="none"/>
            <a:tailEnd type="none"/>
          </a:ln>
          <a:effectLst/>
        </p:spPr>
      </p:sp>
      <p:sp>
        <p:nvSpPr>
          <p:cNvPr id="5" name="Прямоугольник 14"/>
          <p:cNvSpPr>
            <a:extLst>
              <a:ext uri="smNativeData">
                <pr:smNativeData xmlns:pr="smNativeData" val="SMDATA_13_xp/MYRMAAAAlAAAAZAAAAA0AAAAAkAAAAEgAAACQAAAASAAAAAAAAAAAAAAAAAAAAAEAAABQAAAAAAAAAAAA4D8AAAAAAADgPwAAAAAAAOA/AAAAAAAA4D8AAAAAAADgPwAAAAAAAOA/AAAAAAAA4D8AAAAAAADgPwAAAAAAAOA/AAAAAAAA4D8CAAAAjAAAAAEAAAAAAAAAV5A/D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QWsvAH9/fwBQUEYDzMzMAMDA/wB/f38AAAAAAAAAAAAAAAAAAAAAAAAAAAAhAAAAGAAAABQAAACYHwAAzAcAAGgrAABMDAAAEAAAACYAAAAIAAAA//////////8="/>
              </a:ext>
            </a:extLst>
          </p:cNvSpPr>
          <p:nvPr/>
        </p:nvSpPr>
        <p:spPr>
          <a:xfrm>
            <a:off x="5135880" y="1267460"/>
            <a:ext cx="1920240" cy="731520"/>
          </a:xfrm>
          <a:prstGeom prst="rect">
            <a:avLst/>
          </a:prstGeom>
          <a:solidFill>
            <a:schemeClr val="accent1"/>
          </a:solidFill>
          <a:ln>
            <a:noFill/>
          </a:ln>
          <a:effectLst/>
        </p:spPr>
      </p:sp>
      <p:grpSp>
        <p:nvGrpSpPr>
          <p:cNvPr id="6" name="Группа 6"/>
          <p:cNvGrpSpPr>
            <a:extLst>
              <a:ext uri="smNativeData">
                <pr:smNativeData xmlns:pr="smNativeData" val="SMDATA_7_xp/MYR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9" name="Прямая соединительная линия 16"/>
            <p:cNvSpPr>
              <a:extLst>
                <a:ext uri="smNativeData">
                  <pr:smNativeData xmlns:pr="smNativeData" val="SMDATA_13_xp/M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zAcAAEwgAACRCwAAAAAAACYAAAAIAAAA//////////8="/>
                </a:ext>
              </a:extLst>
            </p:cNvSpPr>
            <p:nvPr/>
          </p:nvSpPr>
          <p:spPr>
            <a:xfrm>
              <a:off x="525018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8" name="Прямая соединительная линия 17"/>
            <p:cNvSpPr>
              <a:extLst>
                <a:ext uri="smNativeData">
                  <pr:smNativeData xmlns:pr="smNativeData" val="SMDATA_13_xp/M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C0KgAAzAcAALQqAACRCwAAAAAAACYAAAAIAAAA//////////8="/>
                </a:ext>
              </a:extLst>
            </p:cNvSpPr>
            <p:nvPr/>
          </p:nvSpPr>
          <p:spPr>
            <a:xfrm>
              <a:off x="694182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7" name="Прямая соединительная линия 18"/>
            <p:cNvSpPr>
              <a:extLst>
                <a:ext uri="smNativeData">
                  <pr:smNativeData xmlns:pr="smNativeData" val="SMDATA_13_xp/M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lgsAALQqAACWCwAAAAAAACYAAAAIAAAA//////////8="/>
                </a:ext>
              </a:extLst>
            </p:cNvSpPr>
            <p:nvPr/>
          </p:nvSpPr>
          <p:spPr>
            <a:xfrm>
              <a:off x="5250180" y="1883410"/>
              <a:ext cx="1691640" cy="0"/>
            </a:xfrm>
            <a:prstGeom prst="line">
              <a:avLst/>
            </a:prstGeom>
            <a:solidFill>
              <a:srgbClr val="262626"/>
            </a:solidFill>
            <a:ln w="6350" cap="flat" cmpd="sng" algn="ctr">
              <a:solidFill>
                <a:srgbClr val="FFFFFF"/>
              </a:solidFill>
              <a:prstDash val="solid"/>
              <a:headEnd type="none"/>
              <a:tailEnd type="none"/>
            </a:ln>
            <a:effectLst/>
          </p:spPr>
        </p:sp>
      </p:grpSp>
      <p:sp>
        <p:nvSpPr>
          <p:cNvPr id="10"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w0AAPpAAADNHAAAEAAAACYAAAAIAAAAMaAAAAAAAAA="/>
              </a:ext>
            </a:extLst>
          </p:cNvSpPr>
          <p:nvPr>
            <p:ph type="ctrTitle"/>
          </p:nvPr>
        </p:nvSpPr>
        <p:spPr>
          <a:xfrm>
            <a:off x="1629410" y="2244725"/>
            <a:ext cx="8933180" cy="2437130"/>
          </a:xfrm>
        </p:spPr>
        <p:txBody>
          <a:bodyPr vert="horz" wrap="square" lIns="91440" tIns="45720" rIns="91440" bIns="45720" numCol="1" spcCol="215900" anchor="ctr">
            <a:prstTxWarp prst="textNoShape">
              <a:avLst/>
            </a:prstTxWarp>
          </a:bodyPr>
          <a:lstStyle>
            <a:lvl1pPr algn="ctr">
              <a:lnSpc>
                <a:spcPct val="83000"/>
              </a:lnSpc>
              <a:defRPr lang="ru-ru" sz="6800" b="0" kern="1" cap="all" spc="-18" baseline="0">
                <a:solidFill>
                  <a:srgbClr val="262626"/>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cap="all"/>
            </a:pPr>
            <a:r>
              <a:t>Образец заголовка</a:t>
            </a:r>
          </a:p>
        </p:txBody>
      </p:sp>
      <p:sp>
        <p:nvSpPr>
          <p:cNvPr id="11" name="Подзаголовок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P9AAACdHwAAEAAAACYAAAAIAAAAAaAAAAAAAAA="/>
              </a:ext>
            </a:extLst>
          </p:cNvSpPr>
          <p:nvPr>
            <p:ph type="subTitle" idx="1"/>
          </p:nvPr>
        </p:nvSpPr>
        <p:spPr>
          <a:xfrm>
            <a:off x="1629410" y="4681855"/>
            <a:ext cx="8936355" cy="457200"/>
          </a:xfrm>
        </p:spPr>
        <p:txBody>
          <a:bodyPr vert="horz" wrap="square" lIns="91440" tIns="45720" rIns="91440" bIns="45720" numCol="1" spcCol="215900" anchor="t">
            <a:prstTxWarp prst="textNoShape">
              <a:avLst/>
            </a:prstTxWarp>
          </a:bodyPr>
          <a:lstStyle>
            <a:lvl1pPr marL="0" indent="0" algn="ctr">
              <a:spcBef>
                <a:spcPts val="0"/>
              </a:spcBef>
              <a:buNone/>
              <a:defRPr sz="1800" spc="16" baseline="0" noProof="1">
                <a:solidFill>
                  <a:srgbClr val="0C0C0C"/>
                </a:solidFill>
              </a:defRPr>
            </a:lvl1pPr>
            <a:lvl2pPr marL="457200" indent="0" algn="ctr">
              <a:buNone/>
              <a:defRPr sz="1600" noProof="1"/>
            </a:lvl2pPr>
            <a:lvl3pPr marL="914400" indent="0" algn="ctr">
              <a:buNone/>
              <a:defRPr sz="1600" noProof="1"/>
            </a:lvl3pPr>
            <a:lvl4pPr marL="1371600" indent="0" algn="ctr">
              <a:buNone/>
              <a:defRPr sz="1600" noProof="1"/>
            </a:lvl4pPr>
            <a:lvl5pPr marL="1828800" indent="0" algn="ctr">
              <a:buNone/>
              <a:defRPr sz="1600" noProof="1"/>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a:defRPr noProof="1"/>
            </a:pPr>
            <a:r>
              <a:t>Образец подзаголовка</a:t>
            </a:r>
            <a:endParaRPr lang="en-us"/>
          </a:p>
        </p:txBody>
      </p:sp>
      <p:sp>
        <p:nvSpPr>
          <p:cNvPr id="12" name="Дата 19"/>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QAgAAEgqAAA9CwAAEAAAACYAAAAIAAAAAYAAAAAAAAA="/>
              </a:ext>
            </a:extLst>
          </p:cNvSpPr>
          <p:nvPr>
            <p:ph type="dt" sz="half" idx="10"/>
          </p:nvPr>
        </p:nvSpPr>
        <p:spPr>
          <a:xfrm>
            <a:off x="5318760" y="1341120"/>
            <a:ext cx="1554480" cy="485775"/>
          </a:xfrm>
        </p:spPr>
        <p:txBody>
          <a:bodyPr/>
          <a:lstStyle>
            <a:lvl1pPr algn="ctr">
              <a:defRPr lang="ru-ru" sz="1300" spc="0" baseline="0">
                <a:solidFill>
                  <a:srgbClr val="FFFFFF"/>
                </a:solidFill>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8E87-C9D2-7978-9C94-3F2DC0DA6A6A}" type="datetime1">
              <a:rPr lang="ru-ru"/>
              <a:t>29.12.2021</a:t>
            </a:fld>
          </a:p>
        </p:txBody>
      </p:sp>
      <p:sp>
        <p:nvSpPr>
          <p:cNvPr id="13" name="Нижний колонтитул 20"/>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EYtAABBIQAAEAAAACYAAAAIAAAAAYAAAAAAAAA="/>
              </a:ext>
            </a:extLst>
          </p:cNvSpPr>
          <p:nvPr>
            <p:ph type="ftr" sz="quarter" idx="11"/>
          </p:nvPr>
        </p:nvSpPr>
        <p:spPr>
          <a:xfrm>
            <a:off x="1629410" y="5177155"/>
            <a:ext cx="5730240" cy="228600"/>
          </a:xfrm>
        </p:spPr>
        <p:txBody>
          <a:bodyPr/>
          <a:lstStyle>
            <a:lvl1pPr algn="l">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4" name="Номер слайда 21"/>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NAAA2R8AAPpAAABBIQAAEAAAACYAAAAIAAAAAYAAAAAAAAA="/>
              </a:ext>
            </a:extLst>
          </p:cNvSpPr>
          <p:nvPr>
            <p:ph type="sldNum" sz="quarter" idx="12"/>
          </p:nvPr>
        </p:nvSpPr>
        <p:spPr>
          <a:xfrm>
            <a:off x="8606790" y="5177155"/>
            <a:ext cx="1955800" cy="228600"/>
          </a:xfrm>
        </p:spPr>
        <p:txBody>
          <a:bodyPr/>
          <a:lstStyle>
            <a:lvl1pPr>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AE92-DCD2-7958-9C94-2A0DE0DA6A7F}"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Вертикальный текст 2"/>
          <p:cNvSpPr>
            <a:spLocks noGrp="1" noChangeArrowheads="1"/>
            <a:extLst>
              <a:ext uri="smNativeData">
                <pr:smNativeData xmlns:pr="smNativeData" val="SMDATA_13_xp/M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gAAAAAAAAA="/>
              </a:ext>
            </a:extLst>
          </p:cNvSpPr>
          <p:nvPr>
            <p:ph idx="1"/>
          </p:nvPr>
        </p:nvSpPr>
        <p:spPr/>
        <p:txBody>
          <a:bodyPr vert="vert" wrap="square" lIns="91440" tIns="45720" rIns="91440" bIns="45720" numCol="1" spcCol="215900" anchor="t">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FDFC-B2D2-790B-9C94-445EB3DA6A11}" type="datetime1">
              <a:rPr lang="ru-ru"/>
              <a:t>29.12.2021</a:t>
            </a:fld>
          </a:p>
        </p:txBody>
      </p:sp>
      <p:sp>
        <p:nvSpPr>
          <p:cNvPr id="5" name="Нижний колонтитул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F2CFDFA-B4D2-790B-9C94-425EB3DA6A17}"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noChangeArrowheads="1"/>
            <a:extLst>
              <a:ext uri="smNativeData">
                <pr:smNativeData xmlns:pr="smNativeData" val="SMDATA_13_xp/MYR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NwAAsAQAANhFAAAIJQAAEAAAACYAAAAIAAAAA4AAAAAAAAA="/>
              </a:ext>
            </a:extLst>
          </p:cNvSpPr>
          <p:nvPr>
            <p:ph type="title"/>
          </p:nvPr>
        </p:nvSpPr>
        <p:spPr>
          <a:xfrm>
            <a:off x="8991600" y="762000"/>
            <a:ext cx="2362200" cy="5257800"/>
          </a:xfrm>
        </p:spPr>
        <p:txBody>
          <a:bodyPr vert="vert" wrap="square" lIns="91440" tIns="45720" rIns="91440" bIns="45720" numCol="1" spcCol="215900" anchor="ctr">
            <a:prstTxWarp prst="textNoShape">
              <a:avLst/>
            </a:prstTxWarp>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Вертикальный текст 2"/>
          <p:cNvSpPr>
            <a:spLocks noGrp="1" noChangeArrowheads="1"/>
            <a:extLst>
              <a:ext uri="smNativeData">
                <pr:smNativeData xmlns:pr="smNativeData" val="SMDATA_13_xp/M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sAQAANg2AAAIJQAAEAAAACYAAAAIAAAAAwAAAAAAAAA="/>
              </a:ext>
            </a:extLst>
          </p:cNvSpPr>
          <p:nvPr>
            <p:ph idx="1"/>
          </p:nvPr>
        </p:nvSpPr>
        <p:spPr>
          <a:xfrm>
            <a:off x="838200" y="762000"/>
            <a:ext cx="8077200" cy="5257800"/>
          </a:xfrm>
        </p:spPr>
        <p:txBody>
          <a:bodyPr vert="vert" wrap="square" lIns="91440" tIns="45720" rIns="91440" bIns="45720" numCol="1" spcCol="215900" anchor="t">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BB1F-51D2-794D-9C94-A718F5DA6AF2}" type="datetime1">
              <a:rPr lang="ru-ru"/>
              <a:t>29.12.2021</a:t>
            </a:fld>
          </a:p>
        </p:txBody>
      </p:sp>
      <p:sp>
        <p:nvSpPr>
          <p:cNvPr id="5" name="Нижний колонтитул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F2CB96E-20D2-794F-9C94-D61AF7DA6A83}"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noProof="1"/>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Объект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AAAAAAAAAA="/>
              </a:ext>
            </a:extLst>
          </p:cNvSpPr>
          <p:nvPr>
            <p:ph idx="1"/>
          </p:nvPr>
        </p:nvSpPr>
        <p:spPr/>
        <p:txBody>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93C2-8CD2-7965-9C94-7A30DDDA6A2F}" type="datetime1">
              <a:rPr lang="ru-ru"/>
              <a:t>29.12.2021</a:t>
            </a:fld>
          </a:p>
        </p:txBody>
      </p:sp>
      <p:sp>
        <p:nvSpPr>
          <p:cNvPr id="5" name="Нижний колонтитул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F2CB10F-41D2-7947-9C94-B712FFDA6AE2}"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secHead" preserve="1">
  <p:cSld name="Заголовок раздела">
    <p:spTree>
      <p:nvGrpSpPr>
        <p:cNvPr id="1" name=""/>
        <p:cNvGrpSpPr/>
        <p:nvPr/>
      </p:nvGrpSpPr>
      <p:grpSpPr>
        <a:xfrm>
          <a:off x="0" y="0"/>
          <a:ext cx="0" cy="0"/>
          <a:chOff x="0" y="0"/>
          <a:chExt cx="0" cy="0"/>
        </a:xfrm>
      </p:grpSpPr>
      <p:sp>
        <p:nvSpPr>
          <p:cNvPr id="2" name="Прямоугольник 14"/>
          <p:cNvSpPr>
            <a:extLst>
              <a:ext uri="smNativeData">
                <pr:smNativeData xmlns:pr="smNativeData" val="SMDATA_13_xp/MYR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ZWVkAAAAAAQAAAAAAAAAAAAAAAAAAAAAAAAAAAAAAAAAAAAAAAAAAQWsvAH9/fwAAAAA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useBgFill="1">
        <p:nvSpPr>
          <p:cNvPr id="3" name="Прямоугольник 22"/>
          <p:cNvSpPr>
            <a:extLst>
              <a:ext uri="smNativeData">
                <pr:smNativeData xmlns:pr="smNativeData" val="SMDATA_13_xp/MYR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blurRad="50800" dist="0" dir="0" algn="ctr">
              <a:srgbClr val="000000">
                <a:alpha val="66000"/>
              </a:srgbClr>
            </a:outerShdw>
            <a:softEdge rad="127000"/>
          </a:effectLst>
        </p:spPr>
      </p:sp>
      <p:sp>
        <p:nvSpPr>
          <p:cNvPr id="4" name="Прямоугольник 23"/>
          <p:cNvSpPr>
            <a:extLst>
              <a:ext uri="smNativeData">
                <pr:smNativeData xmlns:pr="smNativeData" val="SMDATA_13_xp/M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Pz8/AH9/fwAAAAADzMzMAMDA/wB/f38AAAAAAAAAAAAAAAAAAAAAAAAAAAAhAAAAGAAAABQAAADoCAAArwgAABhCAACBIQAAEAAAACYAAAAIAAAA//////////8="/>
              </a:ext>
            </a:extLst>
          </p:cNvSpPr>
          <p:nvPr/>
        </p:nvSpPr>
        <p:spPr>
          <a:xfrm>
            <a:off x="1447800" y="1411605"/>
            <a:ext cx="9296400" cy="4034790"/>
          </a:xfrm>
          <a:prstGeom prst="rect">
            <a:avLst/>
          </a:prstGeom>
          <a:noFill/>
          <a:ln w="6350" cap="flat" cmpd="sng" algn="ctr">
            <a:solidFill>
              <a:srgbClr val="3F3F3F"/>
            </a:solidFill>
            <a:prstDash val="solid"/>
            <a:headEnd type="none"/>
            <a:tailEnd type="none"/>
          </a:ln>
          <a:effectLst/>
        </p:spPr>
      </p:sp>
      <p:sp>
        <p:nvSpPr>
          <p:cNvPr id="5" name="Прямоугольник 29"/>
          <p:cNvSpPr>
            <a:extLst>
              <a:ext uri="smNativeData">
                <pr:smNativeData xmlns:pr="smNativeData" val="SMDATA_13_xp/MYRMAAAAlAAAAZAAAAA0AAAAAkAAAAEgAAACQAAAASAAAAAAAAAAAAAAAAAAAAAEAAABQAAAAAAAAAAAA4D8AAAAAAADgPwAAAAAAAOA/AAAAAAAA4D8AAAAAAADgPwAAAAAAAOA/AAAAAAAA4D8AAAAAAADgPwAAAAAAAOA/AAAAAAAA4D8CAAAAjAAAAAEAAAAAAAAA8D8rDf///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GAAAAAQAAAAAAAAAAAAAAAAAAAAAAAAAAAAAAAAAAAAAAAAAAQWsvAH9/fwAAAAADzMzMAMDA/wB/f38AAAAAAAAAAAAAAAAAAAAAAAAAAAAhAAAAGAAAABQAAACYHwAAzAcAAGgrAABMDAAAEAAAACYAAAAIAAAA//////////8="/>
              </a:ext>
            </a:extLst>
          </p:cNvSpPr>
          <p:nvPr/>
        </p:nvSpPr>
        <p:spPr>
          <a:xfrm>
            <a:off x="5135880" y="1267460"/>
            <a:ext cx="1920240" cy="731520"/>
          </a:xfrm>
          <a:prstGeom prst="rect">
            <a:avLst/>
          </a:prstGeom>
          <a:solidFill>
            <a:schemeClr val="accent2"/>
          </a:solidFill>
          <a:ln>
            <a:noFill/>
          </a:ln>
          <a:effectLst/>
        </p:spPr>
      </p:sp>
      <p:sp>
        <p:nvSpPr>
          <p:cNvPr id="6"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w0AAPpAAADNHAAAEAAAACYAAAAIAAAAAaAAAAAAAAA="/>
              </a:ext>
            </a:extLst>
          </p:cNvSpPr>
          <p:nvPr>
            <p:ph type="title"/>
          </p:nvPr>
        </p:nvSpPr>
        <p:spPr>
          <a:xfrm>
            <a:off x="1629410" y="2275205"/>
            <a:ext cx="8933180" cy="2406650"/>
          </a:xfrm>
        </p:spPr>
        <p:txBody>
          <a:bodyPr vert="horz" wrap="square" lIns="91440" tIns="45720" rIns="91440" bIns="45720" numCol="1" spcCol="215900" anchor="ctr">
            <a:prstTxWarp prst="textNoShape">
              <a:avLst/>
            </a:prstTxWarp>
          </a:bodyPr>
          <a:lstStyle>
            <a:lvl1pPr algn="ctr">
              <a:lnSpc>
                <a:spcPct val="83000"/>
              </a:lnSpc>
              <a:defRPr lang="ru-ru" sz="6800" kern="1" cap="all" spc="-18" baseline="0">
                <a:solidFill>
                  <a:srgbClr val="262626"/>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cap="all"/>
            </a:pPr>
            <a:r>
              <a:t>Образец заголовка</a:t>
            </a:r>
          </a:p>
        </p:txBody>
      </p:sp>
      <p:grpSp>
        <p:nvGrpSpPr>
          <p:cNvPr id="7" name="Группа 15"/>
          <p:cNvGrpSpPr>
            <a:extLst>
              <a:ext uri="smNativeData">
                <pr:smNativeData xmlns:pr="smNativeData" val="SMDATA_7_xp/MYR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10" name="Прямая соединительная линия 16"/>
            <p:cNvSpPr>
              <a:extLst>
                <a:ext uri="smNativeData">
                  <pr:smNativeData xmlns:pr="smNativeData" val="SMDATA_13_xp/M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FsfAQA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zAcAAEwgAACRCwAAAAAAACYAAAAIAAAA//////////8="/>
                </a:ext>
              </a:extLst>
            </p:cNvSpPr>
            <p:nvPr/>
          </p:nvSpPr>
          <p:spPr>
            <a:xfrm>
              <a:off x="525018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9" name="Прямая соединительная линия 17"/>
            <p:cNvSpPr>
              <a:extLst>
                <a:ext uri="smNativeData">
                  <pr:smNativeData xmlns:pr="smNativeData" val="SMDATA_13_xp/M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C0KgAAzAcAALQqAACRCwAAAAAAACYAAAAIAAAA//////////8="/>
                </a:ext>
              </a:extLst>
            </p:cNvSpPr>
            <p:nvPr/>
          </p:nvSpPr>
          <p:spPr>
            <a:xfrm>
              <a:off x="694182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8" name="Прямая соединительная линия 18"/>
            <p:cNvSpPr>
              <a:extLst>
                <a:ext uri="smNativeData">
                  <pr:smNativeData xmlns:pr="smNativeData" val="SMDATA_13_xp/M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BC3WQU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lgsAALQqAACWCwAAAAAAACYAAAAIAAAA//////////8="/>
                </a:ext>
              </a:extLst>
            </p:cNvSpPr>
            <p:nvPr/>
          </p:nvSpPr>
          <p:spPr>
            <a:xfrm>
              <a:off x="5250180" y="1883410"/>
              <a:ext cx="1691640" cy="0"/>
            </a:xfrm>
            <a:prstGeom prst="line">
              <a:avLst/>
            </a:prstGeom>
            <a:solidFill>
              <a:srgbClr val="262626"/>
            </a:solidFill>
            <a:ln w="6350" cap="flat" cmpd="sng" algn="ctr">
              <a:solidFill>
                <a:srgbClr val="FFFFFF"/>
              </a:solidFill>
              <a:prstDash val="solid"/>
              <a:headEnd type="none"/>
              <a:tailEnd type="none"/>
            </a:ln>
            <a:effectLst/>
          </p:spPr>
        </p:sp>
      </p:grpSp>
      <p:sp>
        <p:nvSpPr>
          <p:cNvPr id="11" name="Текст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ARBAACdHwAAEAAAACYAAAAIAAAAAaAAAAAAAAA="/>
              </a:ext>
            </a:extLst>
          </p:cNvSpPr>
          <p:nvPr>
            <p:ph idx="1"/>
          </p:nvPr>
        </p:nvSpPr>
        <p:spPr>
          <a:xfrm>
            <a:off x="1629410" y="4681855"/>
            <a:ext cx="8939530" cy="457200"/>
          </a:xfrm>
        </p:spPr>
        <p:txBody>
          <a:bodyPr vert="horz" wrap="square" lIns="91440" tIns="45720" rIns="91440" bIns="45720" numCol="1" spcCol="215900" anchor="t">
            <a:prstTxWarp prst="textNoShape">
              <a:avLst/>
            </a:prstTxWarp>
          </a:bodyPr>
          <a:lstStyle>
            <a:lvl1pPr marL="0" indent="0" algn="ctr" defTabSz="914400">
              <a:buNone/>
              <a:tabLst>
                <a:tab pos="2633980" algn="l"/>
              </a:tabLst>
              <a:defRPr sz="1800" noProof="1">
                <a:solidFill>
                  <a:srgbClr val="0C0C0C"/>
                </a:solidFill>
                <a:effectLst/>
              </a:defRPr>
            </a:lvl1pPr>
            <a:lvl2pPr marL="457200" indent="0">
              <a:buNone/>
              <a:defRPr sz="1600" noProof="1">
                <a:solidFill>
                  <a:srgbClr val="8C8C8C"/>
                </a:solidFill>
              </a:defRPr>
            </a:lvl2pPr>
            <a:lvl3pPr marL="914400" indent="0">
              <a:buNone/>
              <a:defRPr sz="1600" noProof="1">
                <a:solidFill>
                  <a:srgbClr val="8C8C8C"/>
                </a:solidFill>
              </a:defRPr>
            </a:lvl3pPr>
            <a:lvl4pPr marL="1371600" indent="0">
              <a:buNone/>
              <a:defRPr sz="1400" noProof="1">
                <a:solidFill>
                  <a:srgbClr val="8C8C8C"/>
                </a:solidFill>
              </a:defRPr>
            </a:lvl4pPr>
            <a:lvl5pPr marL="1828800" indent="0">
              <a:buNone/>
              <a:defRPr sz="1400" noProof="1">
                <a:solidFill>
                  <a:srgbClr val="8C8C8C"/>
                </a:solidFill>
              </a:defRPr>
            </a:lvl5pPr>
            <a:lvl6pPr marL="2286000" indent="0">
              <a:buNone/>
              <a:defRPr lang="ru-ru" sz="1400">
                <a:solidFill>
                  <a:srgbClr val="8C8C8C"/>
                </a:solidFill>
              </a:defRPr>
            </a:lvl6pPr>
            <a:lvl7pPr marL="2743200" indent="0">
              <a:buNone/>
              <a:defRPr lang="ru-ru" sz="1400">
                <a:solidFill>
                  <a:srgbClr val="8C8C8C"/>
                </a:solidFill>
              </a:defRPr>
            </a:lvl7pPr>
            <a:lvl8pPr marL="3200400" indent="0">
              <a:buNone/>
              <a:defRPr lang="ru-ru" sz="1400">
                <a:solidFill>
                  <a:srgbClr val="8C8C8C"/>
                </a:solidFill>
              </a:defRPr>
            </a:lvl8pPr>
            <a:lvl9pPr marL="3657600" indent="0">
              <a:buNone/>
              <a:defRPr lang="ru-ru" sz="1400">
                <a:solidFill>
                  <a:srgbClr val="8C8C8C"/>
                </a:solidFill>
              </a:defRPr>
            </a:lvl9pPr>
          </a:lstStyle>
          <a:p>
            <a:pPr>
              <a:defRPr noProof="1"/>
            </a:pPr>
            <a:r>
              <a:t>Образец текста</a:t>
            </a:r>
          </a:p>
        </p:txBody>
      </p:sp>
      <p:sp>
        <p:nvSpPr>
          <p:cNvPr id="12" name="Дата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RQgAAEgqAABXCwAAEAAAACYAAAAIAAAAAYAAAAAAAAA="/>
              </a:ext>
            </a:extLst>
          </p:cNvSpPr>
          <p:nvPr>
            <p:ph type="dt" sz="half" idx="10"/>
          </p:nvPr>
        </p:nvSpPr>
        <p:spPr>
          <a:xfrm>
            <a:off x="5318760" y="1344295"/>
            <a:ext cx="1554480" cy="499110"/>
          </a:xfrm>
        </p:spPr>
        <p:txBody>
          <a:bodyPr/>
          <a:lstStyle>
            <a:lvl1pPr algn="ctr">
              <a:defRPr lang="ru-ru" sz="1300" kern="1" spc="0" baseline="0">
                <a:solidFill>
                  <a:srgbClr val="FFFFFF"/>
                </a:solidFill>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ru-ru"/>
            </a:pPr>
            <a:fld id="{3F2CA5B5-FBD2-7953-9C94-0D06EBDA6A58}" type="datetime1">
              <a:t>29.12.2021</a:t>
            </a:fld>
          </a:p>
        </p:txBody>
      </p:sp>
      <p:sp>
        <p:nvSpPr>
          <p:cNvPr id="13" name="Нижний колонтитул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NcsAABBIQAAEAAAACYAAAAIAAAAAYAAAAAAAAA="/>
              </a:ext>
            </a:extLst>
          </p:cNvSpPr>
          <p:nvPr>
            <p:ph type="ftr" sz="quarter" idx="11"/>
          </p:nvPr>
        </p:nvSpPr>
        <p:spPr>
          <a:xfrm>
            <a:off x="1629410" y="5177155"/>
            <a:ext cx="5659755" cy="228600"/>
          </a:xfrm>
        </p:spPr>
        <p:txBody>
          <a:bodyPr/>
          <a:lstStyle>
            <a:lvl1pPr algn="l">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4" name="Номер слайда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NAAA2R8AAPpAAABBIQAAEAAAACYAAAAIAAAAAYAAAAAAAAA="/>
              </a:ext>
            </a:extLst>
          </p:cNvSpPr>
          <p:nvPr>
            <p:ph type="sldNum" sz="quarter" idx="12"/>
          </p:nvPr>
        </p:nvSpPr>
        <p:spPr>
          <a:xfrm>
            <a:off x="8604250" y="5177155"/>
            <a:ext cx="1958340" cy="228600"/>
          </a:xfrm>
        </p:spPr>
        <p:txBody>
          <a:bodyPr/>
          <a:lstStyle>
            <a:lvl1pPr>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BC2E-60D2-794A-9C94-961FF2DA6AC3}"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Два объекта">
    <p:spTree>
      <p:nvGrpSpPr>
        <p:cNvPr id="1" name=""/>
        <p:cNvGrpSpPr/>
        <p:nvPr/>
      </p:nvGrpSpPr>
      <p:grpSpPr>
        <a:xfrm>
          <a:off x="0" y="0"/>
          <a:ext cx="0" cy="0"/>
          <a:chOff x="0" y="0"/>
          <a:chExt cx="0" cy="0"/>
        </a:xfrm>
      </p:grpSpPr>
      <p:sp>
        <p:nvSpPr>
          <p:cNvPr id="2" name="Заголовок 7"/>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Объект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EAjAAAAJAAAEAAAACYAAAAIAAAAAYAAAAAAAAA="/>
              </a:ext>
            </a:extLst>
          </p:cNvSpPr>
          <p:nvPr>
            <p:ph idx="1"/>
          </p:nvPr>
        </p:nvSpPr>
        <p:spPr>
          <a:xfrm>
            <a:off x="1066800" y="2103120"/>
            <a:ext cx="4663440" cy="374904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Объект 3"/>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JwAA8AwAAHBEAAAAJAAAEAAAACYAAAAIAAAAAYAAAAAAAAA="/>
              </a:ext>
            </a:extLst>
          </p:cNvSpPr>
          <p:nvPr>
            <p:ph idx="2"/>
          </p:nvPr>
        </p:nvSpPr>
        <p:spPr>
          <a:xfrm>
            <a:off x="6461760" y="2103120"/>
            <a:ext cx="4663440" cy="374904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5" name="Дата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CF4B-05D2-7939-9C94-F36C81DA6AA6}" type="datetime1">
              <a:rPr lang="ru-ru"/>
              <a:t>29.12.2021</a:t>
            </a:fld>
          </a:p>
        </p:txBody>
      </p:sp>
      <p:sp>
        <p:nvSpPr>
          <p:cNvPr id="6" name="Нижний колонтитул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7" name="Номер слайда 6"/>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F2CB7C7-89D2-7941-9C94-7F14F9DA6A2A}"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Текст 2"/>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wwwAAEUjAACzEAAAEAAAACYAAAAIAAAAgaAAAAAAAAA="/>
              </a:ext>
            </a:extLst>
          </p:cNvSpPr>
          <p:nvPr>
            <p:ph idx="1"/>
          </p:nvPr>
        </p:nvSpPr>
        <p:spPr>
          <a:xfrm>
            <a:off x="1069975" y="2074545"/>
            <a:ext cx="4663440" cy="640080"/>
          </a:xfrm>
        </p:spPr>
        <p:txBody>
          <a:bodyPr vert="horz" wrap="square" lIns="91440" tIns="45720" rIns="91440" bIns="45720" numCol="1" spcCol="215900" anchor="ctr">
            <a:prstTxWarp prst="textNoShape">
              <a:avLst/>
            </a:prstTxWarp>
          </a:bodyPr>
          <a:lstStyle>
            <a:lvl1pPr marL="0" indent="0" algn="l">
              <a:spcBef>
                <a:spcPts val="0"/>
              </a:spcBef>
              <a:buNone/>
              <a:defRPr sz="1900" b="1" i="0" noProof="1">
                <a:solidFill>
                  <a:schemeClr val="tx1"/>
                </a:solidFill>
                <a:latin typeface="Century Gothic" pitchFamily="0" charset="0"/>
                <a:ea typeface="Century Gothic" pitchFamily="0" charset="0"/>
                <a:cs typeface="Century Gothic" pitchFamily="0" charset="0"/>
              </a:defRPr>
            </a:lvl1pPr>
            <a:lvl2pPr marL="457200" indent="0">
              <a:buNone/>
              <a:defRPr sz="1800" b="1" noProof="1"/>
            </a:lvl2pPr>
            <a:lvl3pPr marL="914400" indent="0">
              <a:buNone/>
              <a:defRPr sz="1800" b="1" noProof="1"/>
            </a:lvl3pPr>
            <a:lvl4pPr marL="1371600" indent="0">
              <a:buNone/>
              <a:defRPr sz="1600" b="1" noProof="1"/>
            </a:lvl4pPr>
            <a:lvl5pPr marL="1828800" indent="0">
              <a:buNone/>
              <a:defRPr sz="1600" b="1" noProof="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noProof="1"/>
            </a:pPr>
            <a:r>
              <a:t>Образец текста</a:t>
            </a:r>
          </a:p>
        </p:txBody>
      </p:sp>
      <p:sp>
        <p:nvSpPr>
          <p:cNvPr id="4" name="Объект 3"/>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LhEAAEUjAACkJAAAEAAAACYAAAAIAAAAAYAAAAAAAAA="/>
              </a:ext>
            </a:extLst>
          </p:cNvSpPr>
          <p:nvPr>
            <p:ph idx="2"/>
          </p:nvPr>
        </p:nvSpPr>
        <p:spPr>
          <a:xfrm>
            <a:off x="1069975" y="2792730"/>
            <a:ext cx="4663440" cy="316357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5" name="Текст 4"/>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wwwAAGtEAACzEAAAEAAAACYAAAAIAAAAgaAAAAAAAAA="/>
              </a:ext>
            </a:extLst>
          </p:cNvSpPr>
          <p:nvPr>
            <p:ph idx="3"/>
          </p:nvPr>
        </p:nvSpPr>
        <p:spPr>
          <a:xfrm>
            <a:off x="6458585" y="2074545"/>
            <a:ext cx="4663440" cy="640080"/>
          </a:xfrm>
        </p:spPr>
        <p:txBody>
          <a:bodyPr vert="horz" wrap="square" lIns="91440" tIns="45720" rIns="91440" bIns="45720" numCol="1" spcCol="215900" anchor="ctr">
            <a:prstTxWarp prst="textNoShape">
              <a:avLst/>
            </a:prstTxWarp>
          </a:bodyPr>
          <a:lstStyle>
            <a:lvl1pPr marL="0" indent="0" algn="l">
              <a:spcBef>
                <a:spcPts val="0"/>
              </a:spcBef>
              <a:buNone/>
              <a:defRPr sz="1900" b="1" noProof="1">
                <a:solidFill>
                  <a:schemeClr val="tx1"/>
                </a:solidFill>
              </a:defRPr>
            </a:lvl1pPr>
            <a:lvl2pPr marL="457200" indent="0">
              <a:buNone/>
              <a:defRPr sz="1800" b="1" noProof="1"/>
            </a:lvl2pPr>
            <a:lvl3pPr marL="914400" indent="0">
              <a:buNone/>
              <a:defRPr sz="1800" b="1" noProof="1"/>
            </a:lvl3pPr>
            <a:lvl4pPr marL="1371600" indent="0">
              <a:buNone/>
              <a:defRPr sz="1600" b="1" noProof="1"/>
            </a:lvl4pPr>
            <a:lvl5pPr marL="1828800" indent="0">
              <a:buNone/>
              <a:defRPr sz="1600" b="1" noProof="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noProof="1"/>
            </a:pPr>
            <a:r>
              <a:t>Образец текста</a:t>
            </a:r>
          </a:p>
        </p:txBody>
      </p:sp>
      <p:sp>
        <p:nvSpPr>
          <p:cNvPr id="6" name="Объект 5"/>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LhEAAGtEAAClJAAAEAAAACYAAAAIAAAAAYAAAAAAAAA="/>
              </a:ext>
            </a:extLst>
          </p:cNvSpPr>
          <p:nvPr>
            <p:ph idx="4"/>
          </p:nvPr>
        </p:nvSpPr>
        <p:spPr>
          <a:xfrm>
            <a:off x="6458585" y="2792730"/>
            <a:ext cx="4663440" cy="3164205"/>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7" name="Дата 6"/>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B8D5-9BD2-794E-9C94-6D1BF6DA6A38}" type="datetime1">
              <a:rPr lang="ru-ru"/>
              <a:t>29.12.2021</a:t>
            </a:fld>
          </a:p>
        </p:txBody>
      </p:sp>
      <p:sp>
        <p:nvSpPr>
          <p:cNvPr id="8" name="Нижний колонтитул 7"/>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9" name="Номер слайда 8"/>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F2CF353-1DD2-7905-9C94-EB50BDDA6ABE}"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noProof="1"/>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Дата 2"/>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E921-6FD2-791F-9C94-994AA7DA6ACC}" type="datetime1">
              <a:rPr lang="ru-ru"/>
              <a:t>29.12.2021</a:t>
            </a:fld>
          </a:p>
        </p:txBody>
      </p:sp>
      <p:sp>
        <p:nvSpPr>
          <p:cNvPr id="4" name="Нижний колонтитул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5" name="Номер слайда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F2CC28C-C2D2-7934-9C94-34618CDA6A61}"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Пустой слайд">
    <p:spTree>
      <p:nvGrpSpPr>
        <p:cNvPr id="1" name=""/>
        <p:cNvGrpSpPr/>
        <p:nvPr/>
      </p:nvGrpSpPr>
      <p:grpSpPr>
        <a:xfrm>
          <a:off x="0" y="0"/>
          <a:ext cx="0" cy="0"/>
          <a:chOff x="0" y="0"/>
          <a:chExt cx="0" cy="0"/>
        </a:xfrm>
      </p:grpSpPr>
      <p:sp>
        <p:nvSpPr>
          <p:cNvPr id="2" name="Дата 1"/>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F5CD-83D2-7903-9C94-7556BBDA6A20}" type="datetime1">
              <a:rPr lang="ru-ru"/>
              <a:t>29.12.2021</a:t>
            </a:fld>
          </a:p>
        </p:txBody>
      </p:sp>
      <p:sp>
        <p:nvSpPr>
          <p:cNvPr id="3" name="Нижний колонтитул 2"/>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4" name="Номер слайда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F2C9D12-5CD2-796B-9C94-AA3ED3DA6AFF}"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objTx" preserve="1">
  <p:cSld name="Объект с подписью">
    <p:spTree>
      <p:nvGrpSpPr>
        <p:cNvPr id="1" name=""/>
        <p:cNvGrpSpPr/>
        <p:nvPr/>
      </p:nvGrpSpPr>
      <p:grpSpPr>
        <a:xfrm>
          <a:off x="0" y="0"/>
          <a:ext cx="0" cy="0"/>
          <a:chOff x="0" y="0"/>
          <a:chExt cx="0" cy="0"/>
        </a:xfrm>
      </p:grpSpPr>
      <p:sp>
        <p:nvSpPr>
          <p:cNvPr id="2" name="Прямоугольник 9"/>
          <p:cNvSpPr>
            <a:extLst>
              <a:ext uri="smNativeData">
                <pr:smNativeData xmlns:pr="smNativeData" val="SMDATA_13_xp/MYR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Прямоугольник 12"/>
          <p:cNvSpPr>
            <a:extLst>
              <a:ext uri="smNativeData">
                <pr:smNativeData xmlns:pr="smNativeData" val="SMDATA_13_xp/M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w="6350" cap="flat" cmpd="sng" algn="ctr">
            <a:solidFill>
              <a:srgbClr val="3F3F3F"/>
            </a:solidFill>
            <a:prstDash val="solid"/>
            <a:headEnd type="none"/>
            <a:tailEnd type="none"/>
          </a:ln>
          <a:effectLst/>
        </p:spPr>
      </p:sp>
      <p:sp>
        <p:nvSpPr>
          <p:cNvPr id="4" name="Заголовок 1"/>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vQMAAHtHAADdDQAAEAAAACYAAAAIAAAAgaAAAAAAAAA="/>
              </a:ext>
            </a:extLst>
          </p:cNvSpPr>
          <p:nvPr>
            <p:ph type="title"/>
          </p:nvPr>
        </p:nvSpPr>
        <p:spPr>
          <a:xfrm>
            <a:off x="8458200" y="607695"/>
            <a:ext cx="3161665" cy="1645920"/>
          </a:xfrm>
        </p:spPr>
        <p:txBody>
          <a:bodyPr vert="horz" wrap="square" lIns="91440" tIns="45720" rIns="91440" bIns="45720" numCol="1" spcCol="215900" anchor="b">
            <a:prstTxWarp prst="textNoShape">
              <a:avLst/>
            </a:prstTxWarp>
          </a:bodyPr>
          <a:lstStyle>
            <a:lvl1pPr algn="l" defTabSz="914400">
              <a:lnSpc>
                <a:spcPct val="100000"/>
              </a:lnSpc>
              <a:spcBef>
                <a:spcPts val="0"/>
              </a:spcBef>
              <a:buNone/>
              <a:tabLst/>
              <a:defRPr lang="ru-ru" sz="3200" b="0" kern="1" spc="0" baseline="0">
                <a:solidFill>
                  <a:schemeClr val="tx1"/>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r>
              <a:t>Образец заголовка</a:t>
            </a:r>
          </a:p>
        </p:txBody>
      </p:sp>
      <p:sp>
        <p:nvSpPr>
          <p:cNvPr id="5" name="Объект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GguAACQJAAAEAAAACYAAAAIAAAAAYAAAAAAAAA="/>
              </a:ext>
            </a:extLst>
          </p:cNvSpPr>
          <p:nvPr>
            <p:ph idx="1"/>
          </p:nvPr>
        </p:nvSpPr>
        <p:spPr>
          <a:xfrm>
            <a:off x="685800" y="609600"/>
            <a:ext cx="6858000" cy="5334000"/>
          </a:xfrm>
        </p:spPr>
        <p:txBody>
          <a:bodyPr/>
          <a:lstStyle>
            <a:lvl1pPr>
              <a:defRPr sz="19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6" name="Текст 3"/>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YA4AAHtHAACQJAAAEAAAACYAAAAIAAAAAaAAAAAAAAA="/>
              </a:ext>
            </a:extLst>
          </p:cNvSpPr>
          <p:nvPr>
            <p:ph idx="2"/>
          </p:nvPr>
        </p:nvSpPr>
        <p:spPr>
          <a:xfrm>
            <a:off x="8458200" y="2336800"/>
            <a:ext cx="3161665" cy="3606800"/>
          </a:xfrm>
        </p:spPr>
        <p:txBody>
          <a:bodyPr vert="horz" wrap="square" lIns="91440" tIns="45720" rIns="91440" bIns="45720" numCol="1" spcCol="215900" anchor="t">
            <a:prstTxWarp prst="textNoShape">
              <a:avLst/>
            </a:prstTxWarp>
          </a:bodyPr>
          <a:lstStyle>
            <a:lvl1pPr marL="0" indent="0">
              <a:lnSpc>
                <a:spcPct val="110000"/>
              </a:lnSpc>
              <a:spcBef>
                <a:spcPts val="800"/>
              </a:spcBef>
              <a:buNone/>
              <a:defRPr sz="1800" noProof="1">
                <a:solidFill>
                  <a:schemeClr val="tx1"/>
                </a:solidFill>
              </a:defRPr>
            </a:lvl1pPr>
            <a:lvl2pPr marL="457200" indent="0">
              <a:buNone/>
              <a:defRPr sz="1200" noProof="1"/>
            </a:lvl2pPr>
            <a:lvl3pPr marL="914400" indent="0">
              <a:buNone/>
              <a:defRPr sz="1000" noProof="1"/>
            </a:lvl3pPr>
            <a:lvl4pPr marL="1371600" indent="0">
              <a:buNone/>
              <a:defRPr sz="900" noProof="1"/>
            </a:lvl4pPr>
            <a:lvl5pPr marL="1828800" indent="0">
              <a:buNone/>
              <a:defRPr sz="900" noProof="1"/>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noProof="1"/>
            </a:pPr>
            <a:r>
              <a:t>Образец текста</a:t>
            </a:r>
          </a:p>
        </p:txBody>
      </p:sp>
      <p:sp>
        <p:nvSpPr>
          <p:cNvPr id="7" name="Дата 7"/>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IgAAICUAAGguAABgJwAAEAAAACYAAAAIAAAAAYAAAAAAAAA="/>
              </a:ext>
            </a:extLst>
          </p:cNvSpPr>
          <p:nvPr>
            <p:ph type="dt" sz="half" idx="10"/>
          </p:nvPr>
        </p:nvSpPr>
        <p:spPr>
          <a:xfrm>
            <a:off x="5588000" y="6035040"/>
            <a:ext cx="1955800" cy="365760"/>
          </a:xfrm>
        </p:spPr>
        <p:txBody>
          <a:bodyPr/>
          <a:lstStyle>
            <a:lvl1pPr>
              <a:defRPr lang="ru-ru">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B90A-44D2-794F-9C94-B21AF7DA6AE7}" type="datetime1">
              <a:rPr lang="ru-ru"/>
              <a:t>29.12.2021</a:t>
            </a:fld>
          </a:p>
        </p:txBody>
      </p:sp>
      <p:sp>
        <p:nvSpPr>
          <p:cNvPr id="8" name="Нижний колонтитул 8"/>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CUAAGwgAABgJwAAEAAAACYAAAAIAAAAAYAAAAAAAAA="/>
              </a:ext>
            </a:extLst>
          </p:cNvSpPr>
          <p:nvPr>
            <p:ph type="ftr" sz="quarter" idx="11"/>
          </p:nvPr>
        </p:nvSpPr>
        <p:spPr>
          <a:xfrm>
            <a:off x="685800" y="6035040"/>
            <a:ext cx="4584700" cy="365760"/>
          </a:xfrm>
        </p:spPr>
        <p:txBody>
          <a:bodyPr/>
          <a:lstStyle>
            <a:lvl1pPr algn="l">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9" name="Номер слайда 10"/>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tHAABgJwAAEAAAACYAAAAIAAAAAYAAAAAAAAA="/>
              </a:ext>
            </a:extLst>
          </p:cNvSpPr>
          <p:nvPr>
            <p:ph type="sldNum" sz="quarter" idx="12"/>
          </p:nvPr>
        </p:nvSpPr>
        <p:spPr>
          <a:xfrm>
            <a:off x="10396855" y="6035040"/>
            <a:ext cx="1223010" cy="365760"/>
          </a:xfrm>
        </p:spPr>
        <p:txBody>
          <a:bodyPr/>
          <a:lstStyle>
            <a:lvl1pPr>
              <a:defRPr lang="ru-ru">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E0BD-F3D2-7916-9C94-0543AEDA6A50}"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picTx" preserve="1">
  <p:cSld name="Рисунок с подписью">
    <p:spTree>
      <p:nvGrpSpPr>
        <p:cNvPr id="1" name=""/>
        <p:cNvGrpSpPr/>
        <p:nvPr/>
      </p:nvGrpSpPr>
      <p:grpSpPr>
        <a:xfrm>
          <a:off x="0" y="0"/>
          <a:ext cx="0" cy="0"/>
          <a:chOff x="0" y="0"/>
          <a:chExt cx="0" cy="0"/>
        </a:xfrm>
      </p:grpSpPr>
      <p:sp>
        <p:nvSpPr>
          <p:cNvPr id="2" name="Прямоугольник 10"/>
          <p:cNvSpPr>
            <a:extLst>
              <a:ext uri="smNativeData">
                <pr:smNativeData xmlns:pr="smNativeData" val="SMDATA_13_xp/MYR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Рисунок 2"/>
          <p:cNvSpPr>
            <a:spLocks noGrp="1" noChangeArrowheads="1"/>
            <a:extLst>
              <a:ext uri="smNativeData">
                <pr:smNativeData xmlns:pr="smNativeData" val="SMDATA_13_xp/MYRMAAAAlAAAAZAAAAC0AAAAAkAAAAEgAAACQAAAASAAAAAAAAAAAAAAAAAAAAAEAAABQAAAAAAAAAAAA4D8AAAAAAADgPwAAAAAAAOA/AAAAAAAA4D8AAAAAAADgPwAAAAAAAOA/AAAAAAAA4D8AAAAAAADgPwAAAAAAAOA/AAAAAAAA4D8CAAAAjAAAAAEAAAAAAAAAlci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VyIAAAAAAAQAAAAAAAAAAAAAAAAAAAAAAAAAAAAAAAAAAAAAAAAAAAAAAAn9/fwAAAAADzMzMAMDA/wB/f38AAAAAAAAAAAAAAAAAAAAAAAAAAAAhAAAAGAAAABQAAABoAQAAdgEAAMAwAAC6KAAAEAAAACYAAAAIAAAAAYAAAP8fAAA="/>
              </a:ext>
            </a:extLst>
          </p:cNvSpPr>
          <p:nvPr>
            <p:ph type="pic" idx="1"/>
          </p:nvPr>
        </p:nvSpPr>
        <p:spPr>
          <a:xfrm>
            <a:off x="228600" y="237490"/>
            <a:ext cx="7696200" cy="6383020"/>
          </a:xfrm>
          <a:solidFill>
            <a:srgbClr val="95C880"/>
          </a:solidFill>
          <a:ln>
            <a:noFill/>
          </a:ln>
        </p:spPr>
        <p:txBody>
          <a:bodyPr/>
          <a:lstStyle>
            <a:lvl1pPr marL="0" indent="0">
              <a:buNone/>
              <a:defRPr sz="3200" noProof="1"/>
            </a:lvl1pPr>
            <a:lvl2pPr marL="457200" indent="0">
              <a:buNone/>
              <a:defRPr sz="2800" noProof="1"/>
            </a:lvl2pPr>
            <a:lvl3pPr marL="914400" indent="0">
              <a:buNone/>
              <a:defRPr sz="2400" noProof="1"/>
            </a:lvl3pPr>
            <a:lvl4pPr marL="1371600" indent="0">
              <a:buNone/>
              <a:defRPr sz="2000" noProof="1"/>
            </a:lvl4pPr>
            <a:lvl5pPr marL="1828800" indent="0">
              <a:buNone/>
              <a:defRPr sz="2000" noProof="1"/>
            </a:lvl5pPr>
            <a:lvl6pPr marL="2286000" indent="0">
              <a:buNone/>
              <a:defRPr lang="ru-ru" sz="2000"/>
            </a:lvl6pPr>
            <a:lvl7pPr marL="2743200" indent="0">
              <a:buNone/>
              <a:defRPr lang="ru-ru" sz="2000"/>
            </a:lvl7pPr>
            <a:lvl8pPr marL="3200400" indent="0">
              <a:buNone/>
              <a:defRPr lang="ru-ru" sz="2000"/>
            </a:lvl8pPr>
            <a:lvl9pPr marL="3657600" indent="0">
              <a:buNone/>
              <a:defRPr lang="ru-ru" sz="2000"/>
            </a:lvl9pPr>
          </a:lstStyle>
          <a:p>
            <a:pPr>
              <a:defRPr noProof="1"/>
            </a:pPr>
            <a:r>
              <a:t>Вставка рисунка</a:t>
            </a:r>
            <a:endParaRPr lang="en-us"/>
          </a:p>
        </p:txBody>
      </p:sp>
      <p:sp>
        <p:nvSpPr>
          <p:cNvPr id="4" name="Дата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IgAAICUAAJQvAABgJwAAEAAAACYAAAAIAAAAAYAAAAAAAAA="/>
              </a:ext>
            </a:extLst>
          </p:cNvSpPr>
          <p:nvPr>
            <p:ph type="dt" sz="half" idx="10"/>
          </p:nvPr>
        </p:nvSpPr>
        <p:spPr>
          <a:xfrm>
            <a:off x="5662295" y="6035040"/>
            <a:ext cx="2072005" cy="365760"/>
          </a:xfrm>
        </p:spPr>
        <p:txBody>
          <a:bodyPr/>
          <a:lstStyle>
            <a:lvl1pPr>
              <a:defRPr lang="ru-ru" b="1">
                <a:solidFill>
                  <a:srgbClr val="FFFFFF"/>
                </a:solidFill>
                <a:effectLst>
                  <a:outerShdw dist="63500" dir="3600000" algn="tl" rotWithShape="0">
                    <a:srgbClr val="000000">
                      <a:alpha val="40000"/>
                    </a:srgbClr>
                  </a:outerShdw>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C094-DAD2-7936-9C94-2C638EDA6A79}" type="datetime1">
              <a:rPr lang="ru-ru"/>
              <a:t>29.12.2021</a:t>
            </a:fld>
          </a:p>
        </p:txBody>
      </p:sp>
      <p:sp>
        <p:nvSpPr>
          <p:cNvPr id="5" name="Нижний колонтитул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FAwAAICUAAP4fAABgJwAAEAAAACYAAAAIAAAAAYAAAAAAAAA="/>
              </a:ext>
            </a:extLst>
          </p:cNvSpPr>
          <p:nvPr>
            <p:ph type="ftr" sz="quarter" idx="11"/>
          </p:nvPr>
        </p:nvSpPr>
        <p:spPr>
          <a:xfrm>
            <a:off x="612775" y="6035040"/>
            <a:ext cx="4587875" cy="365760"/>
          </a:xfrm>
        </p:spPr>
        <p:txBody>
          <a:bodyPr/>
          <a:lstStyle>
            <a:lvl1pPr marL="0" algn="l" defTabSz="914400">
              <a:tabLst/>
              <a:defRPr lang="en-us" sz="1000" b="1" kern="1">
                <a:solidFill>
                  <a:srgbClr val="FFFFFF"/>
                </a:solidFill>
                <a:effectLst>
                  <a:outerShdw dist="63500" dir="3600000" algn="tl" rotWithShape="0">
                    <a:srgbClr val="000000">
                      <a:alpha val="40000"/>
                    </a:srgbClr>
                  </a:outerShdw>
                </a:effectLst>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Номер слайда 6"/>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5HAABgJwAAEAAAACYAAAAIAAAAAQAAAAAAAAA="/>
              </a:ext>
            </a:extLst>
          </p:cNvSpPr>
          <p:nvPr>
            <p:ph type="sldNum" sz="quarter" idx="12"/>
          </p:nvPr>
        </p:nvSpPr>
        <p:spPr>
          <a:xfrm>
            <a:off x="10396855" y="6035040"/>
            <a:ext cx="1224915" cy="365760"/>
          </a:xfrm>
        </p:spPr>
        <p:txBody>
          <a:bodyPr/>
          <a:lstStyle/>
          <a:p>
            <a:pPr>
              <a:defRPr lang="en-us"/>
            </a:pPr>
            <a:fld id="{3F2CA4CC-82D2-7952-9C94-7407EADA6A21}" type="slidenum">
              <a:t>‹#›</a:t>
            </a:fld>
          </a:p>
        </p:txBody>
      </p:sp>
      <p:sp>
        <p:nvSpPr>
          <p:cNvPr id="7" name="Прямоугольник 11"/>
          <p:cNvSpPr>
            <a:extLst>
              <a:ext uri="smNativeData">
                <pr:smNativeData xmlns:pr="smNativeData" val="SMDATA_13_xp/M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w="6350" cap="flat" cmpd="sng" algn="ctr">
            <a:solidFill>
              <a:srgbClr val="3F3F3F"/>
            </a:solidFill>
            <a:prstDash val="solid"/>
            <a:headEnd type="none"/>
            <a:tailEnd type="none"/>
          </a:ln>
          <a:effectLst/>
        </p:spPr>
      </p:sp>
      <p:sp>
        <p:nvSpPr>
          <p:cNvPr id="8" name="Заголовок 1"/>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tgMAAH5HAADWDQAAEAAAACYAAAAIAAAAgaAAAAAAAAA="/>
              </a:ext>
            </a:extLst>
          </p:cNvSpPr>
          <p:nvPr>
            <p:ph type="title"/>
          </p:nvPr>
        </p:nvSpPr>
        <p:spPr>
          <a:xfrm>
            <a:off x="8477250" y="603250"/>
            <a:ext cx="3144520" cy="1645920"/>
          </a:xfrm>
        </p:spPr>
        <p:txBody>
          <a:bodyPr vert="horz" wrap="square" lIns="91440" tIns="45720" rIns="91440" bIns="45720" numCol="1" spcCol="215900" anchor="b">
            <a:prstTxWarp prst="textNoShape">
              <a:avLst/>
            </a:prstTxWarp>
          </a:bodyPr>
          <a:lstStyle>
            <a:lvl1pPr algn="l">
              <a:lnSpc>
                <a:spcPct val="100000"/>
              </a:lnSpc>
              <a:defRPr lang="ru-ru" sz="3200" b="0">
                <a:solidFill>
                  <a:schemeClr val="tx1"/>
                </a:solidFill>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9" name="Текст 3"/>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rg4AAH5HAABIJAAAEAAAACYAAAAIAAAAAaAAAAAAAAA="/>
              </a:ext>
            </a:extLst>
          </p:cNvSpPr>
          <p:nvPr>
            <p:ph idx="2"/>
          </p:nvPr>
        </p:nvSpPr>
        <p:spPr>
          <a:xfrm>
            <a:off x="8477250" y="2386330"/>
            <a:ext cx="3144520" cy="3511550"/>
          </a:xfrm>
        </p:spPr>
        <p:txBody>
          <a:bodyPr vert="horz" wrap="square" lIns="91440" tIns="45720" rIns="91440" bIns="45720" numCol="1" spcCol="215900" anchor="t">
            <a:prstTxWarp prst="textNoShape">
              <a:avLst/>
            </a:prstTxWarp>
          </a:bodyPr>
          <a:lstStyle>
            <a:lvl1pPr marL="0" indent="0" algn="l">
              <a:lnSpc>
                <a:spcPct val="110000"/>
              </a:lnSpc>
              <a:spcBef>
                <a:spcPts val="800"/>
              </a:spcBef>
              <a:buNone/>
              <a:defRPr sz="1800" noProof="1">
                <a:solidFill>
                  <a:schemeClr val="tx1"/>
                </a:solidFill>
              </a:defRPr>
            </a:lvl1pPr>
            <a:lvl2pPr marL="457200" indent="0">
              <a:buNone/>
              <a:defRPr sz="1200" noProof="1"/>
            </a:lvl2pPr>
            <a:lvl3pPr marL="914400" indent="0">
              <a:buNone/>
              <a:defRPr sz="1000" noProof="1"/>
            </a:lvl3pPr>
            <a:lvl4pPr marL="1371600" indent="0">
              <a:buNone/>
              <a:defRPr sz="900" noProof="1"/>
            </a:lvl4pPr>
            <a:lvl5pPr marL="1828800" indent="0">
              <a:buNone/>
              <a:defRPr sz="900" noProof="1"/>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noProof="1"/>
            </a:pPr>
            <a:r>
              <a:t>Образец текста</a:t>
            </a: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useBgFill="1">
        <p:nvSpPr>
          <p:cNvPr id="2" name="Прямоугольник 8"/>
          <p:cNvSpPr>
            <a:extLst>
              <a:ext uri="smNativeData">
                <pr:smNativeData xmlns:pr="smNativeData" val="SMDATA_13_xp/MYRMAAAAlAAAAZAAAAA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WsvAH9/fwD19vQDzMzMAMDA/wB/f38AAAAAAAAAAAAAAAAAAAAAAAAAAAAhAAAAGAAAABQAAAAAAAAAAAAAAABLAAAwKgAAEAAAACYAAAAIAAAA//////////8="/>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p:nvSpPr>
          <p:cNvPr id="3" name="Прямоугольник 6"/>
          <p:cNvSpPr>
            <a:extLst>
              <a:ext uri="smNativeData">
                <pr:smNativeData xmlns:pr="smNativeData" val="SMDATA_13_xp/MYRMAAAAlAAAAZAAAAA0AAAAAkAAAAEgAAACQAAAASAAAAAAAAAAAAAAAAAAAAAEAAABQAAAAAAAAAAAA4D8AAAAAAADgPwAAAAAAAOA/AAAAAAAA4D8AAAAAAADgPwAAAAAAAOA/AAAAAAAA4D8AAAAAAADgPwAAAAAAAOA/AAAAAAAA4D8CAAAAjAAAAAEAAAAAAAAAv7+/AP///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yAAAABQAAAAAAAAAwMD/AAAAAAAAAAAAAAAAAAAAAABkAAAAAAAAAH9/fwAKAAAAHwAAAFQAAAC/v78A////AQAAAAAAAAAAAAAAAAAAAAAAAAAAAAAAAAAAAAAAAAAAAAAAAn9/fwD19vQDzMzMAMDA/wB/f38AAAAAAAAAAAAAAAAAAAAAAAAAAAAhAAAAGAAAABQAAAByAQAAdgEAAI5JAAC6KAAAEAAAACYAAAAIAAAA//////////8="/>
              </a:ext>
            </a:extLst>
          </p:cNvSpPr>
          <p:nvPr/>
        </p:nvSpPr>
        <p:spPr>
          <a:xfrm>
            <a:off x="234950" y="237490"/>
            <a:ext cx="11722100" cy="6383020"/>
          </a:xfrm>
          <a:prstGeom prst="rect">
            <a:avLst/>
          </a:prstGeom>
          <a:solidFill>
            <a:srgbClr val="BFBFBF">
              <a:alpha val="59000"/>
            </a:srgbClr>
          </a:solidFill>
          <a:ln>
            <a:noFill/>
          </a:ln>
          <a:effectLst>
            <a:softEdge rad="127000"/>
          </a:effectLst>
        </p:spPr>
      </p:sp>
      <p:sp>
        <p:nvSpPr>
          <p:cNvPr id="4" name="Прямоугольник 7"/>
          <p:cNvSpPr>
            <a:extLst>
              <a:ext uri="smNativeData">
                <pr:smNativeData xmlns:pr="smNativeData" val="SMDATA_13_xp/M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JiYmAH9/fwD19vQDzMzMAMDA/wB/f38AAAAAAAAAAAAAAAAAAAAAAAAAAAAhAAAAGAAAABQAAABKAgAATgIAALZIAADiJwAAEAAAACYAAAAIAAAA//////////8="/>
              </a:ext>
            </a:extLst>
          </p:cNvSpPr>
          <p:nvPr/>
        </p:nvSpPr>
        <p:spPr>
          <a:xfrm>
            <a:off x="372110" y="374650"/>
            <a:ext cx="11447780" cy="6108700"/>
          </a:xfrm>
          <a:prstGeom prst="rect">
            <a:avLst/>
          </a:prstGeom>
          <a:noFill/>
          <a:ln w="6350" cap="flat" cmpd="sng" algn="ctr">
            <a:solidFill>
              <a:srgbClr val="262626"/>
            </a:solidFill>
            <a:prstDash val="solid"/>
            <a:headEnd type="none"/>
            <a:tailEnd type="none"/>
          </a:ln>
          <a:effectLst/>
        </p:spPr>
      </p:sp>
      <p:sp>
        <p:nvSpPr>
          <p:cNvPr id="5"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vy8AAP//wQE="/>
              </a:ext>
            </a:extLst>
          </p:cNvSpPr>
          <p:nvPr>
            <p:ph type="title"/>
          </p:nvPr>
        </p:nvSpPr>
        <p:spPr>
          <a:xfrm>
            <a:off x="1066800" y="642620"/>
            <a:ext cx="10058400" cy="1371600"/>
          </a:xfrm>
          <a:prstGeom prst="rect">
            <a:avLst/>
          </a:prstGeom>
          <a:noFill/>
          <a:ln>
            <a:noFill/>
          </a:ln>
          <a:effectLst/>
        </p:spPr>
        <p:txBody>
          <a:bodyPr vert="horz" wrap="square" lIns="91440" tIns="45720" rIns="91440" bIns="45720" numCol="1" spcCol="215900" anchor="ctr">
            <a:prstTxWarp prst="textNoShape">
              <a:avLst/>
            </a:prstTxWarp>
          </a:bodyPr>
          <a:lstStyle/>
          <a:p>
            <a:pPr>
              <a:defRPr noProof="1"/>
            </a:pPr>
            <a:r>
              <a:t>Стиль образца заголовка</a:t>
            </a:r>
          </a:p>
        </p:txBody>
      </p:sp>
      <p:sp>
        <p:nvSpPr>
          <p:cNvPr id="6" name="Текст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Py8AAP//wQE="/>
              </a:ext>
            </a:extLst>
          </p:cNvSpPr>
          <p:nvPr>
            <p:ph type="body" idx="1"/>
          </p:nvPr>
        </p:nvSpPr>
        <p:spPr>
          <a:xfrm>
            <a:off x="1066800" y="2103120"/>
            <a:ext cx="10058400" cy="3849370"/>
          </a:xfrm>
          <a:prstGeom prst="rect">
            <a:avLst/>
          </a:prstGeom>
          <a:noFill/>
          <a:ln>
            <a:noFill/>
          </a:ln>
          <a:effectLst/>
        </p:spPr>
        <p:txBody>
          <a:bodyPr vert="horz" wrap="square" lIns="91440" tIns="45720" rIns="91440" bIns="45720" numCol="1" spcCol="215900" anchor="t">
            <a:prstTxWarp prst="textNoShape">
              <a:avLst/>
            </a:prstTxWarp>
          </a:bodyPr>
          <a:lstStyle/>
          <a:p>
            <a:pPr>
              <a:defRPr noProof="1"/>
            </a:pPr>
            <a:r>
              <a:t>Щелкните, чтобы изменить стили текста образца слайда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7" name="Дата 3"/>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v48AAP//wQE="/>
              </a:ext>
            </a:extLst>
          </p:cNvSpPr>
          <p:nvPr>
            <p:ph type="dt" sz="half" idx="2"/>
          </p:nvPr>
        </p:nvSpPr>
        <p:spPr>
          <a:xfrm>
            <a:off x="7256780" y="6035040"/>
            <a:ext cx="2893060" cy="36576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800">
                <a:solidFill>
                  <a:srgbClr val="3F3F3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D8F3-BDD2-792E-9C94-4B7B96DA6A1E}" type="datetime1">
              <a:rPr lang="ru-ru"/>
              <a:t/>
            </a:fld>
          </a:p>
        </p:txBody>
      </p:sp>
      <p:sp>
        <p:nvSpPr>
          <p:cNvPr id="8" name="Нижний колонтитул 4"/>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v48AAP//wQE="/>
              </a:ext>
            </a:extLst>
          </p:cNvSpPr>
          <p:nvPr>
            <p:ph type="ftr" sz="quarter" idx="3"/>
          </p:nvPr>
        </p:nvSpPr>
        <p:spPr>
          <a:xfrm>
            <a:off x="1066800" y="6035040"/>
            <a:ext cx="5816600" cy="365760"/>
          </a:xfrm>
          <a:prstGeom prst="rect">
            <a:avLst/>
          </a:prstGeom>
          <a:noFill/>
          <a:ln>
            <a:noFill/>
          </a:ln>
          <a:effectLst/>
        </p:spPr>
        <p:txBody>
          <a:bodyPr vert="horz" wrap="square" lIns="91440" tIns="45720" rIns="91440" bIns="45720" numCol="1" spcCol="215900" anchor="b">
            <a:prstTxWarp prst="textNoShape">
              <a:avLst/>
            </a:prstTxWarp>
          </a:bodyPr>
          <a:lstStyle>
            <a:lvl1pPr algn="l">
              <a:defRPr lang="en-us" sz="800">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9" name="Номер слайда 5"/>
          <p:cNvSpPr>
            <a:spLocks noGrp="1" noChangeArrowheads="1"/>
            <a:extLst>
              <a:ext uri="smNativeData">
                <pr:smNativeData xmlns:pr="smNativeData" val="SMDATA_13_xp/M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v48AAP//wQE="/>
              </a:ext>
            </a:extLst>
          </p:cNvSpPr>
          <p:nvPr>
            <p:ph type="sldNum" sz="quarter" idx="4"/>
          </p:nvPr>
        </p:nvSpPr>
        <p:spPr>
          <a:xfrm>
            <a:off x="10287000" y="6035040"/>
            <a:ext cx="838200" cy="36576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800">
                <a:solidFill>
                  <a:srgbClr val="3F3F3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2CEAED-A3D2-791C-9C94-5549A4DA6A00}" type="slidenum">
              <a:t/>
            </a:fld>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marL="0" marR="0" indent="0" algn="l" defTabSz="914400">
        <a:lnSpc>
          <a:spcPct val="90000"/>
        </a:lnSpc>
        <a:spcBef>
          <a:spcPts val="0"/>
        </a:spcBef>
        <a:spcAft>
          <a:spcPts val="0"/>
        </a:spcAft>
        <a:buNone/>
        <a:tabLst/>
        <a:defRPr sz="4000" b="0" i="0" u="none" strike="noStrike" kern="1" spc="0" baseline="0" noProof="1">
          <a:solidFill>
            <a:srgbClr val="262626"/>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9pPr>
    </p:titleStyle>
    <p:bodyStyle>
      <a:lvl1pPr marL="182880" marR="0" indent="-182880" algn="l" defTabSz="914400">
        <a:lnSpc>
          <a:spcPct val="110000"/>
        </a:lnSpc>
        <a:spcBef>
          <a:spcPts val="900"/>
        </a:spcBef>
        <a:spcAft>
          <a:spcPts val="0"/>
        </a:spcAft>
        <a:buClrTx/>
        <a:buSzTx/>
        <a:buFont typeface="Garamond" pitchFamily="0" charset="0"/>
        <a:buChar char="◦"/>
        <a:tabLst/>
        <a:defRPr sz="1500" b="0" i="0" u="none" strike="noStrike" kern="1" spc="0" baseline="0" noProof="1">
          <a:solidFill>
            <a:schemeClr val="tx1"/>
          </a:solidFill>
          <a:effectLst/>
          <a:latin typeface="Century Gothic" pitchFamily="0" charset="0"/>
          <a:ea typeface="Century Gothic" pitchFamily="0" charset="0"/>
          <a:cs typeface="Century Gothic" pitchFamily="0" charset="0"/>
        </a:defRPr>
      </a:lvl1pPr>
      <a:lvl2pPr marL="457200" marR="0" indent="-182880" algn="l" defTabSz="914400">
        <a:lnSpc>
          <a:spcPct val="100000"/>
        </a:lnSpc>
        <a:spcBef>
          <a:spcPts val="500"/>
        </a:spcBef>
        <a:spcAft>
          <a:spcPts val="0"/>
        </a:spcAft>
        <a:buClrTx/>
        <a:buSzTx/>
        <a:buFont typeface="Garamond" pitchFamily="0" charset="0"/>
        <a:buChar char="◦"/>
        <a:tabLst/>
        <a:defRPr sz="1300" b="0" i="0" u="none" strike="noStrike" kern="1" spc="0" baseline="0" noProof="1">
          <a:solidFill>
            <a:schemeClr val="tx1"/>
          </a:solidFill>
          <a:effectLst/>
          <a:latin typeface="Century Gothic" pitchFamily="0" charset="0"/>
          <a:ea typeface="Century Gothic" pitchFamily="0" charset="0"/>
          <a:cs typeface="Century Gothic" pitchFamily="0" charset="0"/>
        </a:defRPr>
      </a:lvl2pPr>
      <a:lvl3pPr marL="73152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3pPr>
      <a:lvl4pPr marL="100584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4pPr>
      <a:lvl5pPr marL="128016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5pPr>
      <a:lvl6pPr marL="1600200"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1899920"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2200275"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2499995"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127.0.0.1:8000/about/" TargetMode="External"/><Relationship Id="rId3" Type="http://schemas.openxmlformats.org/officeDocument/2006/relationships/image" Target="../media/image21.png"/><Relationship Id="rId4" Type="http://schemas.openxmlformats.org/officeDocument/2006/relationships/image" Target="../media/image22.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djangoproject.com/" TargetMode="External"/><Relationship Id="rId3" Type="http://schemas.openxmlformats.org/officeDocument/2006/relationships/image" Target="../media/image3.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Рисунок 5" descr="Крупный план логотипа&#10;&#10;Автоматически созданное описание"/>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XwU8FDAAAABAAAAAAAAAAAAAAAAAAAAAAAAAAHgAAAGgAAAAAAAAAAAAAAAAAAAAAAAAAAAAAABAnAAAQJwAAAAAAAAAAAAAAAAAAAAAAAAAAAAAAAAAAAAAAAAAAAAAUAAAAAAAAAMDA/wAAAAAAZAAAADIAAAAAAAAAZAAAAAAAAAB/f38ACgAAAB8AAABUAAAAV5A/BQAAAAEAAAAAAAAAAAAAAAAAAAAAAAAAAAAAAAAAAAAAAAAAAP///wJ/f38AUFBGA8zMzADAwP8Af39/AAAAAAAAAAAAAAAAAP///wAAAAAAIQAAABgAAAAUAAAAAAAAAAAAAAAASwAAMCoAABAAAAAmAAAACAAAAP//////////"/>
              </a:ext>
            </a:extLst>
          </p:cNvPicPr>
          <p:nvPr/>
        </p:nvPicPr>
        <p:blipFill>
          <a:blip r:embed="rId2"/>
          <a:stretch>
            <a:fillRect/>
          </a:stretch>
        </p:blipFill>
        <p:spPr>
          <a:xfrm>
            <a:off x="0" y="0"/>
            <a:ext cx="12192000" cy="6858000"/>
          </a:xfrm>
          <a:prstGeom prst="rect">
            <a:avLst/>
          </a:prstGeom>
          <a:noFill/>
          <a:ln>
            <a:noFill/>
          </a:ln>
          <a:effectLst/>
        </p:spPr>
      </p:pic>
      <p:sp>
        <p:nvSpPr>
          <p:cNvPr id="3" name="Прямоугольник 81"/>
          <p:cNvSpPr>
            <a:extLst>
              <a:ext uri="smNativeData">
                <pr:smNativeData xmlns:pr="smNativeData" val="SMDATA_13_xp/MYRMAAAAlAAAAZAAAAC0AAAAAkAAAAEgAAACQAAAASAAAAAAAAAAAAAAAAAAAAAEAAABQAAAAAAAAAAAA4D8AAAAAAADgPwAAAAAAAOA/AAAAAAAA4D8AAAAAAADgPwAAAAAAAOA/AAAAAAAA4D8AAAAAAADgPwAAAAAAAOA/AAAAAAAA4D8CAAAAjAAAAAEAAAAAAAAAPz8/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Pz8AAAAAAQAAAAAAAAAAAAAAAAAAAAAAAAAAAAAAAAAAAAAAAAAA////An9/fwBQUEYDzMzMAMDA/wB/f38AAAAAAAAAAAAAAAAAAAAAAAAAAAAhAAAAGAAAABQAAAAJIwAAIAsAAJNEAAAQHwAAEAAAACYAAAAIAAAA//////////8="/>
              </a:ext>
            </a:extLst>
          </p:cNvSpPr>
          <p:nvPr/>
        </p:nvSpPr>
        <p:spPr>
          <a:xfrm>
            <a:off x="5695315" y="1808480"/>
            <a:ext cx="5452110" cy="3241040"/>
          </a:xfrm>
          <a:prstGeom prst="rect">
            <a:avLst/>
          </a:prstGeom>
          <a:solidFill>
            <a:srgbClr val="3F3F3F"/>
          </a:solidFill>
          <a:ln>
            <a:noFill/>
          </a:ln>
          <a:effectLst/>
        </p:spPr>
      </p:sp>
      <p:sp>
        <p:nvSpPr>
          <p:cNvPr id="4" name="Прямоугольник 83"/>
          <p:cNvSpPr>
            <a:extLst>
              <a:ext uri="smNativeData">
                <pr:smNativeData xmlns:pr="smNativeData" val="SMDATA_13_xp/MYRMAAAAlAAAAZA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yAAAABQAAAAAAAAAwMD/AAAAAAAAAAAAAAAAAAAAAABkAAAAAAAAAH9/fwAKAAAAHwAAAFQAAABXkD8FAAAAAQAAAAAAAAAAAAAAAAAAAAAAAAAAAAAAAAAAAAAAAAAA////An9/fwBQUEYDzMzMAMDA/wB/f38AAAAAAAAAAAAAAAAAAAAAAAAAAAAhAAAAGAAAABQAAAAOJAAAJgwAAI5DAAAKHgAAEAAAACYAAAAIAAAA//////////8="/>
              </a:ext>
            </a:extLst>
          </p:cNvSpPr>
          <p:nvPr/>
        </p:nvSpPr>
        <p:spPr>
          <a:xfrm>
            <a:off x="5861050" y="1974850"/>
            <a:ext cx="5120640" cy="2908300"/>
          </a:xfrm>
          <a:prstGeom prst="rect">
            <a:avLst/>
          </a:prstGeom>
          <a:noFill/>
          <a:ln w="6350" cap="flat" cmpd="sng" algn="ctr">
            <a:solidFill>
              <a:schemeClr val="tx1"/>
            </a:solidFill>
            <a:prstDash val="solid"/>
            <a:headEnd type="none"/>
            <a:tailEnd type="none"/>
          </a:ln>
          <a:effectLst>
            <a:softEdge rad="127000"/>
          </a:effectLst>
        </p:spPr>
      </p:sp>
      <p:sp>
        <p:nvSpPr>
          <p:cNvPr id="5"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fQ4AAH5CAACGGAAAEAAAACYAAAAIAAAAASAAAAAAAAA="/>
              </a:ext>
            </a:extLst>
          </p:cNvSpPr>
          <p:nvPr>
            <p:ph type="ctrTitle"/>
          </p:nvPr>
        </p:nvSpPr>
        <p:spPr>
          <a:xfrm>
            <a:off x="6033770" y="2355215"/>
            <a:ext cx="4775200" cy="1631315"/>
          </a:xfrm>
        </p:spPr>
        <p:txBody>
          <a:bodyPr vert="horz" wrap="square" lIns="91440" tIns="45720" rIns="91440" bIns="45720" numCol="1" spcCol="215900" anchor="ctr">
            <a:prstTxWarp prst="textNoShape">
              <a:avLst/>
            </a:prstTxWarp>
          </a:bodyPr>
          <a:lstStyle/>
          <a:p>
            <a:pPr>
              <a:defRPr lang="ru-ru" cap="all"/>
            </a:pPr>
            <a:r>
              <a:rPr sz="4400" cap="all" noProof="1">
                <a:solidFill>
                  <a:schemeClr val="tx1"/>
                </a:solidFill>
              </a:rPr>
              <a:t>Введение в </a:t>
            </a:r>
            <a:r>
              <a:rPr lang="ru-ru" sz="4400" cap="all">
                <a:solidFill>
                  <a:schemeClr val="tx1"/>
                </a:solidFill>
              </a:rPr>
              <a:t>Django</a:t>
            </a:r>
            <a:endParaRPr sz="4400" cap="all" noProof="1">
              <a:solidFill>
                <a:schemeClr val="tx1"/>
              </a:solidFill>
            </a:endParaRPr>
          </a:p>
        </p:txBody>
      </p:sp>
      <p:sp>
        <p:nvSpPr>
          <p:cNvPr id="6" name="Подзаголовок 2"/>
          <p:cNvSpPr>
            <a:spLocks noGrp="1" noChangeArrowheads="1"/>
            <a:extLst>
              <a:ext uri="smNativeData">
                <pr:smNativeData xmlns:pr="smNativeData" val="SMDATA_13_xp/M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lRgAAH5CAAAGHAAAEAAAACYAAAAIAAAAASAAAAAAAAA="/>
              </a:ext>
            </a:extLst>
          </p:cNvSpPr>
          <p:nvPr>
            <p:ph type="subTitle" idx="1"/>
          </p:nvPr>
        </p:nvSpPr>
        <p:spPr>
          <a:xfrm>
            <a:off x="6033770" y="3996055"/>
            <a:ext cx="4775200" cy="559435"/>
          </a:xfrm>
        </p:spPr>
        <p:txBody>
          <a:bodyPr vert="horz" wrap="square" lIns="91440" tIns="45720" rIns="91440" bIns="45720" numCol="1" spcCol="215900" anchor="t">
            <a:prstTxWarp prst="textNoShape">
              <a:avLst/>
            </a:prstTxWarp>
          </a:bodyPr>
          <a:lstStyle/>
          <a:p>
            <a:pPr>
              <a:spcAft>
                <a:spcPts val="600"/>
              </a:spcAft>
              <a:defRPr noProof="1"/>
            </a:p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AAAAAAAAAA="/>
              </a:ext>
            </a:extLst>
          </p:cNvSpPr>
          <p:nvPr>
            <p:ph type="title"/>
          </p:nvPr>
        </p:nvSpPr>
        <p:spPr/>
        <p:txBody>
          <a:bodyPr/>
          <a:lstStyle/>
          <a:p>
            <a:pPr algn="ctr">
              <a:defRPr noProof="1"/>
            </a:pPr>
            <a:r>
              <a:rPr lang="ru-ru">
                <a:latin typeface="Times New Roman" pitchFamily="1" charset="-52"/>
                <a:ea typeface="Century Gothic" pitchFamily="0" charset="0"/>
                <a:cs typeface="Times New Roman" pitchFamily="1" charset="-52"/>
              </a:rPr>
              <a:t>Создадим первый проект</a:t>
            </a:r>
            <a:endParaRPr lang="ru-ru">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qBAAAZAwAAI9FAABCEgAAECAAACYAAAAIAAAA//////////8="/>
              </a:ext>
            </a:extLst>
          </p:cNvSpPr>
          <p:nvPr/>
        </p:nvSpPr>
        <p:spPr>
          <a:xfrm>
            <a:off x="758190" y="2014220"/>
            <a:ext cx="10549255" cy="95377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Создайте новый проект в </a:t>
            </a:r>
            <a:r>
              <a:rPr lang="en-us" sz="2800">
                <a:latin typeface="Times New Roman" pitchFamily="1" charset="-52"/>
                <a:ea typeface="Century Gothic" pitchFamily="0" charset="0"/>
                <a:cs typeface="Times New Roman" pitchFamily="1" charset="-52"/>
              </a:rPr>
              <a:t>PyCharm. </a:t>
            </a:r>
            <a:r>
              <a:rPr lang="ru-ru" sz="2800">
                <a:latin typeface="Times New Roman" pitchFamily="1" charset="-52"/>
                <a:ea typeface="Century Gothic" pitchFamily="0" charset="0"/>
                <a:cs typeface="Times New Roman" pitchFamily="1" charset="-52"/>
              </a:rPr>
              <a:t>Назовём его </a:t>
            </a:r>
            <a:r>
              <a:rPr lang="en-us" sz="2800">
                <a:latin typeface="Times New Roman" pitchFamily="1" charset="-52"/>
                <a:ea typeface="Century Gothic" pitchFamily="0" charset="0"/>
                <a:cs typeface="Times New Roman" pitchFamily="1" charset="-52"/>
              </a:rPr>
              <a:t>ViceVersa</a:t>
            </a:r>
            <a:r>
              <a:rPr lang="ru-ru" sz="2800">
                <a:latin typeface="Times New Roman" pitchFamily="1" charset="-52"/>
                <a:ea typeface="Century Gothic" pitchFamily="0" charset="0"/>
                <a:cs typeface="Times New Roman" pitchFamily="1" charset="-52"/>
              </a:rPr>
              <a:t>. Затем переходим в терминал и продолжаем работу там:</a:t>
            </a:r>
            <a:endParaRPr lang="ru-ru" sz="2800">
              <a:latin typeface="Times New Roman" pitchFamily="1" charset="-52"/>
              <a:ea typeface="Century Gothic" pitchFamily="0" charset="0"/>
              <a:cs typeface="Times New Roman" pitchFamily="1" charset="-52"/>
            </a:endParaRPr>
          </a:p>
        </p:txBody>
      </p:sp>
      <p:pic>
        <p:nvPicPr>
          <p:cNvPr id="4" name="Рисунок 5"/>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NwUAALIaAAB+QgAAyCIAABAAAAAmAAAACAAAAP//////////"/>
              </a:ext>
            </a:extLst>
          </p:cNvPicPr>
          <p:nvPr/>
        </p:nvPicPr>
        <p:blipFill>
          <a:blip r:embed="rId2"/>
          <a:stretch>
            <a:fillRect/>
          </a:stretch>
        </p:blipFill>
        <p:spPr>
          <a:xfrm>
            <a:off x="847725" y="4339590"/>
            <a:ext cx="9961245" cy="131445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MAwAAGAUAADcxAACHJAAAECAAACYAAAAIAAAA//////////8="/>
              </a:ext>
            </a:extLst>
          </p:cNvSpPr>
          <p:nvPr/>
        </p:nvSpPr>
        <p:spPr>
          <a:xfrm>
            <a:off x="495300" y="828040"/>
            <a:ext cx="7505065" cy="5109845"/>
          </a:xfrm>
          <a:prstGeom prst="rect">
            <a:avLst/>
          </a:prstGeom>
          <a:noFill/>
          <a:ln>
            <a:noFill/>
          </a:ln>
          <a:effectLst/>
        </p:spPr>
        <p:txBody>
          <a:bodyPr vert="horz" wrap="square" lIns="91440" tIns="45720" rIns="91440" bIns="45720" numCol="1" spcCol="215900" anchor="t"/>
          <a:lstStyle/>
          <a:p>
            <a:pPr>
              <a:lnSpc>
                <a:spcPct val="150000"/>
              </a:lnSpc>
              <a:defRPr lang="ru-ru"/>
            </a:pPr>
            <a:r>
              <a:rPr lang="ru-ru" sz="2200">
                <a:latin typeface="Times New Roman" pitchFamily="1" charset="-52"/>
                <a:ea typeface="Century Gothic" pitchFamily="0" charset="0"/>
                <a:cs typeface="Times New Roman" pitchFamily="1" charset="-52"/>
              </a:rPr>
              <a:t>В данном пакете лежат файлы:</a:t>
            </a:r>
            <a:endParaRPr lang="ru-ru" sz="2200">
              <a:latin typeface="Times New Roman" pitchFamily="1" charset="-52"/>
              <a:ea typeface="Century Gothic" pitchFamily="0" charset="0"/>
              <a:cs typeface="Times New Roman" pitchFamily="1" charset="-52"/>
            </a:endParaRPr>
          </a:p>
          <a:p>
            <a:pPr>
              <a:lnSpc>
                <a:spcPct val="150000"/>
              </a:lnSpc>
              <a:defRPr lang="ru-ru"/>
            </a:pPr>
            <a:r>
              <a:rPr lang="ru-ru" sz="2200" b="1">
                <a:latin typeface="Times New Roman" pitchFamily="1" charset="-52"/>
                <a:ea typeface="Century Gothic" pitchFamily="0" charset="0"/>
                <a:cs typeface="Times New Roman" pitchFamily="1" charset="-52"/>
              </a:rPr>
              <a:t>__init.py__ </a:t>
            </a:r>
            <a:r>
              <a:rPr lang="ru-ru" sz="2200">
                <a:latin typeface="Times New Roman" pitchFamily="1" charset="-52"/>
                <a:ea typeface="Century Gothic" pitchFamily="0" charset="0"/>
                <a:cs typeface="Times New Roman" pitchFamily="1" charset="-52"/>
              </a:rPr>
              <a:t>– пустой файл, сообщающий Python, что папка, в которой он находится, является полноценным пакетом.</a:t>
            </a:r>
            <a:endParaRPr lang="ru-ru" sz="2200">
              <a:latin typeface="Times New Roman" pitchFamily="1" charset="-52"/>
              <a:ea typeface="Century Gothic" pitchFamily="0" charset="0"/>
              <a:cs typeface="Times New Roman" pitchFamily="1" charset="-52"/>
            </a:endParaRPr>
          </a:p>
          <a:p>
            <a:pPr>
              <a:lnSpc>
                <a:spcPct val="150000"/>
              </a:lnSpc>
              <a:defRPr lang="ru-ru"/>
            </a:pPr>
            <a:r>
              <a:rPr lang="ru-ru" sz="2200" b="1">
                <a:latin typeface="Times New Roman" pitchFamily="1" charset="-52"/>
                <a:ea typeface="Century Gothic" pitchFamily="0" charset="0"/>
                <a:cs typeface="Times New Roman" pitchFamily="1" charset="-52"/>
              </a:rPr>
              <a:t>settings.py </a:t>
            </a:r>
            <a:r>
              <a:rPr lang="ru-ru" sz="2200">
                <a:latin typeface="Times New Roman" pitchFamily="1" charset="-52"/>
                <a:ea typeface="Century Gothic" pitchFamily="0" charset="0"/>
                <a:cs typeface="Times New Roman" pitchFamily="1" charset="-52"/>
              </a:rPr>
              <a:t>– модуль с настройками самого проекта. Включает описание конфигурации базы данных проекта, пути ключевых папок, важные параметры, связанные с безопасностью.</a:t>
            </a:r>
            <a:endParaRPr lang="ru-ru" sz="2200">
              <a:latin typeface="Times New Roman" pitchFamily="1" charset="-52"/>
              <a:ea typeface="Century Gothic" pitchFamily="0" charset="0"/>
              <a:cs typeface="Times New Roman" pitchFamily="1" charset="-52"/>
            </a:endParaRPr>
          </a:p>
          <a:p>
            <a:pPr>
              <a:lnSpc>
                <a:spcPct val="150000"/>
              </a:lnSpc>
              <a:defRPr lang="ru-ru"/>
            </a:pPr>
            <a:r>
              <a:rPr lang="ru-ru" sz="2200" b="1">
                <a:latin typeface="Times New Roman" pitchFamily="1" charset="-52"/>
                <a:ea typeface="Century Gothic" pitchFamily="0" charset="0"/>
                <a:cs typeface="Times New Roman" pitchFamily="1" charset="-52"/>
              </a:rPr>
              <a:t>urls.py </a:t>
            </a:r>
            <a:r>
              <a:rPr lang="ru-ru" sz="2200">
                <a:latin typeface="Times New Roman" pitchFamily="1" charset="-52"/>
                <a:ea typeface="Century Gothic" pitchFamily="0" charset="0"/>
                <a:cs typeface="Times New Roman" pitchFamily="1" charset="-52"/>
              </a:rPr>
              <a:t>– модуль с маршрутами уровня проекта.</a:t>
            </a:r>
            <a:endParaRPr lang="ru-ru" sz="2200">
              <a:latin typeface="Times New Roman" pitchFamily="1" charset="-52"/>
              <a:ea typeface="Century Gothic" pitchFamily="0" charset="0"/>
              <a:cs typeface="Times New Roman" pitchFamily="1" charset="-52"/>
            </a:endParaRPr>
          </a:p>
          <a:p>
            <a:pPr>
              <a:lnSpc>
                <a:spcPct val="150000"/>
              </a:lnSpc>
              <a:defRPr lang="ru-ru"/>
            </a:pPr>
            <a:r>
              <a:rPr lang="ru-ru" sz="2200" b="1">
                <a:latin typeface="Times New Roman" pitchFamily="1" charset="-52"/>
                <a:ea typeface="Century Gothic" pitchFamily="0" charset="0"/>
                <a:cs typeface="Times New Roman" pitchFamily="1" charset="-52"/>
              </a:rPr>
              <a:t>wsgi.py </a:t>
            </a:r>
            <a:r>
              <a:rPr lang="ru-ru" sz="2200">
                <a:latin typeface="Times New Roman" pitchFamily="1" charset="-52"/>
                <a:ea typeface="Century Gothic" pitchFamily="0" charset="0"/>
                <a:cs typeface="Times New Roman" pitchFamily="1" charset="-52"/>
              </a:rPr>
              <a:t>– модуль, связывающий проект с веб-сервером. Используется при публикации готового сайта в Интернете.</a:t>
            </a:r>
            <a:endParaRPr lang="ru-ru" sz="2200">
              <a:latin typeface="Times New Roman" pitchFamily="1" charset="-52"/>
              <a:ea typeface="Century Gothic" pitchFamily="0" charset="0"/>
              <a:cs typeface="Times New Roman" pitchFamily="1" charset="-52"/>
            </a:endParaRPr>
          </a:p>
        </p:txBody>
      </p:sp>
      <p:pic>
        <p:nvPicPr>
          <p:cNvPr id="3" name="Рисунок 5"/>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hzEAAKcJAAD0RwAA4yEAABAAAAAmAAAACAAAAP//////////"/>
              </a:ext>
            </a:extLst>
          </p:cNvPicPr>
          <p:nvPr/>
        </p:nvPicPr>
        <p:blipFill>
          <a:blip r:embed="rId2"/>
          <a:stretch>
            <a:fillRect/>
          </a:stretch>
        </p:blipFill>
        <p:spPr>
          <a:xfrm>
            <a:off x="8051165" y="1569085"/>
            <a:ext cx="3645535" cy="393954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 5"/>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nBgAAhAIAAFZGAAD9EgAAECAAACYAAAAIAAAA//////////8="/>
              </a:ext>
            </a:extLst>
          </p:cNvSpPr>
          <p:nvPr/>
        </p:nvSpPr>
        <p:spPr>
          <a:xfrm>
            <a:off x="1040765" y="408940"/>
            <a:ext cx="10393045" cy="2677795"/>
          </a:xfrm>
          <a:prstGeom prst="rect">
            <a:avLst/>
          </a:prstGeom>
          <a:noFill/>
          <a:ln>
            <a:noFill/>
          </a:ln>
          <a:effectLst/>
        </p:spPr>
        <p:txBody>
          <a:bodyPr vert="horz" wrap="square" lIns="91440" tIns="45720" rIns="91440" bIns="45720" numCol="1" spcCol="215900" anchor="t"/>
          <a:lstStyle/>
          <a:p>
            <a:pPr algn="ctr">
              <a:defRPr lang="ru-ru"/>
            </a:pPr>
            <a:r>
              <a:rPr lang="ru-ru" sz="2400" b="1">
                <a:latin typeface="Times New Roman" pitchFamily="1" charset="-52"/>
                <a:ea typeface="Century Gothic" pitchFamily="0" charset="0"/>
                <a:cs typeface="Times New Roman" pitchFamily="1" charset="-52"/>
              </a:rPr>
              <a:t>Отладочный сервер Django</a:t>
            </a:r>
            <a:endParaRPr lang="en-us" sz="2400" b="1">
              <a:latin typeface="Times New Roman" pitchFamily="1" charset="-52"/>
              <a:ea typeface="Century Gothic" pitchFamily="0" charset="0"/>
              <a:cs typeface="Times New Roman" pitchFamily="1" charset="-52"/>
            </a:endParaRPr>
          </a:p>
          <a:p>
            <a:pPr algn="ctr">
              <a:defRPr lang="ru-ru"/>
            </a:pPr>
            <a:endParaRPr lang="ru-ru" sz="2400" b="1">
              <a:latin typeface="Times New Roman" pitchFamily="1" charset="-52"/>
              <a:ea typeface="Century Gothic" pitchFamily="0" charset="0"/>
              <a:cs typeface="Times New Roman" pitchFamily="1" charset="-52"/>
            </a:endParaRPr>
          </a:p>
          <a:p>
            <a:pPr>
              <a:defRPr lang="ru-ru"/>
            </a:pPr>
            <a:r>
              <a:rPr lang="ru-ru" sz="2000">
                <a:latin typeface="Times New Roman" pitchFamily="1" charset="-52"/>
                <a:ea typeface="Century Gothic" pitchFamily="0" charset="0"/>
                <a:cs typeface="Times New Roman" pitchFamily="1" charset="-52"/>
              </a:rPr>
              <a:t>В состав Django входит отладочный веб-сервер, написанный на языке Python, не требующий сложной настройки и всегда готовый к работе.</a:t>
            </a:r>
            <a:endParaRPr lang="ru-ru" sz="2000">
              <a:latin typeface="Times New Roman" pitchFamily="1" charset="-52"/>
              <a:ea typeface="Century Gothic" pitchFamily="0" charset="0"/>
              <a:cs typeface="Times New Roman" pitchFamily="1" charset="-52"/>
            </a:endParaRPr>
          </a:p>
          <a:p>
            <a:pPr>
              <a:defRPr lang="ru-ru"/>
            </a:pPr>
            <a:r>
              <a:rPr lang="ru-ru" sz="2000">
                <a:latin typeface="Times New Roman" pitchFamily="1" charset="-52"/>
                <a:ea typeface="Century Gothic" pitchFamily="0" charset="0"/>
                <a:cs typeface="Times New Roman" pitchFamily="1" charset="-52"/>
              </a:rPr>
              <a:t>Перейдём в папку с проектом.</a:t>
            </a:r>
            <a:endParaRPr lang="ru-ru" sz="2000">
              <a:latin typeface="Times New Roman" pitchFamily="1" charset="-52"/>
              <a:ea typeface="Century Gothic" pitchFamily="0" charset="0"/>
              <a:cs typeface="Times New Roman" pitchFamily="1" charset="-52"/>
            </a:endParaRPr>
          </a:p>
          <a:p>
            <a:pPr>
              <a:defRPr lang="ru-ru"/>
            </a:pPr>
            <a:r>
              <a:rPr lang="ru-ru" sz="2000">
                <a:latin typeface="Times New Roman" pitchFamily="1" charset="-52"/>
                <a:ea typeface="Century Gothic" pitchFamily="0" charset="0"/>
                <a:cs typeface="Times New Roman" pitchFamily="1" charset="-52"/>
              </a:rPr>
              <a:t>Чтобы запустить веб-сервер необходимо выполнить команду:</a:t>
            </a:r>
            <a:endParaRPr lang="en-us" sz="2000">
              <a:latin typeface="Times New Roman" pitchFamily="1" charset="-52"/>
              <a:ea typeface="Century Gothic" pitchFamily="0" charset="0"/>
              <a:cs typeface="Times New Roman" pitchFamily="1" charset="-52"/>
            </a:endParaRPr>
          </a:p>
          <a:p>
            <a:pPr algn="ctr">
              <a:defRPr lang="ru-ru"/>
            </a:pPr>
            <a:r>
              <a:rPr lang="en-us" sz="2000" b="1">
                <a:latin typeface="Times New Roman" pitchFamily="1" charset="-52"/>
                <a:ea typeface="Century Gothic" pitchFamily="0" charset="0"/>
                <a:cs typeface="Times New Roman" pitchFamily="1" charset="-52"/>
              </a:rPr>
              <a:t>cd </a:t>
            </a:r>
            <a:r>
              <a:rPr lang="ru-ru" sz="2000" b="1">
                <a:latin typeface="Times New Roman" pitchFamily="1" charset="-52"/>
                <a:ea typeface="Century Gothic" pitchFamily="0" charset="0"/>
                <a:cs typeface="Times New Roman" pitchFamily="1" charset="-52"/>
              </a:rPr>
              <a:t>имя_проекта</a:t>
            </a:r>
            <a:endParaRPr lang="ru-ru" sz="2000" b="1">
              <a:latin typeface="Times New Roman" pitchFamily="1" charset="-52"/>
              <a:ea typeface="Century Gothic" pitchFamily="0" charset="0"/>
              <a:cs typeface="Times New Roman" pitchFamily="1" charset="-52"/>
            </a:endParaRPr>
          </a:p>
          <a:p>
            <a:pPr algn="ctr">
              <a:defRPr lang="ru-ru"/>
            </a:pPr>
            <a:r>
              <a:rPr lang="ru-ru" sz="2000" b="1">
                <a:latin typeface="Times New Roman" pitchFamily="1" charset="-52"/>
                <a:ea typeface="Century Gothic" pitchFamily="0" charset="0"/>
                <a:cs typeface="Times New Roman" pitchFamily="1" charset="-52"/>
              </a:rPr>
              <a:t>manage.py runserver</a:t>
            </a:r>
            <a:endParaRPr lang="ru-ru" sz="2000" b="1">
              <a:latin typeface="Times New Roman" pitchFamily="1" charset="-52"/>
              <a:ea typeface="Century Gothic" pitchFamily="0" charset="0"/>
              <a:cs typeface="Times New Roman" pitchFamily="1" charset="-52"/>
            </a:endParaRPr>
          </a:p>
        </p:txBody>
      </p:sp>
      <p:pic>
        <p:nvPicPr>
          <p:cNvPr id="3" name="Рисунок 7"/>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WxMAAP4SAAClNwAALiQAABAAAAAmAAAACAAAAP//////////"/>
              </a:ext>
            </a:extLst>
          </p:cNvPicPr>
          <p:nvPr/>
        </p:nvPicPr>
        <p:blipFill>
          <a:blip r:embed="rId2"/>
          <a:stretch>
            <a:fillRect/>
          </a:stretch>
        </p:blipFill>
        <p:spPr>
          <a:xfrm>
            <a:off x="3146425" y="3087370"/>
            <a:ext cx="5899150" cy="2794000"/>
          </a:xfrm>
          <a:prstGeom prst="rect">
            <a:avLst/>
          </a:prstGeom>
          <a:noFill/>
          <a:ln>
            <a:noFill/>
          </a:ln>
          <a:effectLst/>
        </p:spPr>
      </p:pic>
      <p:sp>
        <p:nvSpPr>
          <p:cNvPr id="4"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nBgAAeyQAAFJJAADxJgAAECAAACYAAAAIAAAA//////////8="/>
              </a:ext>
            </a:extLst>
          </p:cNvSpPr>
          <p:nvPr/>
        </p:nvSpPr>
        <p:spPr>
          <a:xfrm>
            <a:off x="1040765" y="5930265"/>
            <a:ext cx="10878185" cy="400050"/>
          </a:xfrm>
          <a:prstGeom prst="rect">
            <a:avLst/>
          </a:prstGeom>
          <a:noFill/>
          <a:ln>
            <a:noFill/>
          </a:ln>
          <a:effectLst/>
        </p:spPr>
        <p:txBody>
          <a:bodyPr vert="horz" wrap="square" lIns="91440" tIns="45720" rIns="91440" bIns="45720" numCol="1" spcCol="215900" anchor="t"/>
          <a:lstStyle/>
          <a:p>
            <a:pPr>
              <a:defRPr lang="ru-ru"/>
            </a:pPr>
            <a:r>
              <a:rPr lang="ru-ru" sz="2000">
                <a:latin typeface="Times New Roman" pitchFamily="1" charset="-52"/>
                <a:ea typeface="Century Gothic" pitchFamily="0" charset="0"/>
                <a:cs typeface="Times New Roman" pitchFamily="1" charset="-52"/>
              </a:rPr>
              <a:t>Примечание: чтобы остановить сервер используйте комбинацию </a:t>
            </a:r>
            <a:r>
              <a:rPr lang="en-us" sz="2000">
                <a:latin typeface="Times New Roman" pitchFamily="1" charset="-52"/>
                <a:ea typeface="Century Gothic" pitchFamily="0" charset="0"/>
                <a:cs typeface="Times New Roman" pitchFamily="1" charset="-52"/>
              </a:rPr>
              <a:t>ctrl + C</a:t>
            </a:r>
            <a:endParaRPr lang="ru-ru" sz="20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Рисунок 4"/>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vAg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DQoAAM0JAABVQgAA5iUAABAAAAAmAAAACAAAAP//////////"/>
              </a:ext>
            </a:extLst>
          </p:cNvPicPr>
          <p:nvPr/>
        </p:nvPicPr>
        <p:blipFill>
          <a:blip r:embed="rId2"/>
          <a:stretch>
            <a:fillRect/>
          </a:stretch>
        </p:blipFill>
        <p:spPr>
          <a:xfrm>
            <a:off x="1633855" y="1593215"/>
            <a:ext cx="9149080" cy="4567555"/>
          </a:xfrm>
          <a:prstGeom prst="rect">
            <a:avLst/>
          </a:prstGeom>
          <a:noFill/>
          <a:ln>
            <a:noFill/>
          </a:ln>
          <a:effectLst/>
        </p:spPr>
      </p:pic>
      <p:sp>
        <p:nvSpPr>
          <p:cNvPr id="3" name="TextBox 5"/>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HCAAAUgQAAFVCAAApBwAAECAAACYAAAAIAAAA//////////8="/>
              </a:ext>
            </a:extLst>
          </p:cNvSpPr>
          <p:nvPr/>
        </p:nvSpPr>
        <p:spPr>
          <a:xfrm>
            <a:off x="1304925" y="702310"/>
            <a:ext cx="9478010" cy="461645"/>
          </a:xfrm>
          <a:prstGeom prst="rect">
            <a:avLst/>
          </a:prstGeom>
          <a:noFill/>
          <a:ln>
            <a:noFill/>
          </a:ln>
          <a:effectLst/>
        </p:spPr>
        <p:txBody>
          <a:bodyPr vert="horz" wrap="square" lIns="91440" tIns="45720" rIns="91440" bIns="45720" numCol="1" spcCol="215900" anchor="t"/>
          <a:lstStyle/>
          <a:p>
            <a:pPr algn="ctr">
              <a:defRPr lang="ru-ru"/>
            </a:pPr>
            <a:r>
              <a:rPr lang="ru-ru" sz="2400" b="1"/>
              <a:t>Поздравляю с успешным созданием проекта!!!</a:t>
            </a:r>
            <a:endParaRPr lang="ru-ru" sz="2400" b="1"/>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7/6D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qBgAApAEAAApEAAAUCgAAEAAAACYAAAAIAAAAAQAAAAAAAAA="/>
              </a:ext>
            </a:extLst>
          </p:cNvSpPr>
          <p:nvPr>
            <p:ph type="title"/>
          </p:nvPr>
        </p:nvSpPr>
        <p:spPr>
          <a:xfrm>
            <a:off x="1002030" y="266700"/>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manage.py</a:t>
            </a:r>
            <a:endParaRPr lang="ru-ru">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Og+/+g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6BQAA/QcAAApEAADPFQAAECAAACYAAAAIAAAA//////////8="/>
              </a:ext>
            </a:extLst>
          </p:cNvSpPr>
          <p:nvPr/>
        </p:nvSpPr>
        <p:spPr>
          <a:xfrm>
            <a:off x="849630" y="1298575"/>
            <a:ext cx="10210800" cy="224663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Помогает делать административные команды верхнего уровня:</a:t>
            </a:r>
            <a:endParaRPr lang="ru-ru" sz="2800">
              <a:latin typeface="Times New Roman" pitchFamily="1" charset="-52"/>
              <a:ea typeface="Century Gothic" pitchFamily="0" charset="0"/>
              <a:cs typeface="Times New Roman" pitchFamily="1" charset="-52"/>
            </a:endParaRPr>
          </a:p>
          <a:p>
            <a:pPr marL="514350" indent="-514350">
              <a:buFont typeface="Century Gothic" pitchFamily="0" charset="0"/>
              <a:buAutoNum type="arabicPeriod"/>
              <a:defRPr lang="ru-ru"/>
            </a:pPr>
            <a:r>
              <a:rPr lang="ru-ru" sz="2800">
                <a:latin typeface="Times New Roman" pitchFamily="1" charset="-52"/>
                <a:ea typeface="Century Gothic" pitchFamily="0" charset="0"/>
                <a:cs typeface="Times New Roman" pitchFamily="1" charset="-52"/>
              </a:rPr>
              <a:t>Добавляет пакет проекта в </a:t>
            </a:r>
            <a:r>
              <a:rPr lang="en-us" sz="2800">
                <a:latin typeface="Times New Roman" pitchFamily="1" charset="-52"/>
                <a:ea typeface="Century Gothic" pitchFamily="0" charset="0"/>
                <a:cs typeface="Times New Roman" pitchFamily="1" charset="-52"/>
              </a:rPr>
              <a:t>sys.path</a:t>
            </a:r>
            <a:endParaRPr lang="en-us" sz="2800">
              <a:latin typeface="Times New Roman" pitchFamily="1" charset="-52"/>
              <a:ea typeface="Century Gothic" pitchFamily="0" charset="0"/>
              <a:cs typeface="Times New Roman" pitchFamily="1" charset="-52"/>
            </a:endParaRPr>
          </a:p>
          <a:p>
            <a:pPr marL="514350" indent="-514350">
              <a:buFont typeface="Century Gothic" pitchFamily="0" charset="0"/>
              <a:buAutoNum type="arabicPeriod"/>
              <a:defRPr lang="ru-ru"/>
            </a:pPr>
            <a:r>
              <a:rPr lang="ru-ru" sz="2800">
                <a:latin typeface="Times New Roman" pitchFamily="1" charset="-52"/>
                <a:ea typeface="Century Gothic" pitchFamily="0" charset="0"/>
                <a:cs typeface="Times New Roman" pitchFamily="1" charset="-52"/>
              </a:rPr>
              <a:t>Устанавливает переменную окружения </a:t>
            </a:r>
            <a:r>
              <a:rPr lang="en-us" sz="2800">
                <a:latin typeface="Times New Roman" pitchFamily="1" charset="-52"/>
                <a:ea typeface="Century Gothic" pitchFamily="0" charset="0"/>
                <a:cs typeface="Times New Roman" pitchFamily="1" charset="-52"/>
              </a:rPr>
              <a:t>DJANGO_SETTINGS_MODULE, </a:t>
            </a:r>
            <a:r>
              <a:rPr lang="ru-ru" sz="2800">
                <a:latin typeface="Times New Roman" pitchFamily="1" charset="-52"/>
                <a:ea typeface="Century Gothic" pitchFamily="0" charset="0"/>
                <a:cs typeface="Times New Roman" pitchFamily="1" charset="-52"/>
              </a:rPr>
              <a:t>чтобы она указывала на файл </a:t>
            </a:r>
            <a:r>
              <a:rPr lang="en-us" sz="2800">
                <a:latin typeface="Times New Roman" pitchFamily="1" charset="-52"/>
                <a:ea typeface="Century Gothic" pitchFamily="0" charset="0"/>
                <a:cs typeface="Times New Roman" pitchFamily="1" charset="-52"/>
              </a:rPr>
              <a:t>settings.py </a:t>
            </a:r>
            <a:r>
              <a:rPr lang="ru-ru" sz="2800">
                <a:latin typeface="Times New Roman" pitchFamily="1" charset="-52"/>
                <a:ea typeface="Century Gothic" pitchFamily="0" charset="0"/>
                <a:cs typeface="Times New Roman" pitchFamily="1" charset="-52"/>
              </a:rPr>
              <a:t>проекта</a:t>
            </a:r>
            <a:endParaRPr lang="ru-ru" sz="2800">
              <a:latin typeface="Times New Roman" pitchFamily="1" charset="-52"/>
              <a:ea typeface="Century Gothic" pitchFamily="0" charset="0"/>
              <a:cs typeface="Times New Roman" pitchFamily="1" charset="-52"/>
            </a:endParaRPr>
          </a:p>
        </p:txBody>
      </p:sp>
      <p:pic>
        <p:nvPicPr>
          <p:cNvPr id="4" name="Рисунок 5"/>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eQsAANEaAACiJAAAvR4AABAAAAAmAAAACAAAAP//////////"/>
              </a:ext>
            </a:extLst>
          </p:cNvPicPr>
          <p:nvPr/>
        </p:nvPicPr>
        <p:blipFill>
          <a:blip r:embed="rId2"/>
          <a:stretch>
            <a:fillRect/>
          </a:stretch>
        </p:blipFill>
        <p:spPr>
          <a:xfrm>
            <a:off x="1864995" y="4359275"/>
            <a:ext cx="4090035" cy="637540"/>
          </a:xfrm>
          <a:prstGeom prst="rect">
            <a:avLst/>
          </a:prstGeom>
          <a:noFill/>
          <a:ln>
            <a:noFill/>
          </a:ln>
          <a:effectLst/>
        </p:spPr>
      </p:pic>
      <p:sp>
        <p:nvSpPr>
          <p:cNvPr id="5" name="TextBox 6"/>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LgAuQ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sJwAAzxUAAEk+AAChIwAAECAAACYAAAAIAAAA//////////8="/>
              </a:ext>
            </a:extLst>
          </p:cNvSpPr>
          <p:nvPr/>
        </p:nvSpPr>
        <p:spPr>
          <a:xfrm>
            <a:off x="6367780" y="3545205"/>
            <a:ext cx="3757295" cy="224663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Список команд, которыми мы можем управлять</a:t>
            </a:r>
            <a:r>
              <a:rPr lang="en-us" sz="2800">
                <a:latin typeface="Times New Roman" pitchFamily="1" charset="-52"/>
                <a:ea typeface="Century Gothic" pitchFamily="0" charset="0"/>
                <a:cs typeface="Times New Roman" pitchFamily="1" charset="-52"/>
              </a:rPr>
              <a:t> </a:t>
            </a:r>
            <a:r>
              <a:rPr lang="ru-ru" sz="2800">
                <a:latin typeface="Times New Roman" pitchFamily="1" charset="-52"/>
                <a:ea typeface="Century Gothic" pitchFamily="0" charset="0"/>
                <a:cs typeface="Times New Roman" pitchFamily="1" charset="-52"/>
              </a:rPr>
              <a:t>нашим сайтом при помощи </a:t>
            </a:r>
            <a:r>
              <a:rPr lang="en-us" sz="2800">
                <a:latin typeface="Times New Roman" pitchFamily="1" charset="-52"/>
                <a:ea typeface="Century Gothic" pitchFamily="0" charset="0"/>
                <a:cs typeface="Times New Roman" pitchFamily="1" charset="-52"/>
              </a:rPr>
              <a:t>manage.py</a:t>
            </a:r>
            <a:endParaRPr lang="ru-ru" sz="2800">
              <a:latin typeface="Times New Roman" pitchFamily="1" charset="-52"/>
              <a:ea typeface="Century Gothic" pitchFamily="0" charset="0"/>
              <a:cs typeface="Times New Roman" pitchFamily="1" charset="-52"/>
            </a:endParaRPr>
          </a:p>
        </p:txBody>
      </p:sp>
      <p:sp>
        <p:nvSpPr>
          <p:cNvPr id="6" name="TextBox 7"/>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g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ABQAAxSQAADNFAAA7JwAAECAAACYAAAAIAAAA//////////8="/>
              </a:ext>
            </a:extLst>
          </p:cNvSpPr>
          <p:nvPr/>
        </p:nvSpPr>
        <p:spPr>
          <a:xfrm>
            <a:off x="812800" y="5977255"/>
            <a:ext cx="10436225" cy="400050"/>
          </a:xfrm>
          <a:prstGeom prst="rect">
            <a:avLst/>
          </a:prstGeom>
          <a:noFill/>
          <a:ln>
            <a:noFill/>
          </a:ln>
          <a:effectLst/>
        </p:spPr>
        <p:txBody>
          <a:bodyPr vert="horz" wrap="square" lIns="91440" tIns="45720" rIns="91440" bIns="45720" numCol="1" spcCol="215900" anchor="t"/>
          <a:lstStyle/>
          <a:p>
            <a:pPr algn="ctr">
              <a:defRPr lang="ru-ru"/>
            </a:pPr>
            <a:r>
              <a:rPr lang="ru-ru" sz="2000" b="1">
                <a:solidFill>
                  <a:srgbClr val="FF0000"/>
                </a:solidFill>
              </a:rPr>
              <a:t>Нельзя редактировать, пока не станете экспертами в Джанго</a:t>
            </a:r>
            <a:endParaRPr lang="ru-ru" sz="2000" b="1">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f///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qBgAApAEAAApEAAAUCgAAEAAAACYAAAAIAAAAAQAAAAAAAAA="/>
              </a:ext>
            </a:extLst>
          </p:cNvSpPr>
          <p:nvPr>
            <p:ph type="title"/>
          </p:nvPr>
        </p:nvSpPr>
        <p:spPr>
          <a:xfrm>
            <a:off x="1002030" y="266700"/>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db.sqlite3</a:t>
            </a:r>
            <a:endParaRPr lang="ru-ru">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oPv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6BQAAbQkAAApEAABMDwAAECAAACYAAAAIAAAA//////////8="/>
              </a:ext>
            </a:extLst>
          </p:cNvSpPr>
          <p:nvPr/>
        </p:nvSpPr>
        <p:spPr>
          <a:xfrm>
            <a:off x="849630" y="1532255"/>
            <a:ext cx="10210800" cy="95440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Файл Базы Данных</a:t>
            </a:r>
            <a:endParaRPr lang="ru-ru" sz="2800">
              <a:latin typeface="Times New Roman" pitchFamily="1" charset="-52"/>
              <a:ea typeface="Century Gothic" pitchFamily="0" charset="0"/>
              <a:cs typeface="Times New Roman" pitchFamily="1" charset="-52"/>
            </a:endParaRPr>
          </a:p>
          <a:p>
            <a:pPr>
              <a:defRPr lang="ru-ru"/>
            </a:pPr>
            <a:r>
              <a:rPr lang="ru-ru" sz="2800">
                <a:latin typeface="Times New Roman" pitchFamily="1" charset="-52"/>
                <a:ea typeface="Century Gothic" pitchFamily="0" charset="0"/>
                <a:cs typeface="Times New Roman" pitchFamily="1" charset="-52"/>
              </a:rPr>
              <a:t>Удобно открывать и просматривать с помощью </a:t>
            </a:r>
            <a:r>
              <a:rPr lang="en-us" sz="2800">
                <a:latin typeface="Times New Roman" pitchFamily="1" charset="-52"/>
                <a:ea typeface="Century Gothic" pitchFamily="0" charset="0"/>
                <a:cs typeface="Times New Roman" pitchFamily="1" charset="-52"/>
              </a:rPr>
              <a:t>sqlitestudio-2.1.3</a:t>
            </a:r>
            <a:endParaRPr lang="ru-ru" sz="2800">
              <a:latin typeface="Times New Roman" pitchFamily="1" charset="-52"/>
              <a:ea typeface="Century Gothic" pitchFamily="0" charset="0"/>
              <a:cs typeface="Times New Roman" pitchFamily="1" charset="-52"/>
            </a:endParaRPr>
          </a:p>
        </p:txBody>
      </p:sp>
      <p:pic>
        <p:nvPicPr>
          <p:cNvPr id="4" name="Рисунок 2"/>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oxgAAAgRAAC7LQAAICYAABAAAAAmAAAACAAAAP//////////"/>
              </a:ext>
            </a:extLst>
          </p:cNvPicPr>
          <p:nvPr/>
        </p:nvPicPr>
        <p:blipFill>
          <a:blip r:embed="rId2"/>
          <a:stretch>
            <a:fillRect/>
          </a:stretch>
        </p:blipFill>
        <p:spPr>
          <a:xfrm>
            <a:off x="4004945" y="2768600"/>
            <a:ext cx="3429000" cy="342900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kAC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qBgAApAEAAApEAAAUCgAAEAAAACYAAAAIAAAAAQAAAAAAAAA="/>
              </a:ext>
            </a:extLst>
          </p:cNvSpPr>
          <p:nvPr>
            <p:ph type="title"/>
          </p:nvPr>
        </p:nvSpPr>
        <p:spPr>
          <a:xfrm>
            <a:off x="1002030" y="266700"/>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settings.py</a:t>
            </a:r>
            <a:endParaRPr lang="ru-ru">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L9zjqs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oAwAAgAgAALhCAAC4CwAAECAAACYAAAAIAAAA//////////8="/>
              </a:ext>
            </a:extLst>
          </p:cNvSpPr>
          <p:nvPr/>
        </p:nvSpPr>
        <p:spPr>
          <a:xfrm>
            <a:off x="635000" y="1381760"/>
            <a:ext cx="1021080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Показывает, где находится основная директория проекта:</a:t>
            </a:r>
            <a:endParaRPr lang="ru-ru" sz="2800">
              <a:latin typeface="Times New Roman" pitchFamily="1" charset="-52"/>
              <a:ea typeface="Century Gothic" pitchFamily="0" charset="0"/>
              <a:cs typeface="Times New Roman" pitchFamily="1" charset="-52"/>
            </a:endParaRPr>
          </a:p>
        </p:txBody>
      </p:sp>
      <p:pic>
        <p:nvPicPr>
          <p:cNvPr id="4" name="Рисунок 4"/>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6AMAAPwMAAAKRAAA6BAAABAAAAAmAAAACAAAAP//////////"/>
              </a:ext>
            </a:extLst>
          </p:cNvPicPr>
          <p:nvPr/>
        </p:nvPicPr>
        <p:blipFill>
          <a:blip r:embed="rId2"/>
          <a:stretch>
            <a:fillRect/>
          </a:stretch>
        </p:blipFill>
        <p:spPr>
          <a:xfrm>
            <a:off x="635000" y="2110740"/>
            <a:ext cx="10425430" cy="637540"/>
          </a:xfrm>
          <a:prstGeom prst="rect">
            <a:avLst/>
          </a:prstGeom>
          <a:noFill/>
          <a:ln>
            <a:noFill/>
          </a:ln>
          <a:effectLst/>
        </p:spPr>
      </p:pic>
      <p:pic>
        <p:nvPicPr>
          <p:cNvPr id="5" name="Рисунок 9"/>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6AMAANsUAADZNQAAxhcAABAAAAAmAAAACAAAAP//////////"/>
              </a:ext>
            </a:extLst>
          </p:cNvPicPr>
          <p:nvPr/>
        </p:nvPicPr>
        <p:blipFill>
          <a:blip r:embed="rId3"/>
          <a:stretch>
            <a:fillRect/>
          </a:stretch>
        </p:blipFill>
        <p:spPr>
          <a:xfrm>
            <a:off x="635000" y="3390265"/>
            <a:ext cx="8118475" cy="474345"/>
          </a:xfrm>
          <a:prstGeom prst="rect">
            <a:avLst/>
          </a:prstGeom>
          <a:noFill/>
          <a:ln>
            <a:noFill/>
          </a:ln>
          <a:effectLst/>
        </p:spPr>
      </p:pic>
      <p:sp>
        <p:nvSpPr>
          <p:cNvPr id="6" name="TextBox 10"/>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HCg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oAwAAPhkAALhCAAB2HAAAECAAACYAAAAIAAAA//////////8="/>
              </a:ext>
            </a:extLst>
          </p:cNvSpPr>
          <p:nvPr/>
        </p:nvSpPr>
        <p:spPr>
          <a:xfrm>
            <a:off x="635000" y="4103370"/>
            <a:ext cx="1021080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Режим разработчика включен, т.е. позволяет видеть ошибки:</a:t>
            </a:r>
            <a:endParaRPr lang="ru-ru" sz="2800">
              <a:latin typeface="Times New Roman" pitchFamily="1" charset="-52"/>
              <a:ea typeface="Century Gothic" pitchFamily="0" charset="0"/>
              <a:cs typeface="Times New Roman" pitchFamily="1" charset="-52"/>
            </a:endParaRPr>
          </a:p>
        </p:txBody>
      </p:sp>
      <p:pic>
        <p:nvPicPr>
          <p:cNvPr id="7" name="Рисунок 12"/>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6AMAAJQdAAB/GAAAgCAAABAAAAAmAAAACAAAAP//////////"/>
              </a:ext>
            </a:extLst>
          </p:cNvPicPr>
          <p:nvPr/>
        </p:nvPicPr>
        <p:blipFill>
          <a:blip r:embed="rId4"/>
          <a:stretch>
            <a:fillRect/>
          </a:stretch>
        </p:blipFill>
        <p:spPr>
          <a:xfrm>
            <a:off x="635000" y="4808220"/>
            <a:ext cx="3347085" cy="474980"/>
          </a:xfrm>
          <a:prstGeom prst="rect">
            <a:avLst/>
          </a:prstGeom>
          <a:noFill/>
          <a:ln>
            <a:noFill/>
          </a:ln>
          <a:effectLst/>
        </p:spPr>
      </p:pic>
      <p:sp>
        <p:nvSpPr>
          <p:cNvPr id="8" name="TextBox 1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E87oo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oAwAAxxEAALhCAAD/FAAAECAAACYAAAAIAAAA//////////8="/>
              </a:ext>
            </a:extLst>
          </p:cNvSpPr>
          <p:nvPr/>
        </p:nvSpPr>
        <p:spPr>
          <a:xfrm>
            <a:off x="635000" y="2889885"/>
            <a:ext cx="1021080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Секретный ключ проекта(нельзя никому показывать):</a:t>
            </a:r>
            <a:endParaRPr lang="ru-ru" sz="2800">
              <a:latin typeface="Times New Roman" pitchFamily="1" charset="-52"/>
              <a:ea typeface="Century Gothic" pitchFamily="0" charset="0"/>
              <a:cs typeface="Times New Roman" pitchFamily="1" charset="-52"/>
            </a:endParaRPr>
          </a:p>
        </p:txBody>
      </p:sp>
      <p:sp>
        <p:nvSpPr>
          <p:cNvPr id="9" name="TextBox 14"/>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RSSjk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qBgAA5CIAAPpEAAAbJgAAECAAACYAAAAIAAAA//////////8="/>
              </a:ext>
            </a:extLst>
          </p:cNvSpPr>
          <p:nvPr/>
        </p:nvSpPr>
        <p:spPr>
          <a:xfrm>
            <a:off x="1002030" y="5671820"/>
            <a:ext cx="10210800" cy="522605"/>
          </a:xfrm>
          <a:prstGeom prst="rect">
            <a:avLst/>
          </a:prstGeom>
          <a:noFill/>
          <a:ln>
            <a:noFill/>
          </a:ln>
          <a:effectLst/>
        </p:spPr>
        <p:txBody>
          <a:bodyPr vert="horz" wrap="square" lIns="91440" tIns="45720" rIns="91440" bIns="45720" numCol="1" spcCol="215900" anchor="t"/>
          <a:lstStyle/>
          <a:p>
            <a:pPr algn="ctr">
              <a:defRPr lang="ru-ru"/>
            </a:pPr>
            <a:r>
              <a:rPr lang="ru-ru" sz="2800">
                <a:latin typeface="Times New Roman" pitchFamily="1" charset="-52"/>
                <a:ea typeface="Century Gothic" pitchFamily="0" charset="0"/>
                <a:cs typeface="Times New Roman" pitchFamily="1" charset="-52"/>
              </a:rPr>
              <a:t>Более подробно этот файл будем разбирать дальше</a:t>
            </a:r>
            <a:endParaRPr lang="ru-ru"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AACI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qBgAApAEAAApEAAAUCgAAEAAAACYAAAAIAAAAAQAAAAAAAAA="/>
              </a:ext>
            </a:extLst>
          </p:cNvSpPr>
          <p:nvPr>
            <p:ph type="title"/>
          </p:nvPr>
        </p:nvSpPr>
        <p:spPr>
          <a:xfrm>
            <a:off x="1002030" y="266700"/>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urls.py</a:t>
            </a:r>
            <a:endParaRPr lang="ru-ru">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La9Qxo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oAwAAgAgAALhCAAAFEQAAECAAACYAAAAIAAAA//////////8="/>
              </a:ext>
            </a:extLst>
          </p:cNvSpPr>
          <p:nvPr/>
        </p:nvSpPr>
        <p:spPr>
          <a:xfrm>
            <a:off x="635000" y="1381760"/>
            <a:ext cx="10210800" cy="138493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Каждый раз, когда кто-то будет посещать Ваш сайт он будет попадать в </a:t>
            </a:r>
            <a:r>
              <a:rPr lang="en-us" sz="2800">
                <a:latin typeface="Times New Roman" pitchFamily="1" charset="-52"/>
                <a:ea typeface="Century Gothic" pitchFamily="0" charset="0"/>
                <a:cs typeface="Times New Roman" pitchFamily="1" charset="-52"/>
              </a:rPr>
              <a:t>urlpatterns</a:t>
            </a:r>
            <a:r>
              <a:rPr lang="ru-ru" sz="2800">
                <a:latin typeface="Times New Roman" pitchFamily="1" charset="-52"/>
                <a:ea typeface="Century Gothic" pitchFamily="0" charset="0"/>
                <a:cs typeface="Times New Roman" pitchFamily="1" charset="-52"/>
              </a:rPr>
              <a:t>(</a:t>
            </a:r>
            <a:r>
              <a:rPr lang="en-us" sz="2800">
                <a:latin typeface="Times New Roman" pitchFamily="1" charset="-52"/>
                <a:ea typeface="Century Gothic" pitchFamily="0" charset="0"/>
                <a:cs typeface="Times New Roman" pitchFamily="1" charset="-52"/>
              </a:rPr>
              <a:t>list with path(</a:t>
            </a:r>
            <a:r>
              <a:rPr lang="ru-ru" sz="2800">
                <a:latin typeface="Times New Roman" pitchFamily="1" charset="-52"/>
                <a:ea typeface="Century Gothic" pitchFamily="0" charset="0"/>
                <a:cs typeface="Times New Roman" pitchFamily="1" charset="-52"/>
              </a:rPr>
              <a:t>лист с путями))</a:t>
            </a:r>
            <a:r>
              <a:rPr lang="en-us" sz="2800">
                <a:latin typeface="Times New Roman" pitchFamily="1" charset="-52"/>
                <a:ea typeface="Century Gothic" pitchFamily="0" charset="0"/>
                <a:cs typeface="Times New Roman" pitchFamily="1" charset="-52"/>
              </a:rPr>
              <a:t>, </a:t>
            </a:r>
            <a:r>
              <a:rPr lang="ru-ru" sz="2800">
                <a:latin typeface="Times New Roman" pitchFamily="1" charset="-52"/>
                <a:ea typeface="Century Gothic" pitchFamily="0" charset="0"/>
                <a:cs typeface="Times New Roman" pitchFamily="1" charset="-52"/>
              </a:rPr>
              <a:t>а этот список будет решать, куда запрос пользователя будет перенаправляться</a:t>
            </a:r>
            <a:endParaRPr lang="ru-ru" sz="2800">
              <a:latin typeface="Times New Roman" pitchFamily="1" charset="-52"/>
              <a:ea typeface="Century Gothic" pitchFamily="0" charset="0"/>
              <a:cs typeface="Times New Roman" pitchFamily="1" charset="-52"/>
            </a:endParaRPr>
          </a:p>
        </p:txBody>
      </p:sp>
      <p:pic>
        <p:nvPicPr>
          <p:cNvPr id="4" name="Рисунок 5"/>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3hAAAAkVAAAiOgAAYCMAABAAAAAmAAAACAAAAP//////////"/>
              </a:ext>
            </a:extLst>
          </p:cNvPicPr>
          <p:nvPr/>
        </p:nvPicPr>
        <p:blipFill>
          <a:blip r:embed="rId2"/>
          <a:stretch>
            <a:fillRect/>
          </a:stretch>
        </p:blipFill>
        <p:spPr>
          <a:xfrm>
            <a:off x="2741930" y="3419475"/>
            <a:ext cx="6708140" cy="233108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wiPnI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1BAAAUgUAAI1AAAC0DAAAECAAACYAAAAIAAAA//////////8="/>
              </a:ext>
            </a:extLst>
          </p:cNvSpPr>
          <p:nvPr/>
        </p:nvSpPr>
        <p:spPr>
          <a:xfrm>
            <a:off x="724535" y="864870"/>
            <a:ext cx="9768840" cy="120015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 </a:t>
            </a:r>
            <a:r>
              <a:rPr lang="en-us" sz="2400">
                <a:latin typeface="Times New Roman" pitchFamily="1" charset="-52"/>
                <a:ea typeface="Century Gothic" pitchFamily="0" charset="0"/>
                <a:cs typeface="Times New Roman" pitchFamily="1" charset="-52"/>
              </a:rPr>
              <a:t>urls.py </a:t>
            </a:r>
            <a:r>
              <a:rPr lang="ru-ru" sz="2400">
                <a:latin typeface="Times New Roman" pitchFamily="1" charset="-52"/>
                <a:ea typeface="Century Gothic" pitchFamily="0" charset="0"/>
                <a:cs typeface="Times New Roman" pitchFamily="1" charset="-52"/>
              </a:rPr>
              <a:t>добавим новый путь </a:t>
            </a:r>
            <a:r>
              <a:rPr lang="en-us" sz="2400">
                <a:latin typeface="Times New Roman" pitchFamily="1" charset="-52"/>
                <a:ea typeface="Century Gothic" pitchFamily="0" charset="0"/>
                <a:cs typeface="Times New Roman" pitchFamily="1" charset="-52"/>
              </a:rPr>
              <a:t>about. </a:t>
            </a:r>
            <a:r>
              <a:rPr lang="ru-ru" sz="2400">
                <a:latin typeface="Times New Roman" pitchFamily="1" charset="-52"/>
                <a:ea typeface="Century Gothic" pitchFamily="0" charset="0"/>
                <a:cs typeface="Times New Roman" pitchFamily="1" charset="-52"/>
              </a:rPr>
              <a:t>И дальше мы должны связать этот путь с каким-то </a:t>
            </a:r>
            <a:r>
              <a:rPr lang="en-us" sz="2400">
                <a:latin typeface="Times New Roman" pitchFamily="1" charset="-52"/>
                <a:ea typeface="Century Gothic" pitchFamily="0" charset="0"/>
                <a:cs typeface="Times New Roman" pitchFamily="1" charset="-52"/>
              </a:rPr>
              <a:t>python </a:t>
            </a:r>
            <a:r>
              <a:rPr lang="ru-ru" sz="2400">
                <a:latin typeface="Times New Roman" pitchFamily="1" charset="-52"/>
                <a:ea typeface="Century Gothic" pitchFamily="0" charset="0"/>
                <a:cs typeface="Times New Roman" pitchFamily="1" charset="-52"/>
              </a:rPr>
              <a:t>файлом (например, в котором мы сможем устанавливать какой-то текст на этой странице)</a:t>
            </a:r>
            <a:endParaRPr lang="ru-ru" sz="2400"/>
          </a:p>
        </p:txBody>
      </p:sp>
      <p:sp>
        <p:nvSpPr>
          <p:cNvPr id="3" name="TextBox 5"/>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jog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1BAAA7hgAAI1AAADFGwAAECAAACYAAAAIAAAA//////////8="/>
              </a:ext>
            </a:extLst>
          </p:cNvSpPr>
          <p:nvPr/>
        </p:nvSpPr>
        <p:spPr>
          <a:xfrm>
            <a:off x="724535" y="4052570"/>
            <a:ext cx="976884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Для этого создадим новый файл </a:t>
            </a:r>
            <a:r>
              <a:rPr lang="en-us" sz="2400">
                <a:latin typeface="Times New Roman" pitchFamily="1" charset="-52"/>
                <a:ea typeface="Century Gothic" pitchFamily="0" charset="0"/>
                <a:cs typeface="Times New Roman" pitchFamily="1" charset="-52"/>
              </a:rPr>
              <a:t>views.py </a:t>
            </a:r>
            <a:r>
              <a:rPr lang="ru-ru" sz="2400">
                <a:latin typeface="Times New Roman" pitchFamily="1" charset="-52"/>
                <a:ea typeface="Century Gothic" pitchFamily="0" charset="0"/>
                <a:cs typeface="Times New Roman" pitchFamily="1" charset="-52"/>
              </a:rPr>
              <a:t>и напишем его импорт в </a:t>
            </a:r>
            <a:r>
              <a:rPr lang="en-us" sz="2400">
                <a:latin typeface="Times New Roman" pitchFamily="1" charset="-52"/>
                <a:ea typeface="Century Gothic" pitchFamily="0" charset="0"/>
                <a:cs typeface="Times New Roman" pitchFamily="1" charset="-52"/>
              </a:rPr>
              <a:t>urls.py</a:t>
            </a:r>
            <a:endParaRPr lang="ru-ru" sz="2400"/>
          </a:p>
        </p:txBody>
      </p:sp>
      <p:pic>
        <p:nvPicPr>
          <p:cNvPr id="4" name="Рисунок 7"/>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dQQAAO8OAACTIwAAUhYAABAAAAAmAAAACAAAAP//////////"/>
              </a:ext>
            </a:extLst>
          </p:cNvPicPr>
          <p:nvPr/>
        </p:nvPicPr>
        <p:blipFill>
          <a:blip r:embed="rId2"/>
          <a:stretch>
            <a:fillRect/>
          </a:stretch>
        </p:blipFill>
        <p:spPr>
          <a:xfrm>
            <a:off x="724535" y="2427605"/>
            <a:ext cx="5058410" cy="1200785"/>
          </a:xfrm>
          <a:prstGeom prst="rect">
            <a:avLst/>
          </a:prstGeom>
          <a:noFill/>
          <a:ln>
            <a:noFill/>
          </a:ln>
          <a:effectLst/>
        </p:spPr>
      </p:pic>
      <p:pic>
        <p:nvPicPr>
          <p:cNvPr id="5" name="Рисунок 9"/>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dQQAAIEdAADlKAAA+yQAABAAAAAmAAAACAAAAP//////////"/>
              </a:ext>
            </a:extLst>
          </p:cNvPicPr>
          <p:nvPr/>
        </p:nvPicPr>
        <p:blipFill>
          <a:blip r:embed="rId3"/>
          <a:stretch>
            <a:fillRect/>
          </a:stretch>
        </p:blipFill>
        <p:spPr>
          <a:xfrm>
            <a:off x="724535" y="4796155"/>
            <a:ext cx="5923280" cy="1215390"/>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kmg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FwAAAHBEAACHCAAAEAAAACYAAAAIAAAAAQAAAAAAAAA="/>
              </a:ext>
            </a:extLst>
          </p:cNvSpPr>
          <p:nvPr>
            <p:ph type="title"/>
          </p:nvPr>
        </p:nvSpPr>
        <p:spPr>
          <a:xfrm>
            <a:off x="1066800" y="14605"/>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views.py</a:t>
            </a:r>
            <a:endParaRPr lang="ru-ru">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AACI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CAwAA0AYAAH5HAADUGwAAECAAACYAAAAIAAAA//////////8="/>
              </a:ext>
            </a:extLst>
          </p:cNvSpPr>
          <p:nvPr/>
        </p:nvSpPr>
        <p:spPr>
          <a:xfrm>
            <a:off x="570230" y="1107440"/>
            <a:ext cx="11051540" cy="341630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Создадим функцию </a:t>
            </a:r>
            <a:r>
              <a:rPr lang="en-us" sz="2400">
                <a:latin typeface="Times New Roman" pitchFamily="1" charset="-52"/>
                <a:ea typeface="Century Gothic" pitchFamily="0" charset="0"/>
                <a:cs typeface="Times New Roman" pitchFamily="1" charset="-52"/>
              </a:rPr>
              <a:t>about </a:t>
            </a:r>
            <a:r>
              <a:rPr lang="ru-ru" sz="2400">
                <a:latin typeface="Times New Roman" pitchFamily="1" charset="-52"/>
                <a:ea typeface="Century Gothic" pitchFamily="0" charset="0"/>
                <a:cs typeface="Times New Roman" pitchFamily="1" charset="-52"/>
              </a:rPr>
              <a:t>с параметром </a:t>
            </a:r>
            <a:r>
              <a:rPr lang="en-us" sz="2400">
                <a:latin typeface="Times New Roman" pitchFamily="1" charset="-52"/>
                <a:ea typeface="Century Gothic" pitchFamily="0" charset="0"/>
                <a:cs typeface="Times New Roman" pitchFamily="1" charset="-52"/>
              </a:rPr>
              <a:t>request</a:t>
            </a:r>
            <a:r>
              <a:rPr lang="ru-ru" sz="2400">
                <a:latin typeface="Times New Roman" pitchFamily="1" charset="-52"/>
                <a:ea typeface="Century Gothic" pitchFamily="0" charset="0"/>
                <a:cs typeface="Times New Roman" pitchFamily="1" charset="-52"/>
              </a:rPr>
              <a:t> (т.е. каждый раз, когда кто-то что-то</a:t>
            </a:r>
            <a:r>
              <a:rPr lang="en-us" sz="2400">
                <a:latin typeface="Times New Roman" pitchFamily="1" charset="-52"/>
                <a:ea typeface="Century Gothic" pitchFamily="0" charset="0"/>
                <a:cs typeface="Times New Roman" pitchFamily="1" charset="-52"/>
              </a:rPr>
              <a:t> </a:t>
            </a:r>
            <a:r>
              <a:rPr lang="ru-ru" sz="2400">
                <a:latin typeface="Times New Roman" pitchFamily="1" charset="-52"/>
                <a:ea typeface="Century Gothic" pitchFamily="0" charset="0"/>
                <a:cs typeface="Times New Roman" pitchFamily="1" charset="-52"/>
              </a:rPr>
              <a:t>делает на Вашем сайте, он отправляет </a:t>
            </a:r>
            <a:r>
              <a:rPr lang="en-us" sz="2400">
                <a:latin typeface="Times New Roman" pitchFamily="1" charset="-52"/>
                <a:ea typeface="Century Gothic" pitchFamily="0" charset="0"/>
                <a:cs typeface="Times New Roman" pitchFamily="1" charset="-52"/>
              </a:rPr>
              <a:t>request</a:t>
            </a:r>
            <a:r>
              <a:rPr lang="ru-ru" sz="2400">
                <a:latin typeface="Times New Roman" pitchFamily="1" charset="-52"/>
                <a:ea typeface="Century Gothic" pitchFamily="0" charset="0"/>
                <a:cs typeface="Times New Roman" pitchFamily="1" charset="-52"/>
              </a:rPr>
              <a:t> – запрос)</a:t>
            </a:r>
            <a:r>
              <a:rPr lang="en-us" sz="2400">
                <a:latin typeface="Times New Roman" pitchFamily="1" charset="-52"/>
                <a:ea typeface="Century Gothic" pitchFamily="0" charset="0"/>
                <a:cs typeface="Times New Roman" pitchFamily="1" charset="-52"/>
              </a:rPr>
              <a:t>. </a:t>
            </a:r>
            <a:endParaRPr lang="ru-ru"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Функция представления принимает один аргумент request. Этот объект HttpRequestObject создается, когда страница загружается. Он содержит информацию о запросе, такую ​​как метод, который может принимать несколько значений, включая GET и POST</a:t>
            </a:r>
            <a:endParaRPr lang="en-us"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Для того, что вернуть </a:t>
            </a:r>
            <a:r>
              <a:rPr lang="en-us" sz="2400">
                <a:latin typeface="Times New Roman" pitchFamily="1" charset="-52"/>
                <a:ea typeface="Century Gothic" pitchFamily="0" charset="0"/>
                <a:cs typeface="Times New Roman" pitchFamily="1" charset="-52"/>
              </a:rPr>
              <a:t>Http </a:t>
            </a:r>
            <a:r>
              <a:rPr lang="ru-ru" sz="2400">
                <a:latin typeface="Times New Roman" pitchFamily="1" charset="-52"/>
                <a:ea typeface="Century Gothic" pitchFamily="0" charset="0"/>
                <a:cs typeface="Times New Roman" pitchFamily="1" charset="-52"/>
              </a:rPr>
              <a:t>ответ импортируем его из соответствующей библиотеки</a:t>
            </a:r>
            <a:r>
              <a:rPr lang="en-us" sz="2400">
                <a:latin typeface="Times New Roman" pitchFamily="1" charset="-52"/>
                <a:ea typeface="Century Gothic" pitchFamily="0" charset="0"/>
                <a:cs typeface="Times New Roman" pitchFamily="1" charset="-52"/>
              </a:rPr>
              <a:t>.</a:t>
            </a:r>
            <a:endParaRPr lang="en-us"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Вернём ответ в виде строки</a:t>
            </a:r>
            <a:endParaRPr lang="ru-ru" sz="2400">
              <a:latin typeface="Times New Roman" pitchFamily="1" charset="-52"/>
              <a:ea typeface="Century Gothic" pitchFamily="0" charset="0"/>
              <a:cs typeface="Times New Roman" pitchFamily="1" charset="-52"/>
            </a:endParaRPr>
          </a:p>
        </p:txBody>
      </p:sp>
      <p:pic>
        <p:nvPicPr>
          <p:cNvPr id="4" name="Рисунок 4"/>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Q8AAGocAAAHOwAA8SYAABAAAAAmAAAACAAAAP//////////"/>
              </a:ext>
            </a:extLst>
          </p:cNvPicPr>
          <p:nvPr/>
        </p:nvPicPr>
        <p:blipFill>
          <a:blip r:embed="rId2"/>
          <a:stretch>
            <a:fillRect/>
          </a:stretch>
        </p:blipFill>
        <p:spPr>
          <a:xfrm>
            <a:off x="2596515" y="4618990"/>
            <a:ext cx="6998970" cy="1711325"/>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9AMAAHBEAABkDAAAEAAAACYAAAAIAAAAAAAAAAAAAAA="/>
              </a:ext>
            </a:extLst>
          </p:cNvSpPr>
          <p:nvPr>
            <p:ph type="title"/>
          </p:nvPr>
        </p:nvSpPr>
        <p:spPr/>
        <p:txBody>
          <a:bodyPr/>
          <a:lstStyle/>
          <a:p>
            <a:pPr algn="ctr">
              <a:defRPr noProof="1"/>
            </a:pPr>
            <a:r>
              <a:rPr noProof="1">
                <a:latin typeface="Times New Roman" pitchFamily="1" charset="-52"/>
                <a:ea typeface="Century Gothic" pitchFamily="0" charset="0"/>
                <a:cs typeface="Times New Roman" pitchFamily="1" charset="-52"/>
              </a:rPr>
              <a:t>План занятия</a:t>
            </a:r>
            <a:endParaRPr noProof="1">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BOBwAAZAwAAI09AADLIAAAECAAACYAAAAIAAAA//////////8="/>
              </a:ext>
            </a:extLst>
          </p:cNvSpPr>
          <p:nvPr/>
        </p:nvSpPr>
        <p:spPr>
          <a:xfrm>
            <a:off x="1187450" y="2014220"/>
            <a:ext cx="8818245" cy="3316605"/>
          </a:xfrm>
          <a:prstGeom prst="rect">
            <a:avLst/>
          </a:prstGeom>
          <a:noFill/>
          <a:ln>
            <a:noFill/>
          </a:ln>
          <a:effectLst/>
        </p:spPr>
        <p:txBody>
          <a:bodyPr vert="horz" wrap="square" lIns="91440" tIns="45720" rIns="91440" bIns="45720" numCol="1" spcCol="215900" anchor="t"/>
          <a:lstStyle/>
          <a:p>
            <a:pPr marL="342900" indent="-342900">
              <a:lnSpc>
                <a:spcPct val="150000"/>
              </a:lnSpc>
              <a:buFont typeface="Century Gothic" pitchFamily="0" charset="0"/>
              <a:buAutoNum type="arabicParenR"/>
              <a:defRPr lang="ru-ru"/>
            </a:pPr>
            <a:r>
              <a:rPr lang="ru-ru" sz="3600">
                <a:latin typeface="Times New Roman" pitchFamily="1" charset="-52"/>
                <a:ea typeface="Calibri" pitchFamily="2" charset="-52"/>
                <a:cs typeface="Times New Roman" pitchFamily="1" charset="-52"/>
              </a:rPr>
              <a:t> Знакомство с </a:t>
            </a:r>
            <a:r>
              <a:rPr lang="en-us" sz="3600">
                <a:latin typeface="Times New Roman" pitchFamily="1" charset="-52"/>
                <a:ea typeface="Calibri" pitchFamily="2" charset="-52"/>
                <a:cs typeface="Times New Roman" pitchFamily="1" charset="-52"/>
              </a:rPr>
              <a:t>Django</a:t>
            </a:r>
            <a:endParaRPr lang="en-us" sz="3600">
              <a:latin typeface="Times New Roman" pitchFamily="1" charset="-52"/>
              <a:ea typeface="Calibri" pitchFamily="2" charset="-52"/>
              <a:cs typeface="Times New Roman" pitchFamily="1" charset="-52"/>
            </a:endParaRPr>
          </a:p>
          <a:p>
            <a:pPr marL="342900" indent="-342900">
              <a:lnSpc>
                <a:spcPct val="150000"/>
              </a:lnSpc>
              <a:buFont typeface="Century Gothic" pitchFamily="0" charset="0"/>
              <a:buAutoNum type="arabicParenR"/>
              <a:defRPr lang="ru-ru"/>
            </a:pPr>
            <a:r>
              <a:rPr lang="ru-ru" sz="3600">
                <a:latin typeface="Times New Roman" pitchFamily="1" charset="-52"/>
                <a:ea typeface="Calibri" pitchFamily="2" charset="-52"/>
                <a:cs typeface="Times New Roman" pitchFamily="1" charset="-52"/>
              </a:rPr>
              <a:t>Первый проект</a:t>
            </a:r>
            <a:endParaRPr lang="ru-ru" sz="3600">
              <a:latin typeface="Times New Roman" pitchFamily="1" charset="-52"/>
              <a:ea typeface="Calibri" pitchFamily="2" charset="-52"/>
              <a:cs typeface="Times New Roman" pitchFamily="1" charset="-52"/>
            </a:endParaRPr>
          </a:p>
          <a:p>
            <a:pPr marL="342900" indent="-342900">
              <a:lnSpc>
                <a:spcPct val="150000"/>
              </a:lnSpc>
              <a:buFont typeface="Century Gothic" pitchFamily="0" charset="0"/>
              <a:buAutoNum type="arabicParenR"/>
              <a:defRPr lang="ru-ru"/>
            </a:pPr>
            <a:r>
              <a:rPr lang="ru-ru" sz="3600">
                <a:latin typeface="Times New Roman" pitchFamily="1" charset="-52"/>
                <a:ea typeface="Calibri" pitchFamily="2" charset="-52"/>
                <a:cs typeface="Times New Roman" pitchFamily="1" charset="-52"/>
              </a:rPr>
              <a:t>Папка </a:t>
            </a:r>
            <a:r>
              <a:rPr lang="en-us" sz="3600">
                <a:latin typeface="Times New Roman" pitchFamily="1" charset="-52"/>
                <a:ea typeface="Calibri" pitchFamily="2" charset="-52"/>
                <a:cs typeface="Times New Roman" pitchFamily="1" charset="-52"/>
              </a:rPr>
              <a:t>templates</a:t>
            </a:r>
            <a:endParaRPr lang="ru-ru" sz="3600">
              <a:latin typeface="Times New Roman" pitchFamily="1" charset="-52"/>
              <a:ea typeface="Calibri" pitchFamily="2" charset="-52"/>
              <a:cs typeface="Times New Roman" pitchFamily="1" charset="-52"/>
            </a:endParaRPr>
          </a:p>
          <a:p>
            <a:pPr marL="342900" indent="-342900">
              <a:lnSpc>
                <a:spcPct val="150000"/>
              </a:lnSpc>
              <a:buFont typeface="Century Gothic" pitchFamily="0" charset="0"/>
              <a:buAutoNum type="arabicParenR"/>
              <a:defRPr lang="ru-ru"/>
            </a:pPr>
            <a:endParaRPr lang="ru-ru" sz="3600">
              <a:latin typeface="Times New Roman" pitchFamily="1" charset="-52"/>
              <a:ea typeface="Calibri" pitchFamily="2" charset="-52"/>
              <a:cs typeface="Times New Roman" pitchFamily="1" charset="-52"/>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PmFz0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lBQAAGBUAAH1BAADvFwAAECAAACYAAAAIAAAA//////////8="/>
              </a:ext>
            </a:extLst>
          </p:cNvSpPr>
          <p:nvPr/>
        </p:nvSpPr>
        <p:spPr>
          <a:xfrm>
            <a:off x="876935" y="3429000"/>
            <a:ext cx="9768840" cy="461645"/>
          </a:xfrm>
          <a:prstGeom prst="rect">
            <a:avLst/>
          </a:prstGeom>
          <a:noFill/>
          <a:ln>
            <a:noFill/>
          </a:ln>
          <a:effectLst/>
        </p:spPr>
        <p:txBody>
          <a:bodyPr vert="horz" wrap="square" lIns="91440" tIns="45720" rIns="91440" bIns="45720" numCol="1" spcCol="215900" anchor="t"/>
          <a:lstStyle/>
          <a:p>
            <a:pPr>
              <a:defRPr lang="ru-ru"/>
            </a:pPr>
            <a:r>
              <a:rPr lang="en-us" sz="2400">
                <a:latin typeface="Times New Roman" pitchFamily="1" charset="-52"/>
                <a:ea typeface="Century Gothic" pitchFamily="0" charset="0"/>
                <a:cs typeface="Times New Roman" pitchFamily="1" charset="-52"/>
              </a:rPr>
              <a:t> </a:t>
            </a:r>
            <a:r>
              <a:rPr lang="ru-ru" sz="2400">
                <a:latin typeface="Times New Roman" pitchFamily="1" charset="-52"/>
                <a:ea typeface="Century Gothic" pitchFamily="0" charset="0"/>
                <a:cs typeface="Times New Roman" pitchFamily="1" charset="-52"/>
              </a:rPr>
              <a:t>Перейдём в браузере на страницу </a:t>
            </a:r>
            <a:r>
              <a:rPr lang="en-us" sz="2400" b="1">
                <a:hlinkClick r:id="rId2"/>
              </a:rPr>
              <a:t>127.0.0.1:8000/about/</a:t>
            </a:r>
            <a:endParaRPr lang="ru-ru" sz="2400" b="1"/>
          </a:p>
        </p:txBody>
      </p:sp>
      <p:pic>
        <p:nvPicPr>
          <p:cNvPr id="3" name="Рисунок 2"/>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dQQAAOUJAACNKwAAWBMAABAAAAAmAAAACAAAAP//////////"/>
              </a:ext>
            </a:extLst>
          </p:cNvPicPr>
          <p:nvPr/>
        </p:nvPicPr>
        <p:blipFill>
          <a:blip r:embed="rId3"/>
          <a:stretch>
            <a:fillRect/>
          </a:stretch>
        </p:blipFill>
        <p:spPr>
          <a:xfrm>
            <a:off x="724535" y="1608455"/>
            <a:ext cx="6355080" cy="1536065"/>
          </a:xfrm>
          <a:prstGeom prst="rect">
            <a:avLst/>
          </a:prstGeom>
          <a:noFill/>
          <a:ln>
            <a:noFill/>
          </a:ln>
          <a:effectLst/>
        </p:spPr>
      </p:pic>
      <p:sp>
        <p:nvSpPr>
          <p:cNvPr id="4" name="TextBox 8"/>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BFa1eo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lBQAAQgYAAH1BAAAZCQAAECAAACYAAAAIAAAA//////////8="/>
              </a:ext>
            </a:extLst>
          </p:cNvSpPr>
          <p:nvPr/>
        </p:nvSpPr>
        <p:spPr>
          <a:xfrm>
            <a:off x="876935" y="1017270"/>
            <a:ext cx="9768840" cy="461645"/>
          </a:xfrm>
          <a:prstGeom prst="rect">
            <a:avLst/>
          </a:prstGeom>
          <a:noFill/>
          <a:ln>
            <a:noFill/>
          </a:ln>
          <a:effectLst/>
        </p:spPr>
        <p:txBody>
          <a:bodyPr vert="horz" wrap="square" lIns="91440" tIns="45720" rIns="91440" bIns="45720" numCol="1" spcCol="215900" anchor="t"/>
          <a:lstStyle/>
          <a:p>
            <a:pPr>
              <a:defRPr lang="ru-ru"/>
            </a:pPr>
            <a:r>
              <a:rPr lang="en-us" sz="2400">
                <a:latin typeface="Times New Roman" pitchFamily="1" charset="-52"/>
                <a:ea typeface="Century Gothic" pitchFamily="0" charset="0"/>
                <a:cs typeface="Times New Roman" pitchFamily="1" charset="-52"/>
              </a:rPr>
              <a:t> </a:t>
            </a:r>
            <a:r>
              <a:rPr lang="ru-ru" sz="2400">
                <a:latin typeface="Times New Roman" pitchFamily="1" charset="-52"/>
                <a:ea typeface="Century Gothic" pitchFamily="0" charset="0"/>
                <a:cs typeface="Times New Roman" pitchFamily="1" charset="-52"/>
              </a:rPr>
              <a:t>Перейдём в </a:t>
            </a:r>
            <a:r>
              <a:rPr lang="en-us" sz="2400">
                <a:latin typeface="Times New Roman" pitchFamily="1" charset="-52"/>
                <a:ea typeface="Century Gothic" pitchFamily="0" charset="0"/>
                <a:cs typeface="Times New Roman" pitchFamily="1" charset="-52"/>
              </a:rPr>
              <a:t>urls.py</a:t>
            </a:r>
            <a:r>
              <a:rPr lang="ru-ru" sz="2400">
                <a:latin typeface="Times New Roman" pitchFamily="1" charset="-52"/>
                <a:ea typeface="Century Gothic" pitchFamily="0" charset="0"/>
                <a:cs typeface="Times New Roman" pitchFamily="1" charset="-52"/>
              </a:rPr>
              <a:t> свяжем путь </a:t>
            </a:r>
            <a:r>
              <a:rPr lang="en-us" sz="2400">
                <a:latin typeface="Times New Roman" pitchFamily="1" charset="-52"/>
                <a:ea typeface="Century Gothic" pitchFamily="0" charset="0"/>
                <a:cs typeface="Times New Roman" pitchFamily="1" charset="-52"/>
              </a:rPr>
              <a:t>about </a:t>
            </a:r>
            <a:r>
              <a:rPr lang="ru-ru" sz="2400">
                <a:latin typeface="Times New Roman" pitchFamily="1" charset="-52"/>
                <a:ea typeface="Century Gothic" pitchFamily="0" charset="0"/>
                <a:cs typeface="Times New Roman" pitchFamily="1" charset="-52"/>
              </a:rPr>
              <a:t>с нашей функцией.</a:t>
            </a:r>
            <a:endParaRPr lang="ru-ru" sz="2400"/>
          </a:p>
        </p:txBody>
      </p:sp>
      <p:pic>
        <p:nvPicPr>
          <p:cNvPr id="5" name="Рисунок 6"/>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dQQAAK8ZAAC1LAAAfCYAABAAAAAmAAAACAAAAP//////////"/>
              </a:ext>
            </a:extLst>
          </p:cNvPicPr>
          <p:nvPr/>
        </p:nvPicPr>
        <p:blipFill>
          <a:blip r:embed="rId4"/>
          <a:stretch>
            <a:fillRect/>
          </a:stretch>
        </p:blipFill>
        <p:spPr>
          <a:xfrm>
            <a:off x="724535" y="4175125"/>
            <a:ext cx="6543040" cy="2080895"/>
          </a:xfrm>
          <a:prstGeom prst="rect">
            <a:avLst/>
          </a:prstGeom>
          <a:noFill/>
          <a:ln>
            <a:noFill/>
          </a:ln>
          <a:effectLst/>
        </p:spPr>
      </p:pic>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BAIR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yA0AAHBEAAA4FgAAEAAAACYAAAAIAAAAASAAAAAAAAA="/>
              </a:ext>
            </a:extLst>
          </p:cNvSpPr>
          <p:nvPr>
            <p:ph type="title"/>
          </p:nvPr>
        </p:nvSpPr>
        <p:spPr>
          <a:xfrm>
            <a:off x="1066800" y="2240280"/>
            <a:ext cx="10058400" cy="1371600"/>
          </a:xfrm>
        </p:spPr>
        <p:txBody>
          <a:bodyPr vert="horz" wrap="square" lIns="91440" tIns="45720" rIns="91440" bIns="45720" numCol="1" spcCol="215900" anchor="ctr">
            <a:prstTxWarp prst="textNoShape">
              <a:avLst/>
            </a:prstTxWarp>
          </a:bodyPr>
          <a:lstStyle/>
          <a:p>
            <a:pPr>
              <a:defRPr noProof="1"/>
            </a:pPr>
            <a:r>
              <a:rPr lang="ru-ru">
                <a:latin typeface="Times New Roman" pitchFamily="1" charset="-52"/>
                <a:ea typeface="Century Gothic" pitchFamily="0" charset="0"/>
                <a:cs typeface="Times New Roman" pitchFamily="1" charset="-52"/>
              </a:rPr>
              <a:t>Задание №1</a:t>
            </a:r>
            <a:br/>
            <a:br/>
            <a:r>
              <a:rPr lang="en-us" sz="3600">
                <a:solidFill>
                  <a:srgbClr val="333333"/>
                </a:solidFill>
                <a:latin typeface="Times New Roman" pitchFamily="1" charset="-52"/>
                <a:ea typeface="Century Gothic" pitchFamily="0" charset="0"/>
                <a:cs typeface="Times New Roman" pitchFamily="1" charset="-52"/>
              </a:rPr>
              <a:t>C</a:t>
            </a:r>
            <a:r>
              <a:rPr lang="ru-ru" sz="3600">
                <a:solidFill>
                  <a:srgbClr val="333333"/>
                </a:solidFill>
                <a:latin typeface="Times New Roman" pitchFamily="1" charset="-52"/>
                <a:ea typeface="Century Gothic" pitchFamily="0" charset="0"/>
                <a:cs typeface="Times New Roman" pitchFamily="1" charset="-52"/>
              </a:rPr>
              <a:t>оздайте путь </a:t>
            </a:r>
            <a:r>
              <a:rPr lang="en-us" sz="3600">
                <a:solidFill>
                  <a:srgbClr val="333333"/>
                </a:solidFill>
                <a:latin typeface="Times New Roman" pitchFamily="1" charset="-52"/>
                <a:ea typeface="Century Gothic" pitchFamily="0" charset="0"/>
                <a:cs typeface="Times New Roman" pitchFamily="1" charset="-52"/>
              </a:rPr>
              <a:t>home/ </a:t>
            </a:r>
            <a:r>
              <a:rPr lang="ru-ru" sz="3600">
                <a:solidFill>
                  <a:srgbClr val="333333"/>
                </a:solidFill>
                <a:latin typeface="Times New Roman" pitchFamily="1" charset="-52"/>
                <a:ea typeface="Century Gothic" pitchFamily="0" charset="0"/>
                <a:cs typeface="Times New Roman" pitchFamily="1" charset="-52"/>
              </a:rPr>
              <a:t>и привяжите к нему функцию, которая выведет:</a:t>
            </a:r>
            <a:r>
              <a:rPr lang="en-us" sz="3600">
                <a:solidFill>
                  <a:srgbClr val="333333"/>
                </a:solidFill>
                <a:latin typeface="Times New Roman" pitchFamily="1" charset="-52"/>
                <a:ea typeface="Century Gothic" pitchFamily="0" charset="0"/>
                <a:cs typeface="Times New Roman" pitchFamily="1" charset="-52"/>
              </a:rPr>
              <a:t> “My home”</a:t>
            </a:r>
            <a:endParaRPr lang="ru-ru">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Q7x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2QIAAHBEAABJCwAAEAAAACYAAAAIAAAAASAAAAAAAAA="/>
              </a:ext>
            </a:extLst>
          </p:cNvSpPr>
          <p:nvPr>
            <p:ph type="title"/>
          </p:nvPr>
        </p:nvSpPr>
        <p:spPr>
          <a:xfrm>
            <a:off x="1066800" y="462915"/>
            <a:ext cx="10058400" cy="1371600"/>
          </a:xfrm>
        </p:spPr>
        <p:txBody>
          <a:bodyPr vert="horz" wrap="square" lIns="91440" tIns="45720" rIns="91440" bIns="45720" numCol="1" spcCol="215900" anchor="ctr">
            <a:prstTxWarp prst="textNoShape">
              <a:avLst/>
            </a:prstTxWarp>
          </a:bodyPr>
          <a:lstStyle/>
          <a:p>
            <a:pPr algn="ctr">
              <a:defRPr noProof="1"/>
            </a:pPr>
            <a:r>
              <a:rPr sz="5400" noProof="1">
                <a:latin typeface="Times New Roman" pitchFamily="1" charset="-52"/>
                <a:ea typeface="Century Gothic" pitchFamily="0" charset="0"/>
                <a:cs typeface="Times New Roman" pitchFamily="1" charset="-52"/>
              </a:rPr>
              <a:t>Домашнее задание</a:t>
            </a:r>
            <a:endParaRPr sz="5400" noProof="1">
              <a:latin typeface="Times New Roman" pitchFamily="1" charset="-52"/>
              <a:ea typeface="Century Gothic" pitchFamily="0" charset="0"/>
              <a:cs typeface="Times New Roman" pitchFamily="1" charset="-52"/>
            </a:endParaRPr>
          </a:p>
        </p:txBody>
      </p:sp>
      <p:pic>
        <p:nvPicPr>
          <p:cNvPr id="3" name="Picture 2"/>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CTMAAA4YAABjRwAAVycAABAAAAAmAAAACAAAAP//////////"/>
              </a:ext>
            </a:extLst>
          </p:cNvPicPr>
          <p:nvPr/>
        </p:nvPicPr>
        <p:blipFill>
          <a:blip r:embed="rId2"/>
          <a:stretch>
            <a:fillRect/>
          </a:stretch>
        </p:blipFill>
        <p:spPr>
          <a:xfrm>
            <a:off x="8296275" y="3910330"/>
            <a:ext cx="3308350" cy="2484755"/>
          </a:xfrm>
          <a:prstGeom prst="rect">
            <a:avLst/>
          </a:prstGeom>
          <a:noFill/>
          <a:ln>
            <a:noFill/>
          </a:ln>
          <a:effectLst/>
        </p:spPr>
      </p:pic>
      <p:sp>
        <p:nvSpPr>
          <p:cNvPr id="4" name="TextBox 2"/>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UlV7c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3BQAASQsAAGdCAAAAGwAAECAAACYAAAAIAAAA//////////8="/>
              </a:ext>
            </a:extLst>
          </p:cNvSpPr>
          <p:nvPr/>
        </p:nvSpPr>
        <p:spPr>
          <a:xfrm>
            <a:off x="888365" y="1834515"/>
            <a:ext cx="9906000" cy="2554605"/>
          </a:xfrm>
          <a:prstGeom prst="rect">
            <a:avLst/>
          </a:prstGeom>
          <a:noFill/>
          <a:ln>
            <a:noFill/>
          </a:ln>
          <a:effectLst/>
        </p:spPr>
        <p:txBody>
          <a:bodyPr vert="horz" wrap="square" lIns="91440" tIns="45720" rIns="91440" bIns="45720" numCol="1" spcCol="215900" anchor="t"/>
          <a:lstStyle/>
          <a:p>
            <a:pPr>
              <a:defRPr lang="ru-ru"/>
            </a:pPr>
            <a:r>
              <a:rPr lang="ru-ru" sz="3200">
                <a:latin typeface="Times New Roman" pitchFamily="1" charset="-52"/>
                <a:ea typeface="Century Gothic" pitchFamily="0" charset="0"/>
                <a:cs typeface="Times New Roman" pitchFamily="1" charset="-52"/>
              </a:rPr>
              <a:t>Создать </a:t>
            </a:r>
            <a:r>
              <a:rPr lang="en-us" sz="3200">
                <a:latin typeface="Times New Roman" pitchFamily="1" charset="-52"/>
                <a:ea typeface="Century Gothic" pitchFamily="0" charset="0"/>
                <a:cs typeface="Times New Roman" pitchFamily="1" charset="-52"/>
              </a:rPr>
              <a:t>PyCharm</a:t>
            </a:r>
            <a:r>
              <a:rPr lang="ru-ru" sz="3200">
                <a:latin typeface="Times New Roman" pitchFamily="1" charset="-52"/>
                <a:ea typeface="Century Gothic" pitchFamily="0" charset="0"/>
                <a:cs typeface="Times New Roman" pitchFamily="1" charset="-52"/>
              </a:rPr>
              <a:t> проект: Ваше Имя_2021</a:t>
            </a:r>
            <a:endParaRPr lang="en-us" sz="3200">
              <a:latin typeface="Times New Roman" pitchFamily="1" charset="-52"/>
              <a:ea typeface="Century Gothic" pitchFamily="0" charset="0"/>
              <a:cs typeface="Times New Roman" pitchFamily="1" charset="-52"/>
            </a:endParaRPr>
          </a:p>
          <a:p>
            <a:pPr>
              <a:defRPr lang="ru-ru"/>
            </a:pPr>
            <a:r>
              <a:rPr lang="ru-ru" sz="3200">
                <a:latin typeface="Times New Roman" pitchFamily="1" charset="-52"/>
                <a:ea typeface="Century Gothic" pitchFamily="0" charset="0"/>
                <a:cs typeface="Times New Roman" pitchFamily="1" charset="-52"/>
              </a:rPr>
              <a:t>Создать новый </a:t>
            </a:r>
            <a:r>
              <a:rPr lang="en-us" sz="3200">
                <a:latin typeface="Times New Roman" pitchFamily="1" charset="-52"/>
                <a:ea typeface="Century Gothic" pitchFamily="0" charset="0"/>
                <a:cs typeface="Times New Roman" pitchFamily="1" charset="-52"/>
              </a:rPr>
              <a:t>Django </a:t>
            </a:r>
            <a:r>
              <a:rPr lang="ru-ru" sz="3200">
                <a:latin typeface="Times New Roman" pitchFamily="1" charset="-52"/>
                <a:ea typeface="Century Gothic" pitchFamily="0" charset="0"/>
                <a:cs typeface="Times New Roman" pitchFamily="1" charset="-52"/>
              </a:rPr>
              <a:t>проект:</a:t>
            </a:r>
            <a:r>
              <a:rPr lang="en-us" sz="3200">
                <a:latin typeface="Times New Roman" pitchFamily="1" charset="-52"/>
                <a:ea typeface="Century Gothic" pitchFamily="0" charset="0"/>
                <a:cs typeface="Times New Roman" pitchFamily="1" charset="-52"/>
              </a:rPr>
              <a:t> portfolio</a:t>
            </a:r>
            <a:endParaRPr lang="ru-ru" sz="3200">
              <a:latin typeface="Times New Roman" pitchFamily="1" charset="-52"/>
              <a:ea typeface="Century Gothic" pitchFamily="0" charset="0"/>
              <a:cs typeface="Times New Roman" pitchFamily="1" charset="-52"/>
            </a:endParaRPr>
          </a:p>
          <a:p>
            <a:pPr>
              <a:defRPr lang="ru-ru"/>
            </a:pPr>
            <a:endParaRPr lang="ru-ru" sz="3200">
              <a:latin typeface="Times New Roman" pitchFamily="1" charset="-52"/>
              <a:ea typeface="Century Gothic" pitchFamily="0" charset="0"/>
              <a:cs typeface="Times New Roman" pitchFamily="1" charset="-52"/>
            </a:endParaRPr>
          </a:p>
          <a:p>
            <a:pPr>
              <a:defRPr lang="ru-ru"/>
            </a:pPr>
            <a:r>
              <a:rPr lang="ru-ru" sz="3200">
                <a:latin typeface="Times New Roman" pitchFamily="1" charset="-52"/>
                <a:ea typeface="Century Gothic" pitchFamily="0" charset="0"/>
                <a:cs typeface="Times New Roman" pitchFamily="1" charset="-52"/>
              </a:rPr>
              <a:t>Прочитать про </a:t>
            </a:r>
            <a:r>
              <a:rPr lang="en-us" sz="3200">
                <a:latin typeface="Times New Roman" pitchFamily="1" charset="-52"/>
                <a:ea typeface="Century Gothic" pitchFamily="0" charset="0"/>
                <a:cs typeface="Times New Roman" pitchFamily="1" charset="-52"/>
              </a:rPr>
              <a:t>html, </a:t>
            </a:r>
            <a:r>
              <a:rPr lang="ru-ru" sz="3200">
                <a:latin typeface="Times New Roman" pitchFamily="1" charset="-52"/>
                <a:ea typeface="Century Gothic" pitchFamily="0" charset="0"/>
                <a:cs typeface="Times New Roman" pitchFamily="1" charset="-52"/>
              </a:rPr>
              <a:t>посмотреть ознакомительные видео</a:t>
            </a:r>
            <a:endParaRPr lang="ru-ru" sz="2400"/>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gAAAHBEAACKCAAAEAAAACYAAAAIAAAAASAAAAAAAAA="/>
              </a:ext>
            </a:extLst>
          </p:cNvSpPr>
          <p:nvPr>
            <p:ph type="title"/>
          </p:nvPr>
        </p:nvSpPr>
        <p:spPr>
          <a:xfrm>
            <a:off x="1066800" y="16510"/>
            <a:ext cx="10058400" cy="1371600"/>
          </a:xfrm>
        </p:spPr>
        <p:txBody>
          <a:bodyPr vert="horz" wrap="square" lIns="91440" tIns="45720" rIns="91440" bIns="45720" numCol="1" spcCol="215900" anchor="ctr">
            <a:prstTxWarp prst="textNoShape">
              <a:avLst/>
            </a:prstTxWarp>
          </a:bodyPr>
          <a:lstStyle/>
          <a:p>
            <a:pPr algn="ctr">
              <a:lnSpc>
                <a:spcPct val="150000"/>
              </a:lnSpc>
              <a:defRPr noProof="1"/>
            </a:pPr>
            <a:r>
              <a:rPr lang="ru-ru" sz="3600">
                <a:latin typeface="Times New Roman" pitchFamily="1" charset="-52"/>
                <a:ea typeface="Calibri" pitchFamily="2" charset="-52"/>
                <a:cs typeface="Times New Roman" pitchFamily="1" charset="-52"/>
              </a:rPr>
              <a:t>Знакомство с </a:t>
            </a:r>
            <a:r>
              <a:rPr lang="en-us" sz="3600">
                <a:latin typeface="Times New Roman" pitchFamily="1" charset="-52"/>
                <a:ea typeface="Calibri" pitchFamily="2" charset="-52"/>
                <a:cs typeface="Times New Roman" pitchFamily="1" charset="-52"/>
              </a:rPr>
              <a:t>Django</a:t>
            </a:r>
            <a:endParaRPr lang="ru-ru" sz="3600">
              <a:latin typeface="Times New Roman" pitchFamily="1" charset="-52"/>
              <a:ea typeface="Calibri" pitchFamily="2" charset="-52"/>
              <a:cs typeface="Times New Roman" pitchFamily="1" charset="-52"/>
            </a:endParaRPr>
          </a:p>
        </p:txBody>
      </p:sp>
      <p:sp>
        <p:nvSpPr>
          <p:cNvPr id="3" name="TextBox 5"/>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D8BAAA5QYAAMxHAAA6GAAAECAAACYAAAAIAAAA//////////8="/>
              </a:ext>
            </a:extLst>
          </p:cNvSpPr>
          <p:nvPr/>
        </p:nvSpPr>
        <p:spPr>
          <a:xfrm>
            <a:off x="810260" y="1120775"/>
            <a:ext cx="10861040" cy="2817495"/>
          </a:xfrm>
          <a:prstGeom prst="rect">
            <a:avLst/>
          </a:prstGeom>
          <a:noFill/>
          <a:ln>
            <a:noFill/>
          </a:ln>
          <a:effectLst/>
        </p:spPr>
        <p:txBody>
          <a:bodyPr vert="horz" wrap="square" lIns="91440" tIns="45720" rIns="91440" bIns="45720" numCol="1" spcCol="215900" anchor="t"/>
          <a:lstStyle/>
          <a:p>
            <a:pPr>
              <a:lnSpc>
                <a:spcPct val="107000"/>
              </a:lnSpc>
              <a:spcAft>
                <a:spcPts val="800"/>
              </a:spcAft>
              <a:defRPr lang="ru-ru"/>
            </a:pPr>
            <a:r>
              <a:rPr lang="ru-ru" sz="2200" b="1" i="1">
                <a:solidFill>
                  <a:srgbClr val="000000"/>
                </a:solidFill>
                <a:latin typeface="Times New Roman" pitchFamily="1" charset="-52"/>
                <a:ea typeface="Calibri" pitchFamily="2" charset="-52"/>
                <a:cs typeface="Times New Roman" pitchFamily="1" charset="-52"/>
              </a:rPr>
              <a:t>Django</a:t>
            </a:r>
            <a:r>
              <a:rPr lang="ru-ru" sz="2200">
                <a:solidFill>
                  <a:srgbClr val="000000"/>
                </a:solidFill>
                <a:latin typeface="Times New Roman" pitchFamily="1" charset="-52"/>
                <a:ea typeface="Calibri" pitchFamily="2" charset="-52"/>
                <a:cs typeface="Times New Roman" pitchFamily="1" charset="-52"/>
              </a:rPr>
              <a:t> — веб-фреймворк для создания сайтов, написанный на языке Python. Язык и является одним из основных его преимуществ, так как обеспечивает быстрое написание кода. </a:t>
            </a:r>
            <a:endParaRPr lang="en-us" sz="2200">
              <a:solidFill>
                <a:srgbClr val="000000"/>
              </a:solidFill>
              <a:latin typeface="Times New Roman" pitchFamily="1" charset="-52"/>
              <a:ea typeface="Calibri" pitchFamily="2" charset="-52"/>
              <a:cs typeface="Times New Roman" pitchFamily="1" charset="-52"/>
            </a:endParaRPr>
          </a:p>
          <a:p>
            <a:pPr>
              <a:lnSpc>
                <a:spcPct val="107000"/>
              </a:lnSpc>
              <a:spcAft>
                <a:spcPts val="800"/>
              </a:spcAft>
              <a:defRPr lang="ru-ru"/>
            </a:pPr>
            <a:r>
              <a:rPr lang="ru-ru" sz="2200">
                <a:solidFill>
                  <a:srgbClr val="000000"/>
                </a:solidFill>
                <a:latin typeface="Times New Roman" pitchFamily="1" charset="-52"/>
                <a:ea typeface="Calibri" pitchFamily="2" charset="-52"/>
                <a:cs typeface="Times New Roman" pitchFamily="1" charset="-52"/>
              </a:rPr>
              <a:t>Также Django имеет "батарейки в комплекте", что означает, что для многих распространённых задач уже есть написанная библиотека. На текущий момент Django считается основным фреймворком Python для разработки веб-сайтов и веб-сервисов</a:t>
            </a:r>
            <a:endParaRPr lang="en-us" sz="2200">
              <a:solidFill>
                <a:srgbClr val="000000"/>
              </a:solidFill>
              <a:latin typeface="Times New Roman" pitchFamily="1" charset="-52"/>
              <a:ea typeface="Calibri" pitchFamily="2" charset="-52"/>
              <a:cs typeface="Times New Roman" pitchFamily="1" charset="-52"/>
            </a:endParaRPr>
          </a:p>
          <a:p>
            <a:pPr>
              <a:lnSpc>
                <a:spcPct val="107000"/>
              </a:lnSpc>
              <a:spcAft>
                <a:spcPts val="800"/>
              </a:spcAft>
              <a:defRPr lang="ru-ru"/>
            </a:pPr>
            <a:endParaRPr lang="ru-ru" sz="2200">
              <a:latin typeface="Calibri" pitchFamily="2" charset="-52"/>
              <a:ea typeface="Calibri" pitchFamily="2" charset="-52"/>
              <a:cs typeface="Times New Roman" pitchFamily="1" charset="-52"/>
            </a:endParaRPr>
          </a:p>
        </p:txBody>
      </p:sp>
      <p:pic>
        <p:nvPicPr>
          <p:cNvPr id="4" name="Рисунок 3"/>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lB4AAPQXAAA1LgAAlScAABAAAAAmAAAACAAAAP//////////"/>
              </a:ext>
            </a:extLst>
          </p:cNvPicPr>
          <p:nvPr/>
        </p:nvPicPr>
        <p:blipFill>
          <a:blip r:embed="rId2"/>
          <a:stretch>
            <a:fillRect/>
          </a:stretch>
        </p:blipFill>
        <p:spPr>
          <a:xfrm>
            <a:off x="4970780" y="3893820"/>
            <a:ext cx="2540635" cy="2540635"/>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BBBgAA+AUAAL9EAAC4JAAAECAAACYAAAAIAAAA//////////8="/>
              </a:ext>
            </a:extLst>
          </p:cNvSpPr>
          <p:nvPr/>
        </p:nvSpPr>
        <p:spPr>
          <a:xfrm>
            <a:off x="1016635" y="970280"/>
            <a:ext cx="10158730" cy="4998720"/>
          </a:xfrm>
          <a:prstGeom prst="rect">
            <a:avLst/>
          </a:prstGeom>
          <a:noFill/>
          <a:ln>
            <a:noFill/>
          </a:ln>
          <a:effectLst/>
        </p:spPr>
        <p:txBody>
          <a:bodyPr vert="horz" wrap="square" lIns="91440" tIns="45720" rIns="91440" bIns="45720" numCol="1" spcCol="215900" anchor="t"/>
          <a:lstStyle/>
          <a:p>
            <a:pPr algn="ctr">
              <a:lnSpc>
                <a:spcPct val="107000"/>
              </a:lnSpc>
              <a:spcAft>
                <a:spcPts val="800"/>
              </a:spcAft>
              <a:defRPr lang="ru-ru"/>
            </a:pPr>
            <a:r>
              <a:rPr lang="ru-ru" sz="3200" b="1">
                <a:solidFill>
                  <a:srgbClr val="1C1717"/>
                </a:solidFill>
                <a:latin typeface="Times New Roman" pitchFamily="1" charset="-52"/>
                <a:ea typeface="Times New Roman" pitchFamily="1" charset="-52"/>
                <a:cs typeface="Times New Roman" pitchFamily="1" charset="-52"/>
              </a:rPr>
              <a:t>Почему Джанго?</a:t>
            </a:r>
            <a:endParaRPr lang="en-us" sz="3200" b="1">
              <a:solidFill>
                <a:srgbClr val="1C1717"/>
              </a:solidFill>
              <a:latin typeface="Times New Roman" pitchFamily="1" charset="-52"/>
              <a:ea typeface="Times New Roman" pitchFamily="1" charset="-52"/>
              <a:cs typeface="Times New Roman" pitchFamily="1" charset="-52"/>
            </a:endParaRPr>
          </a:p>
          <a:p>
            <a:pPr algn="ctr">
              <a:lnSpc>
                <a:spcPct val="107000"/>
              </a:lnSpc>
              <a:spcAft>
                <a:spcPts val="800"/>
              </a:spcAft>
              <a:defRPr lang="ru-ru"/>
            </a:pPr>
            <a:endParaRPr lang="ru-ru" sz="3200">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sz="2400">
                <a:solidFill>
                  <a:srgbClr val="1C1717"/>
                </a:solidFill>
                <a:latin typeface="Times New Roman" pitchFamily="1" charset="-52"/>
                <a:ea typeface="Times New Roman" pitchFamily="1" charset="-52"/>
                <a:cs typeface="Times New Roman" pitchFamily="1" charset="-52"/>
              </a:rPr>
              <a:t>Это очень легко переключить базу данных в фреймворке Django.</a:t>
            </a:r>
            <a:endParaRPr lang="ru-ru" sz="2400">
              <a:solidFill>
                <a:srgbClr val="1C1717"/>
              </a:solidFill>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sz="2400">
                <a:solidFill>
                  <a:srgbClr val="1C1717"/>
                </a:solidFill>
                <a:latin typeface="Times New Roman" pitchFamily="1" charset="-52"/>
                <a:ea typeface="Times New Roman" pitchFamily="1" charset="-52"/>
                <a:cs typeface="Times New Roman" pitchFamily="1" charset="-52"/>
              </a:rPr>
              <a:t>Он имеет встроенный интерфейс администратора, который облегчает работу с ним.</a:t>
            </a:r>
            <a:endParaRPr lang="ru-ru" sz="2400">
              <a:solidFill>
                <a:srgbClr val="1C1717"/>
              </a:solidFill>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sz="2400">
                <a:solidFill>
                  <a:srgbClr val="1C1717"/>
                </a:solidFill>
                <a:latin typeface="Times New Roman" pitchFamily="1" charset="-52"/>
                <a:ea typeface="Times New Roman" pitchFamily="1" charset="-52"/>
                <a:cs typeface="Times New Roman" pitchFamily="1" charset="-52"/>
              </a:rPr>
              <a:t>Django — это полностью функциональная структура, которая больше ничего не требует.</a:t>
            </a:r>
            <a:endParaRPr lang="ru-ru" sz="2400">
              <a:solidFill>
                <a:srgbClr val="1C1717"/>
              </a:solidFill>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sz="2400">
                <a:solidFill>
                  <a:srgbClr val="1C1717"/>
                </a:solidFill>
                <a:latin typeface="Times New Roman" pitchFamily="1" charset="-52"/>
                <a:ea typeface="Times New Roman" pitchFamily="1" charset="-52"/>
                <a:cs typeface="Times New Roman" pitchFamily="1" charset="-52"/>
              </a:rPr>
              <a:t>Имеются тысячи дополнительных пакетов.</a:t>
            </a:r>
            <a:endParaRPr lang="ru-ru" sz="2400">
              <a:solidFill>
                <a:srgbClr val="1C1717"/>
              </a:solidFill>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sz="2400">
                <a:solidFill>
                  <a:srgbClr val="1C1717"/>
                </a:solidFill>
                <a:latin typeface="Times New Roman" pitchFamily="1" charset="-52"/>
                <a:ea typeface="Times New Roman" pitchFamily="1" charset="-52"/>
                <a:cs typeface="Times New Roman" pitchFamily="1" charset="-52"/>
              </a:rPr>
              <a:t>Это очень масштабируемо.</a:t>
            </a:r>
            <a:endParaRPr lang="en-us" sz="2400">
              <a:solidFill>
                <a:srgbClr val="1C1717"/>
              </a:solidFill>
              <a:latin typeface="Times New Roman" pitchFamily="1" charset="-52"/>
              <a:ea typeface="Times New Roman" pitchFamily="1" charset="-52"/>
              <a:cs typeface="Times New Roman" pitchFamily="1" charset="-52"/>
            </a:endParaRPr>
          </a:p>
          <a:p>
            <a:pPr defTabSz="914400">
              <a:lnSpc>
                <a:spcPct val="107000"/>
              </a:lnSpc>
              <a:spcAft>
                <a:spcPts val="800"/>
              </a:spcAft>
              <a:tabLst>
                <a:tab pos="457200" algn="l"/>
              </a:tabLst>
              <a:defRPr lang="ru-ru"/>
            </a:pPr>
            <a:endParaRPr lang="en-us" sz="2400">
              <a:solidFill>
                <a:srgbClr val="1C1717"/>
              </a:solidFill>
              <a:latin typeface="Times New Roman" pitchFamily="1" charset="-52"/>
              <a:ea typeface="Calibri" pitchFamily="2" charset="-52"/>
              <a:cs typeface="Times New Roman" pitchFamily="1" charset="-52"/>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CnBgAA8QoAAIdEAACSEQAAECAAACYAAAAIAAAA//////////8="/>
              </a:ext>
            </a:extLst>
          </p:cNvSpPr>
          <p:nvPr/>
        </p:nvSpPr>
        <p:spPr>
          <a:xfrm>
            <a:off x="1081405" y="1778635"/>
            <a:ext cx="10058400" cy="1077595"/>
          </a:xfrm>
          <a:prstGeom prst="rect">
            <a:avLst/>
          </a:prstGeom>
          <a:noFill/>
          <a:ln>
            <a:noFill/>
          </a:ln>
          <a:effectLst/>
        </p:spPr>
        <p:txBody>
          <a:bodyPr vert="horz" wrap="square" lIns="91440" tIns="45720" rIns="91440" bIns="45720" numCol="1" spcCol="215900" anchor="t"/>
          <a:lstStyle/>
          <a:p>
            <a:pPr>
              <a:defRPr lang="ru-ru"/>
            </a:pPr>
            <a:endParaRPr lang="ru-ru" sz="2800" u="sng">
              <a:latin typeface="Times New Roman" pitchFamily="1" charset="-52"/>
              <a:ea typeface="Century Gothic" pitchFamily="0" charset="0"/>
              <a:cs typeface="Times New Roman" pitchFamily="1" charset="-52"/>
              <a:hlinkClick r:id="rId2"/>
            </a:endParaRPr>
          </a:p>
          <a:p>
            <a:pPr>
              <a:defRPr lang="ru-ru"/>
            </a:pPr>
            <a:r>
              <a:rPr lang="en-us" b="1">
                <a:solidFill>
                  <a:srgbClr val="00B0F0"/>
                </a:solidFill>
                <a:hlinkClick r:id="rId2"/>
              </a:rPr>
              <a:t>The Web framework for perfectionists with deadlines | Django (djangoproject.com)</a:t>
            </a:r>
            <a:endParaRPr lang="ru-ru" b="1">
              <a:solidFill>
                <a:srgbClr val="1C1717"/>
              </a:solidFill>
              <a:latin typeface="Times New Roman" pitchFamily="1" charset="-52"/>
              <a:ea typeface="Calibri" pitchFamily="2" charset="-52"/>
              <a:cs typeface="Times New Roman" pitchFamily="1" charset="-52"/>
            </a:endParaRPr>
          </a:p>
          <a:p>
            <a:pPr>
              <a:defRPr lang="ru-ru"/>
            </a:pPr>
          </a:p>
        </p:txBody>
      </p:sp>
      <p:sp>
        <p:nvSpPr>
          <p:cNvPr id="3" name="TextBox 4"/>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C8BAAA3wQAAHNGAABBDAAAECAAACYAAAAIAAAA//////////8="/>
              </a:ext>
            </a:extLst>
          </p:cNvSpPr>
          <p:nvPr/>
        </p:nvSpPr>
        <p:spPr>
          <a:xfrm>
            <a:off x="769620" y="791845"/>
            <a:ext cx="10682605" cy="120015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По ссылке ниже вы попадёте на официальный сайт Django. Там вы найдёте своеобразный туториал по установке Джанго, документация Джанго, новости и т.д.</a:t>
            </a:r>
            <a:endParaRPr lang="ru-ru" sz="2400">
              <a:latin typeface="Times New Roman" pitchFamily="1" charset="-52"/>
              <a:ea typeface="Century Gothic" pitchFamily="0" charset="0"/>
              <a:cs typeface="Times New Roman" pitchFamily="1" charset="-52"/>
            </a:endParaRPr>
          </a:p>
        </p:txBody>
      </p:sp>
      <p:pic>
        <p:nvPicPr>
          <p:cNvPr id="4" name="Рисунок 6"/>
          <p:cNvPicPr>
            <a:picLocks noChangeAspect="1"/>
            <a:extLst>
              <a:ext uri="smNativeData">
                <pr:smNativeData xmlns:pr="smNativeData" val="SMDATA_15_xp/M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KB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Rw4AAFYQAADoPAAAjSYAABAAAAAmAAAACAAAAP//////////"/>
              </a:ext>
            </a:extLst>
          </p:cNvPicPr>
          <p:nvPr/>
        </p:nvPicPr>
        <p:blipFill>
          <a:blip r:embed="rId3"/>
          <a:stretch>
            <a:fillRect/>
          </a:stretch>
        </p:blipFill>
        <p:spPr>
          <a:xfrm>
            <a:off x="2320925" y="2655570"/>
            <a:ext cx="7579995" cy="361124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xp/M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zAEAAHBEAAA8CgAAEAAAACYAAAAIAAAAASAAAAAAAAA="/>
              </a:ext>
            </a:extLst>
          </p:cNvSpPr>
          <p:nvPr>
            <p:ph type="title"/>
          </p:nvPr>
        </p:nvSpPr>
        <p:spPr>
          <a:xfrm>
            <a:off x="1066800" y="292100"/>
            <a:ext cx="10058400" cy="1371600"/>
          </a:xfrm>
        </p:spPr>
        <p:txBody>
          <a:bodyPr vert="horz" wrap="square" lIns="91440" tIns="45720" rIns="91440" bIns="45720" numCol="1" spcCol="215900" anchor="ctr">
            <a:prstTxWarp prst="textNoShape">
              <a:avLst/>
            </a:prstTxWarp>
          </a:bodyPr>
          <a:lstStyle/>
          <a:p>
            <a:pPr algn="ctr">
              <a:defRPr noProof="1"/>
            </a:pPr>
            <a:r>
              <a:rPr lang="ru-ru" sz="4800">
                <a:latin typeface="Times New Roman" pitchFamily="1" charset="-52"/>
                <a:ea typeface="Century Gothic" pitchFamily="0" charset="0"/>
                <a:cs typeface="Times New Roman" pitchFamily="1" charset="-52"/>
              </a:rPr>
              <a:t>Установка </a:t>
            </a:r>
            <a:r>
              <a:rPr lang="en-us" sz="4800">
                <a:latin typeface="Times New Roman" pitchFamily="1" charset="-52"/>
                <a:ea typeface="Century Gothic" pitchFamily="0" charset="0"/>
                <a:cs typeface="Times New Roman" pitchFamily="1" charset="-52"/>
              </a:rPr>
              <a:t>Django</a:t>
            </a:r>
            <a:endParaRPr lang="ru-ru" sz="4800">
              <a:latin typeface="Times New Roman" pitchFamily="1" charset="-52"/>
              <a:ea typeface="Century Gothic" pitchFamily="0" charset="0"/>
              <a:cs typeface="Times New Roman" pitchFamily="1" charset="-52"/>
            </a:endParaRPr>
          </a:p>
        </p:txBody>
      </p:sp>
      <p:pic>
        <p:nvPicPr>
          <p:cNvPr id="3" name="Рисунок 3"/>
          <p:cNvPicPr>
            <a:extLst>
              <a:ext uri="smNativeData">
                <pr:smNativeData xmlns:pr="smNativeData" val="SMDATA_15_xp/MYRMAAAAlAAAAEQ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XhYAAJUWAACiNAAAWiYAABAAAAAmAAAACAAAAP//////////"/>
              </a:ext>
            </a:extLst>
          </p:cNvPicPr>
          <p:nvPr/>
        </p:nvPicPr>
        <p:blipFill>
          <a:blip r:embed="rId2"/>
          <a:stretch>
            <a:fillRect/>
          </a:stretch>
        </p:blipFill>
        <p:spPr>
          <a:xfrm>
            <a:off x="3636010" y="3670935"/>
            <a:ext cx="4919980" cy="2563495"/>
          </a:xfrm>
          <a:prstGeom prst="rect">
            <a:avLst/>
          </a:prstGeom>
          <a:noFill/>
          <a:ln>
            <a:noFill/>
          </a:ln>
          <a:effectLst/>
        </p:spPr>
      </p:pic>
      <p:sp>
        <p:nvSpPr>
          <p:cNvPr id="4" name="TextBox 4"/>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8BAAAUQkAAMZDAADzFgAAECAAACYAAAAIAAAA//////////8="/>
              </a:ext>
            </a:extLst>
          </p:cNvSpPr>
          <p:nvPr/>
        </p:nvSpPr>
        <p:spPr>
          <a:xfrm>
            <a:off x="769620" y="1514475"/>
            <a:ext cx="10247630" cy="2216150"/>
          </a:xfrm>
          <a:prstGeom prst="rect">
            <a:avLst/>
          </a:prstGeom>
          <a:noFill/>
          <a:ln>
            <a:noFill/>
          </a:ln>
          <a:effectLst/>
        </p:spPr>
        <p:txBody>
          <a:bodyPr vert="horz" wrap="square" lIns="91440" tIns="45720" rIns="91440" bIns="45720" numCol="1" spcCol="215900" anchor="t"/>
          <a:lstStyle/>
          <a:p>
            <a:pPr>
              <a:defRPr lang="ru-ru"/>
            </a:pPr>
            <a:r>
              <a:rPr lang="ru-ru" sz="2400">
                <a:solidFill>
                  <a:srgbClr val="000000"/>
                </a:solidFill>
                <a:latin typeface="Times New Roman" pitchFamily="1" charset="-52"/>
                <a:ea typeface="Times New Roman" pitchFamily="1" charset="-52"/>
                <a:cs typeface="Times New Roman" pitchFamily="1" charset="-52"/>
              </a:rPr>
              <a:t>Для установки нам потребуется пакетный менеджер </a:t>
            </a:r>
            <a:r>
              <a:rPr lang="ru-ru" sz="2400" b="1">
                <a:solidFill>
                  <a:srgbClr val="000000"/>
                </a:solidFill>
                <a:latin typeface="Times New Roman" pitchFamily="1" charset="-52"/>
                <a:ea typeface="Times New Roman" pitchFamily="1" charset="-52"/>
                <a:cs typeface="Times New Roman" pitchFamily="1" charset="-52"/>
              </a:rPr>
              <a:t>pip</a:t>
            </a:r>
            <a:r>
              <a:rPr lang="ru-ru" sz="2400">
                <a:solidFill>
                  <a:srgbClr val="000000"/>
                </a:solidFill>
                <a:latin typeface="Times New Roman" pitchFamily="1" charset="-52"/>
                <a:ea typeface="Times New Roman" pitchFamily="1" charset="-52"/>
                <a:cs typeface="Times New Roman" pitchFamily="1" charset="-52"/>
              </a:rPr>
              <a:t>. Менеджер pip позволяет загружать пакеты и управлять ими. Нередко, при установке python также устанавливается и менеджер pip. В этом случае мы можем проверить версию менеджера, выполнив в командной строке/терминале следующую команду:</a:t>
            </a:r>
            <a:endParaRPr lang="ru-ru" sz="2400">
              <a:latin typeface="Times New Roman" pitchFamily="1" charset="-52"/>
              <a:ea typeface="Calibri" pitchFamily="2" charset="-52"/>
              <a:cs typeface="Times New Roman" pitchFamily="1" charset="-52"/>
            </a:endParaRPr>
          </a:p>
          <a:p>
            <a:pPr>
              <a:defRPr lang="ru-ru"/>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Рисунок 3"/>
          <p:cNvPicPr>
            <a:extLst>
              <a:ext uri="smNativeData">
                <pr:smNativeData xmlns:pr="smNativeData" val="SMDATA_15_xp/MYRMAAAAlAAAAEQ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AhMAADUMAAD+NwAARyYAABAAAAAmAAAACAAAAP//////////"/>
              </a:ext>
            </a:extLst>
          </p:cNvPicPr>
          <p:nvPr/>
        </p:nvPicPr>
        <p:blipFill>
          <a:blip r:embed="rId2"/>
          <a:stretch>
            <a:fillRect/>
          </a:stretch>
        </p:blipFill>
        <p:spPr>
          <a:xfrm>
            <a:off x="3089910" y="1984375"/>
            <a:ext cx="6012180" cy="4237990"/>
          </a:xfrm>
          <a:prstGeom prst="rect">
            <a:avLst/>
          </a:prstGeom>
          <a:noFill/>
          <a:ln>
            <a:noFill/>
          </a:ln>
          <a:effectLst/>
        </p:spPr>
      </p:pic>
      <p:sp>
        <p:nvSpPr>
          <p:cNvPr id="3" name="TextBox 4"/>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D2AgAAvgIAAApIAADqDQAAECAAACYAAAAIAAAA//////////8="/>
              </a:ext>
            </a:extLst>
          </p:cNvSpPr>
          <p:nvPr/>
        </p:nvSpPr>
        <p:spPr>
          <a:xfrm>
            <a:off x="481330" y="445770"/>
            <a:ext cx="11229340" cy="1816100"/>
          </a:xfrm>
          <a:prstGeom prst="rect">
            <a:avLst/>
          </a:prstGeom>
          <a:noFill/>
          <a:ln>
            <a:noFill/>
          </a:ln>
          <a:effectLst/>
        </p:spPr>
        <p:txBody>
          <a:bodyPr vert="horz" wrap="square" lIns="91440" tIns="45720" rIns="91440" bIns="45720" numCol="1" spcCol="215900" anchor="t"/>
          <a:lstStyle/>
          <a:p>
            <a:pPr>
              <a:defRPr lang="ru-ru"/>
            </a:pPr>
            <a:r>
              <a:rPr lang="ru-ru" sz="2800">
                <a:solidFill>
                  <a:srgbClr val="000000"/>
                </a:solidFill>
                <a:latin typeface="Times New Roman" pitchFamily="1" charset="-52"/>
                <a:ea typeface="Times New Roman" pitchFamily="1" charset="-52"/>
                <a:cs typeface="Times New Roman" pitchFamily="1" charset="-52"/>
              </a:rPr>
              <a:t>Но если pip не установлен, то мы увидим ошибку: "pip" не является внутренней или внешней командой, исполняемой программой или пакетным файлом. В этом случае нам надо установить pip.</a:t>
            </a:r>
            <a:endParaRPr lang="ru-ru" sz="2800">
              <a:latin typeface="Times New Roman" pitchFamily="1" charset="-52"/>
              <a:ea typeface="Calibri" pitchFamily="2" charset="-52"/>
              <a:cs typeface="Times New Roman" pitchFamily="1" charset="-52"/>
            </a:endParaRPr>
          </a:p>
          <a:p>
            <a:pPr>
              <a:defRPr lang="ru-ru"/>
            </a:pPr>
            <a:endParaRPr lang="ru-ru"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 3"/>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GBAAAOQMAAPpGAADuEQAAECAAACYAAAAIAAAA//////////8="/>
              </a:ext>
            </a:extLst>
          </p:cNvSpPr>
          <p:nvPr/>
        </p:nvSpPr>
        <p:spPr>
          <a:xfrm>
            <a:off x="654050" y="523875"/>
            <a:ext cx="10883900" cy="2390775"/>
          </a:xfrm>
          <a:prstGeom prst="rect">
            <a:avLst/>
          </a:prstGeom>
          <a:noFill/>
          <a:ln>
            <a:noFill/>
          </a:ln>
          <a:effectLst/>
        </p:spPr>
        <p:txBody>
          <a:bodyPr vert="horz" wrap="square" lIns="91440" tIns="45720" rIns="91440" bIns="45720" numCol="1" spcCol="215900" anchor="t"/>
          <a:lstStyle/>
          <a:p>
            <a:pPr algn="ctr">
              <a:spcAft>
                <a:spcPts val="800"/>
              </a:spcAft>
              <a:defRPr lang="ru-ru"/>
            </a:pPr>
            <a:r>
              <a:rPr lang="ru-ru" sz="2800" b="1">
                <a:solidFill>
                  <a:srgbClr val="000000"/>
                </a:solidFill>
                <a:latin typeface="Times New Roman" pitchFamily="1" charset="-52"/>
                <a:ea typeface="Times New Roman" pitchFamily="1" charset="-52"/>
                <a:cs typeface="Times New Roman" pitchFamily="1" charset="-52"/>
              </a:rPr>
              <a:t>Установка виртуальной среды</a:t>
            </a:r>
            <a:endParaRPr lang="ru-ru" sz="2800">
              <a:latin typeface="Times New Roman" pitchFamily="1" charset="-52"/>
              <a:ea typeface="Calibri" pitchFamily="2" charset="-52"/>
              <a:cs typeface="Times New Roman" pitchFamily="1" charset="-52"/>
            </a:endParaRPr>
          </a:p>
          <a:p>
            <a:pPr>
              <a:spcAft>
                <a:spcPts val="800"/>
              </a:spcAft>
              <a:defRPr lang="ru-ru"/>
            </a:pPr>
            <a:r>
              <a:rPr lang="ru-ru" sz="2000">
                <a:solidFill>
                  <a:srgbClr val="000000"/>
                </a:solidFill>
                <a:latin typeface="Times New Roman" pitchFamily="1" charset="-52"/>
                <a:ea typeface="Times New Roman" pitchFamily="1" charset="-52"/>
                <a:cs typeface="Times New Roman" pitchFamily="1" charset="-52"/>
              </a:rPr>
              <a:t>Виртуальная среда или </a:t>
            </a:r>
            <a:r>
              <a:rPr lang="ru-ru" sz="2000" b="1">
                <a:solidFill>
                  <a:srgbClr val="000000"/>
                </a:solidFill>
                <a:latin typeface="Times New Roman" pitchFamily="1" charset="-52"/>
                <a:ea typeface="Times New Roman" pitchFamily="1" charset="-52"/>
                <a:cs typeface="Times New Roman" pitchFamily="1" charset="-52"/>
              </a:rPr>
              <a:t>virtualenv</a:t>
            </a:r>
            <a:r>
              <a:rPr lang="ru-ru" sz="2000">
                <a:solidFill>
                  <a:srgbClr val="000000"/>
                </a:solidFill>
                <a:latin typeface="Times New Roman" pitchFamily="1" charset="-52"/>
                <a:ea typeface="Times New Roman" pitchFamily="1" charset="-52"/>
                <a:cs typeface="Times New Roman" pitchFamily="1" charset="-52"/>
              </a:rPr>
              <a:t> не является неотъемлимой частью разработки на Django. Однако ее рекомендуется использовать, так как она позволяет создать множество виртуальных сред Python на одной операционной системе. Благодаря виртуальной среде приложение может запускаться независимо от других приложений на Python.</a:t>
            </a:r>
            <a:endParaRPr lang="ru-ru" sz="2000">
              <a:latin typeface="Times New Roman" pitchFamily="1" charset="-52"/>
              <a:ea typeface="Calibri" pitchFamily="2" charset="-52"/>
              <a:cs typeface="Times New Roman" pitchFamily="1" charset="-52"/>
            </a:endParaRPr>
          </a:p>
          <a:p>
            <a:pPr>
              <a:defRPr lang="ru-ru"/>
            </a:pPr>
            <a:endParaRPr lang="ru-ru" sz="2800">
              <a:latin typeface="Times New Roman" pitchFamily="1" charset="-52"/>
              <a:ea typeface="Century Gothic" pitchFamily="0" charset="0"/>
              <a:cs typeface="Times New Roman" pitchFamily="1" charset="-52"/>
            </a:endParaRPr>
          </a:p>
        </p:txBody>
      </p:sp>
      <p:pic>
        <p:nvPicPr>
          <p:cNvPr id="3" name="Рисунок 4"/>
          <p:cNvPicPr>
            <a:extLst>
              <a:ext uri="smNativeData">
                <pr:smNativeData xmlns:pr="smNativeData" val="SMDATA_15_xp/MYRMAAAAlAAAAEQ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ChMAAHkOAAD+OgAA9yYAABAAAAAmAAAACAAAAP//////////"/>
              </a:ext>
            </a:extLst>
          </p:cNvPicPr>
          <p:nvPr/>
        </p:nvPicPr>
        <p:blipFill>
          <a:blip r:embed="rId2"/>
          <a:stretch>
            <a:fillRect/>
          </a:stretch>
        </p:blipFill>
        <p:spPr>
          <a:xfrm>
            <a:off x="3094990" y="2352675"/>
            <a:ext cx="6494780" cy="398145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Рисунок 3"/>
          <p:cNvPicPr>
            <a:extLst>
              <a:ext uri="smNativeData">
                <pr:smNativeData xmlns:pr="smNativeData" val="SMDATA_15_xp/MYRMAAAAlAAAAEQ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uA8AAMkSAABHOQAA+SQAABAAAAAmAAAACAAAAP//////////"/>
              </a:ext>
            </a:extLst>
          </p:cNvPicPr>
          <p:nvPr/>
        </p:nvPicPr>
        <p:blipFill>
          <a:blip r:embed="rId2"/>
          <a:stretch>
            <a:fillRect/>
          </a:stretch>
        </p:blipFill>
        <p:spPr>
          <a:xfrm>
            <a:off x="2555240" y="3053715"/>
            <a:ext cx="6755765" cy="2956560"/>
          </a:xfrm>
          <a:prstGeom prst="rect">
            <a:avLst/>
          </a:prstGeom>
          <a:noFill/>
          <a:ln>
            <a:noFill/>
          </a:ln>
          <a:effectLst/>
        </p:spPr>
      </p:pic>
      <p:sp>
        <p:nvSpPr>
          <p:cNvPr id="3" name="TextBox 4"/>
          <p:cNvSpPr>
            <a:extLst>
              <a:ext uri="smNativeData">
                <pr:smNativeData xmlns:pr="smNativeData" val="SMDATA_13_xp/M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QBgAAVQIAAKk/AABkFQAAECAAACYAAAAIAAAA//////////8="/>
              </a:ext>
            </a:extLst>
          </p:cNvSpPr>
          <p:nvPr/>
        </p:nvSpPr>
        <p:spPr>
          <a:xfrm>
            <a:off x="1026160" y="379095"/>
            <a:ext cx="9322435" cy="3098165"/>
          </a:xfrm>
          <a:prstGeom prst="rect">
            <a:avLst/>
          </a:prstGeom>
          <a:noFill/>
          <a:ln>
            <a:noFill/>
          </a:ln>
          <a:effectLst/>
        </p:spPr>
        <p:txBody>
          <a:bodyPr vert="horz" wrap="square" lIns="91440" tIns="45720" rIns="91440" bIns="45720" numCol="1" spcCol="215900" anchor="t"/>
          <a:lstStyle/>
          <a:p>
            <a:pPr algn="ctr">
              <a:lnSpc>
                <a:spcPct val="107000"/>
              </a:lnSpc>
              <a:spcAft>
                <a:spcPts val="800"/>
              </a:spcAft>
              <a:defRPr lang="ru-ru"/>
            </a:pPr>
            <a:r>
              <a:rPr lang="ru-ru" sz="2800" b="1">
                <a:solidFill>
                  <a:srgbClr val="1C1717"/>
                </a:solidFill>
                <a:latin typeface="Times New Roman" pitchFamily="1" charset="-52"/>
                <a:ea typeface="Times New Roman" pitchFamily="1" charset="-52"/>
                <a:cs typeface="Times New Roman" pitchFamily="1" charset="-52"/>
              </a:rPr>
              <a:t>Установите Django</a:t>
            </a:r>
            <a:endParaRPr lang="en-us" sz="2800" b="1">
              <a:solidFill>
                <a:srgbClr val="1C1717"/>
              </a:solidFill>
              <a:latin typeface="Times New Roman" pitchFamily="1" charset="-52"/>
              <a:ea typeface="Times New Roman" pitchFamily="1" charset="-52"/>
              <a:cs typeface="Times New Roman" pitchFamily="1" charset="-52"/>
            </a:endParaRPr>
          </a:p>
          <a:p>
            <a:pPr algn="ctr">
              <a:lnSpc>
                <a:spcPct val="107000"/>
              </a:lnSpc>
              <a:spcAft>
                <a:spcPts val="800"/>
              </a:spcAft>
              <a:defRPr lang="ru-ru"/>
            </a:pPr>
            <a:endParaRPr lang="en-us" sz="2800">
              <a:solidFill>
                <a:srgbClr val="1C1717"/>
              </a:solidFill>
              <a:latin typeface="Times New Roman" pitchFamily="1" charset="-52"/>
              <a:ea typeface="Times New Roman" pitchFamily="1" charset="-52"/>
              <a:cs typeface="Times New Roman" pitchFamily="1" charset="-52"/>
            </a:endParaRPr>
          </a:p>
          <a:p>
            <a:pPr>
              <a:lnSpc>
                <a:spcPct val="107000"/>
              </a:lnSpc>
              <a:spcAft>
                <a:spcPts val="800"/>
              </a:spcAft>
              <a:defRPr lang="ru-ru"/>
            </a:pPr>
            <a:r>
              <a:rPr lang="ru-ru" sz="2800">
                <a:solidFill>
                  <a:srgbClr val="1C1717"/>
                </a:solidFill>
                <a:latin typeface="Times New Roman" pitchFamily="1" charset="-52"/>
                <a:ea typeface="Times New Roman" pitchFamily="1" charset="-52"/>
                <a:cs typeface="Times New Roman" pitchFamily="1" charset="-52"/>
              </a:rPr>
              <a:t>Установите Django, </a:t>
            </a:r>
            <a:r>
              <a:rPr lang="ru-ru" sz="2800" b="1">
                <a:solidFill>
                  <a:srgbClr val="1C1717"/>
                </a:solidFill>
                <a:latin typeface="Times New Roman" pitchFamily="1" charset="-52"/>
                <a:ea typeface="Times New Roman" pitchFamily="1" charset="-52"/>
                <a:cs typeface="Times New Roman" pitchFamily="1" charset="-52"/>
              </a:rPr>
              <a:t>введя</a:t>
            </a:r>
            <a:r>
              <a:rPr lang="ru-ru" sz="2800">
                <a:solidFill>
                  <a:srgbClr val="1C1717"/>
                </a:solidFill>
                <a:latin typeface="Times New Roman" pitchFamily="1" charset="-52"/>
                <a:ea typeface="Times New Roman" pitchFamily="1" charset="-52"/>
                <a:cs typeface="Times New Roman" pitchFamily="1" charset="-52"/>
              </a:rPr>
              <a:t> следующую команду</a:t>
            </a:r>
            <a:r>
              <a:rPr lang="ru-ru">
                <a:solidFill>
                  <a:srgbClr val="1C1717"/>
                </a:solidFill>
                <a:latin typeface="Times New Roman" pitchFamily="1" charset="-52"/>
                <a:ea typeface="Times New Roman" pitchFamily="1" charset="-52"/>
                <a:cs typeface="Times New Roman" pitchFamily="1" charset="-52"/>
              </a:rPr>
              <a:t>:</a:t>
            </a:r>
            <a:endParaRPr lang="ru-ru">
              <a:latin typeface="Calibri" pitchFamily="2" charset="-52"/>
              <a:ea typeface="Calibri" pitchFamily="2" charset="-52"/>
              <a:cs typeface="Times New Roman" pitchFamily="1" charset="-52"/>
            </a:endParaRPr>
          </a:p>
          <a:p>
            <a:pPr>
              <a:lnSpc>
                <a:spcPct val="107000"/>
              </a:lnSpc>
              <a:spcAft>
                <a:spcPts val="800"/>
              </a:spcAft>
              <a:defRPr lang="ru-ru"/>
            </a:pPr>
            <a:r>
              <a:rPr lang="ru-ru">
                <a:latin typeface="Times New Roman" pitchFamily="1" charset="-52"/>
                <a:ea typeface="Times New Roman" pitchFamily="1" charset="-52"/>
                <a:cs typeface="Times New Roman" pitchFamily="1" charset="-52"/>
              </a:rPr>
              <a:t> </a:t>
            </a:r>
            <a:endParaRPr lang="ru-ru">
              <a:latin typeface="Calibri" pitchFamily="2" charset="-52"/>
              <a:ea typeface="Calibri" pitchFamily="2" charset="-52"/>
              <a:cs typeface="Times New Roman" pitchFamily="1" charset="-52"/>
            </a:endParaRPr>
          </a:p>
          <a:p>
            <a:pPr algn="ctr" defTabSz="914400">
              <a:lnSpc>
                <a:spcPct val="107000"/>
              </a:lnSpc>
              <a:spcAft>
                <a:spcPts val="192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lang="ru-ru"/>
            </a:pPr>
            <a:r>
              <a:rPr lang="ru-ru" sz="2400" b="1">
                <a:solidFill>
                  <a:srgbClr val="1C1717"/>
                </a:solidFill>
                <a:latin typeface="Times New Roman" pitchFamily="1" charset="-52"/>
                <a:ea typeface="Times New Roman" pitchFamily="1" charset="-52"/>
                <a:cs typeface="Times New Roman" pitchFamily="1" charset="-52"/>
              </a:rPr>
              <a:t>pip install django</a:t>
            </a:r>
            <a:endParaRPr lang="ru-ru" sz="2400" b="1">
              <a:latin typeface="Calibri" pitchFamily="2" charset="-52"/>
              <a:ea typeface="Calibri" pitchFamily="2" charset="-52"/>
              <a:cs typeface="Times New Roman" pitchFamily="1" charset="-52"/>
            </a:endParaRPr>
          </a:p>
          <a:p>
            <a:pPr>
              <a:defRPr lang="ru-ru"/>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Django</dc:title>
  <dc:subject/>
  <dc:creator>Яна Шавель</dc:creator>
  <cp:keywords/>
  <dc:description/>
  <cp:lastModifiedBy>seryi</cp:lastModifiedBy>
  <cp:revision>0</cp:revision>
  <dcterms:created xsi:type="dcterms:W3CDTF">2021-04-09T15:01:02Z</dcterms:created>
  <dcterms:modified xsi:type="dcterms:W3CDTF">2021-12-29T17:49:58Z</dcterms:modified>
</cp:coreProperties>
</file>