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yvNMe4AL4CQz/YGx62yt4ahm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30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8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3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8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2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2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2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" name="Google Shape;61;p2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3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3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3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3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34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3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35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35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37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7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2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&#10;&#10;Автоматически созданное описание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КОРТЕЖИ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№5.2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832721" y="767285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Список изменяем, кортеж – нет. Если вам кажется, что нельзя, то вам кажется неправильно. На самом деле можно: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3155" y="2601058"/>
            <a:ext cx="6295632" cy="165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/>
          <p:nvPr/>
        </p:nvSpPr>
        <p:spPr>
          <a:xfrm>
            <a:off x="832721" y="4719114"/>
            <a:ext cx="1086328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Примечание. Выражения типа nested[2][1] используются для обращения к вложенным объектам. Первый индекс указывает на позицию вложенного объекта, второй – индекс элемента внутри вложенного объекта. Так в данном случае сам список внутри кортежа имеет индекс 2, а элемент списка 10 – индекс 1 в списке.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347749" y="468026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Объединение кортежей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065" y="2233437"/>
            <a:ext cx="7097870" cy="239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786938" y="5018374"/>
            <a:ext cx="110573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Разрешается объединять только определенные типы данных. Так, попытка соединить кортеж и список закончится ошибкой.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347749" y="468026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Умножение кортежей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786938" y="1608793"/>
            <a:ext cx="11057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умножения приводит к тому, что кортеж повторяется несколько раз.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761" y="3121903"/>
            <a:ext cx="4184478" cy="212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Функции кортежей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786938" y="1490008"/>
            <a:ext cx="110573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отличие от списков у кортежей нет методов, таких как append(), remove(), extend(), insert() или pop() опять-таки из-за их неизменяемости. Но есть другие: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len()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возвращает количество повторений элемента в кортеже.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557" y="4205269"/>
            <a:ext cx="3964073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Функции кортежей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567342" y="1514945"/>
            <a:ext cx="113863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возвращает самый большой элемент последовательности, а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— самый маленький.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Эти функции можно использовать и для кортежей со строками.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238" y="3429000"/>
            <a:ext cx="6833524" cy="13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 Задание № 1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457891" y="2059816"/>
            <a:ext cx="113863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Создайте кортеж из случайных 10 чисел. Найдите его максимальный минимальный элемент.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670" y="2000189"/>
            <a:ext cx="5542658" cy="227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  Задание № 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457891" y="1768871"/>
            <a:ext cx="1138635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Заполните один кортеж десятью случайными целыми числами от 0 до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включительно. Также заполните второй кортеж числами от -5 до 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Объедините два кортежа с помощью оператора +, создав тем самым третий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кортеж. С помощью метода кортежа count() определите в нем количество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нулей. Выведите на экран третий кортеж и количество нулей в нем.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551" y="2333357"/>
            <a:ext cx="6646898" cy="219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    Задание № 3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732211" y="1768871"/>
            <a:ext cx="113863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данные кортежа без скобок, через запятую.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Обязательно: элементы кортежа – строки.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42136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№5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735724" y="1683081"/>
            <a:ext cx="10720552" cy="516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коллекции?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есть коллекционные типы данных 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Дайте определение спискам.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объявить список?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варианты создания списков.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можно обратиться к элементу списка?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Индекс может быть отрицательным?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добавить элемент в список на указанную позицию?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можно объединить списки?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о вариантах копирования списков.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ли быть список вложенным? </a:t>
            </a:r>
            <a:endParaRPr/>
          </a:p>
          <a:p>
            <a:pPr indent="-2286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743" y="1669422"/>
            <a:ext cx="6018512" cy="30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    Задание № 4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805641" y="1660805"/>
            <a:ext cx="113863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Даны два кортежа: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(13, 5, 43, 49, 67, 32, 12, 98, 6, 10, 34, 20, 55, 68, 14, 60, 14)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(53, 21, 4, 23, 76, 3, 43, 12, 54, 342, 21)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определить: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Сумма элементов какого из кортежей больше и вывести соответствующее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сообщение на экран ( Сумма больше в кортеже - ..)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Вывести на экран порядковые номера минимальных элементов этих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кортежей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640" y="1768871"/>
            <a:ext cx="6924718" cy="35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47749" y="289205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Закрепление темы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805641" y="1410355"/>
            <a:ext cx="11386359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Создайте  кортеж с цифрами от 0 до 9 и посчитайте сумму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Выведите статистику частности букв в кортеже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long_word = ( 'т', 'т', 'а', 'и', 'и', 'а', 'и’,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'и', 'и', 'т', 'т', 'а', 'и', 'и',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'и', 'и', 'и', 'т', 'и’)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 startAt="3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Допишите скрипт для расчета средней температуры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Постарайтесь посчитать количество дней на основе week_temp.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Так наш скрипт сможет работать c данными за любой период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week_temp = (26, 29, 34, 32, 28, 26, 23)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sum_temp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days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mean_temp = sum_temp / days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print(int(mean_temp))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066800" y="1970153"/>
            <a:ext cx="8818179" cy="224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 (tuple) в Python.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 и списки.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с кортежами.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565265" y="1753985"/>
            <a:ext cx="11380123" cy="11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Кортежи (tuple)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</a:t>
            </a: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Обратите внимание на запятую (,) в объявлении кортежа a. Если ее не указать при создании объекта с одним элементом? Python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36" y="4130129"/>
            <a:ext cx="4248928" cy="184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066800" y="52621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Зачем нужны кортежи, если есть списки?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066800" y="2228671"/>
            <a:ext cx="107455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Кортеж защищен от изменений, как намеренных (что плохо), так и случайных (что хорошо).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Меньший размер. 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669835"/>
            <a:ext cx="3571702" cy="249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3499" y="4907486"/>
            <a:ext cx="3571702" cy="120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825731" y="60934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Из кортежа можно извлекать элементы и брать срезы: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847" y="2490276"/>
            <a:ext cx="4326168" cy="29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825731" y="60934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Однако изменять его элементы нельзя.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857" y="2490335"/>
            <a:ext cx="8372285" cy="93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532014" y="1947692"/>
            <a:ext cx="1112797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Также у типа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нет методов для добавления и удаления элементов.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Возникает резонный вопрос. Зачем в язык программирования был введен этот тип данных, по - 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Python функций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() и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():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23" y="4421031"/>
            <a:ext cx="3886152" cy="167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28276" y="617656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Кортежи могут содержать списки, также как списки быть вложенными в другие списки.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76" y="2387813"/>
            <a:ext cx="6844834" cy="1041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/>
          <p:nvPr/>
        </p:nvSpPr>
        <p:spPr>
          <a:xfrm>
            <a:off x="828276" y="3895918"/>
            <a:ext cx="110173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вы думаете, можем ли мы изменить список ["param", 10, 20] вложенный в кортеж nested?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2021-04-07T14:36:15Z</dcterms:created>
  <dc:creator>Diana Mir</dc:creator>
</cp:coreProperties>
</file>