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embedTrueTypeFonts="1" saveSubsetFonts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2192000" cy="6858000"/>
  <p:notesSz cx="6858000" cy="9144000"/>
  <p:embeddedFontLst>
    <p:embeddedFont>
      <p:font typeface="Century Gothic" pitchFamily="0" charset="0"/>
      <p:regular r:id="rId45"/>
      <p:bold r:id="rId46"/>
      <p:italic r:id="rId47"/>
      <p:boldItalic r:id="rId48"/>
    </p:embeddedFont>
  </p:embeddedFontLst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36118782" val="976" revOS="4"/>
      <pr:smFileRevision xmlns:pr="smNativeData" dt="1636118782" val="0"/>
      <pr:guideOptions xmlns:pr="smNativeData" dt="163611878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6" d="100"/>
          <a:sy n="96" d="100"/>
        </p:scale>
        <p:origin x="376" y="307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Objects="1" showGuides="1">
      <p:cViewPr>
        <p:scale>
          <a:sx n="96" d="100"/>
          <a:sy n="96" d="100"/>
        </p:scale>
        <p:origin x="376" y="307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font" Target="fonts/font1.fntdata"/><Relationship Id="rId46" Type="http://schemas.openxmlformats.org/officeDocument/2006/relationships/font" Target="fonts/font2.fntdata"/><Relationship Id="rId47" Type="http://schemas.openxmlformats.org/officeDocument/2006/relationships/font" Target="fonts/font3.fntdata"/><Relationship Id="rId48" Type="http://schemas.openxmlformats.org/officeDocument/2006/relationships/font" Target="fonts/font4.fntdata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TAgAAEAAAACYAAAAIAAAAvb8AAP8fAAA="/>
              </a:ext>
            </a:extLst>
          </p:cNvSpPr>
          <p:nvPr>
            <p:ph type="hdr" idx="2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TAgAAEAAAACYAAAAIAAAAvb8AAP8fAAA=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4" name="Google Shape;5;n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DMzsz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P8fAAA="/>
              </a:ext>
            </a:extLst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5" name="Google Shape;6;n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b8AAP8f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1pPr>
            <a:lvl2pPr marL="9144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2pPr>
            <a:lvl3pPr marL="13716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3pPr>
            <a:lvl4pPr marL="18288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4pPr>
            <a:lvl5pPr marL="22860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5pPr>
            <a:lvl6pPr marL="27432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6pPr>
            <a:lvl7pPr marL="32004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7pPr>
            <a:lvl8pPr marL="36576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8pPr>
            <a:lvl9pPr marL="41148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6" name="Google Shape;7;n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bjUAAEgSAABAOAAAEAAAACYAAAAIAAAAvb8AAP8fAAA="/>
              </a:ext>
            </a:extLst>
          </p:cNvSpPr>
          <p:nvPr>
            <p:ph type="ft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R="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-52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7" name="Google Shape;8;n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EAAAACYAAAAIAAAAvT8AAP8fAAA=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fld id="{27E17C8D-C3CA-B48A-8459-35DF32177260}" type="slidenum">
              <a:rPr lang="ru-ru" sz="1200">
                <a:latin typeface="Calibri" pitchFamily="2" charset="-52"/>
                <a:ea typeface="Calibri" pitchFamily="2" charset="-52"/>
                <a:cs typeface="Calibri" pitchFamily="2" charset="-52"/>
              </a:rPr>
              <a:t>‹#›</a:t>
            </a:fld>
            <a:endParaRPr sz="1200">
              <a:latin typeface="Calibri" pitchFamily="2" charset="-52"/>
              <a:ea typeface="Calibri" pitchFamily="2" charset="-52"/>
              <a:cs typeface="Calibri" pitchFamily="2" charset="-5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1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32;p1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6;p10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97;p10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LsSW/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5;p11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06;p11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4;p12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15;p12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v///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3;p13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24;p13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Ekuh7k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0;p14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L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31;p14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H71tjw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8;p15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O7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39;p15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KAF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5;p16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O7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46;p16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LRXIC0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2;p17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z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53;p17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NAd6B0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9;p18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Oj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60;p18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IJ3vj4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6;p19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b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67;p19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IKf4h0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;p2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41;p2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E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5;p20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r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76;p20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ck9c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2;p21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X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83;p21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IQAhP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0;p22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91;p22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7;p23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7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98;p23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DJAAI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5;p24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06;p24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2;p25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13;p25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26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20;p26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6;p27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27;p27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3;p28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34;p28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0;p29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41;p29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6;p3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47;p3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8;p30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49;p30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5;p31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56;p31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3;p32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64;p32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8A+Q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9;p33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70;p33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IT/h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5;p36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76;p36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J0Ajw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1;p37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82;p37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J0Ajw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7;p34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88;p34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8A/w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3;p40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94;p40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D/AMk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2;p4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53;p4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;p5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61;p5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DYENQQ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6;p6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67;p6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;p7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GFsA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74;p7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8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82;p8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9:notes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T8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90;p9:notes"/>
          <p:cNvSpPr>
            <a:spLocks noGrp="1" noChangeArrowheads="1"/>
            <a:extLst>
              <a:ext uri="smNativeData">
                <pr:smNativeData xmlns:pr="smNativeData" val="SMDATA_13_/jCFYRMAAAAlAAAACwAAAA0AAAAAOAQAAAgHAAD4JQAABBo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yS5U4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;p44"/>
          <p:cNvSpPr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EAAAAAAAAA/v7+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GFjZT0MAAAAEAAAAAAAAAAAAAAAAAAAAAAAAAAeAAAAaAAAAAAAAAAAAAAAAAAAAAAAAAAAAAAAECcAABAnAAAAAAAAAAAAAAAAAAAAAAAAAAAAAAAAAAAAAAAAAAAAABQAAAAAAAAAwMD/AAAAAABkAAAAMgAAAAAAAABkAAAAAAAAAH9/fwAKAAAAHwAAAFQAAAD+/v4A////AQAAAAAAAAAAAAAAAAAAAAAAAAAAAAAAAAAAAAAAAAAAAAAAAn9/fwBQUEY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entury Gothic" pitchFamily="0" charset="0"/>
              <a:ea typeface="Century Gothic" pitchFamily="0" charset="0"/>
              <a:cs typeface="Century Gothic" pitchFamily="0" charset="0"/>
            </a:endParaRPr>
          </a:p>
        </p:txBody>
      </p:sp>
      <p:sp>
        <p:nvSpPr>
          <p:cNvPr id="3" name="Google Shape;20;p44"/>
          <p:cNvSpPr>
            <a:extLst>
              <a:ext uri="smNativeData">
                <pr:smNativeData xmlns:pr="smNativeData" val="SMDATA_13_/jCFYRMAAAAlAAAAZAAAAA0AAAAAkAAAAJAAAACQAAAAkAAAAAAAAAABAAAAAAAAAAEAAABQAAAAAAAAAAAA4D8AAAAAAADg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EAAAAAAAAAAEAAAAAAAAAIwAAAAAAAAAAAAAAZAAAAGQAAAAAAAAAy8vLACMAAAAAAAAAAAAAAGQAAABkAAAAAAAAABcAAAAUAAAAAAAAAAAAAAD/fwAA/38AAAAAAAAJAAAABAAAAAAAAAAMAAAAEAAAAAAAAAAAAAAAAAAAAAAAAAAeAAAAaAAAAAAAAAAAAAAAAAAAAAAAAAAAAAAAECcAABAnAAAAAAAAAAAAAAAAAAAAAAAAAAAAAAAAAAAAAAAAAAAAAFAAAAAAAAAAwMD/AAAAAAAAAAAAAAAAAAAAAABkAAAAAAAAAH9/fwAKAAAAHwAAAFQAAAAAAAAA////AQAAAAAAAAAAAAAAAAAAAAAAAAAAAAAAAAAAAAAAAAAAAAAAAn9/fwAAAAAAy8vLAMDA/wB/f38AAAAAAAAAAAAAAAAAAAAAAAAAAAAhAAAAGAAAABQAAAAMCAAAzAcAAPRCAABNIgAAEAAAACYAAAAIAAAA//////////8="/>
              </a:ext>
            </a:extLst>
          </p:cNvSpPr>
          <p:nvPr/>
        </p:nvSpPr>
        <p:spPr>
          <a:xfrm>
            <a:off x="1308100" y="1267460"/>
            <a:ext cx="9575800" cy="430847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0" dir="0" algn="ctr">
              <a:srgbClr val="000000">
                <a:alpha val="65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21;p44"/>
          <p:cNvSpPr>
            <a:extLst>
              <a:ext uri="smNativeData">
                <pr:smNativeData xmlns:pr="smNativeData" val="SMDATA_13_/jCFYRMAAAAlAAAAZAAAAA0AAAAAkAAAAJAAAACQAAAAk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P7+/gAP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GxpZGUMAAAAEAAAAAAAAAAAAAAAAAAAAAAAAAAeAAAAaAAAAAAAAAAAAAAAAAAAAAAAAAAAAAAAECcAABAnAAAAAAAAAAAAAAAAAAAAAAAAAAAAAAAAAAAAAAAAAAAAABQAAAAAAAAAwMD/AAAAAABkAAAAMgAAAAAAAABkAAAAAAAAAH9/fwAKAAAAHwAAAFQAAABXkD8F////AQAAAAAAAAAAAAAAAAAAAAAAAAAAAAAAAAAAAAAAAAAA/v7+AH9/fwBQUEYDzMzMAMDA/wB/f38AAAAAAAAAAAAAAAAAAAAAAAAAAAAhAAAAGAAAABQAAADoCAAArwgAABhCAACBIQAAEAAAACYAAAAIAAAA//////////8="/>
              </a:ext>
            </a:extLst>
          </p:cNvSpPr>
          <p:nvPr/>
        </p:nvSpPr>
        <p:spPr>
          <a:xfrm>
            <a:off x="1447800" y="1411605"/>
            <a:ext cx="9296400" cy="4034790"/>
          </a:xfrm>
          <a:prstGeom prst="rect">
            <a:avLst/>
          </a:prstGeom>
          <a:noFill/>
          <a:ln w="9525" cap="flat" cmpd="sng" algn="ctr">
            <a:solidFill>
              <a:srgbClr val="FEFEF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22;p44"/>
          <p:cNvSpPr>
            <a:extLst>
              <a:ext uri="smNativeData">
                <pr:smNativeData xmlns:pr="smNativeData" val="SMDATA_13_/jCFYRMAAAAlAAAAZAAAAA0AAAAAkAAAAJAAAACQAAAAkAAAAAAAAAABAAAAAAAAAAEAAABQAAAAAAAAAAAA4D8AAAAAAADgPwAAAAAAAOA/AAAAAAAA4D8AAAAAAADgPwAAAAAAAOA/AAAAAAAA4D8AAAAAAADgPwAAAAAAAOA/AAAAAAAA4D8CAAAAjAAAAAEAAAAAAAAAV5A/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C9hOnMMAAAAEAAAAAAAAAAAAAAAAAAAAAAAAAAeAAAAaAAAAAAAAAAAAAAAAAAAAAAAAAAAAAAAECcAABAnAAAAAAAAAAAAAAAAAAAAAAAAAAAAAAAAAAAAAAAAAAAAABQAAAAAAAAAwMD/AAAAAABkAAAAMgAAAAAAAABkAAAAAAAAAH9/fwAKAAAAHwAAAFQAAABXkD8F////AQAAAAAAAAAAAAAAAAAAAAAAAAAAAAAAAAAAAAAAAAAAAAAAAn9/fwBQUEYDzMzMAMDA/wB/f38AAAAAAAAAAAAAAAAAAAAAAAAAAAAhAAAAGAAAABQAAACYHwAAzAcAAGgrAABMDAAAEAAAACYAAAAIAAAA//////////8="/>
              </a:ext>
            </a:extLst>
          </p:cNvSpPr>
          <p:nvPr/>
        </p:nvSpPr>
        <p:spPr>
          <a:xfrm>
            <a:off x="5135880" y="126746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" name="Google Shape;23;p44"/>
          <p:cNvGrpSpPr>
            <a:extLst>
              <a:ext uri="smNativeData">
                <pr:smNativeData xmlns:pr="smNativeData" val="SMDATA_7_/jCFYRMAAAAlAAAAAQAAAA8BAAAAkAAAAEgAAACQAAAASAAAAAAAAAAAAAAAAAAAABcAAAAUAAAAAAAAAAAAAAD/fwAA/38AAAAAAAAJAAAABAAAAHRzLm8MAAAAEAAAAAAAAAAAAAAAAAAAAAAAAAAfAAAAVAAAAAAAAAAAAAAAAAAAAAAAAAAAAAAAAAAAAAAAAAAAAAAAAAAAAAAAAAAAAAAAAAAAAAAAAAAAAAAAAAAAAAAAAAAAAAAAAAAAAAAAAAAAAAAAAAAAACEAAAAYAAAAFAAAAEwgAADMBwAAtCoAAJYLAAAQAAAAJgAAAAgAAAD/////AAAAAA=="/>
              </a:ext>
            </a:extLst>
          </p:cNvGrpSpPr>
          <p:nvPr/>
        </p:nvGrpSpPr>
        <p:grpSpPr>
          <a:xfrm>
            <a:off x="5250180" y="1267460"/>
            <a:ext cx="1691640" cy="615950"/>
            <a:chOff x="5250180" y="1267460"/>
            <a:chExt cx="1691640" cy="615950"/>
          </a:xfrm>
        </p:grpSpPr>
        <p:cxnSp>
          <p:nvCxnSpPr>
            <p:cNvPr id="9" name="Google Shape;24;p44"/>
            <p:cNvCxnSpPr>
              <a:extLst>
                <a:ext uri="smNativeData">
                  <pr:smNativeData xmlns:pr="smNativeData" val="SMDATA_13_/jCFYRMAAAAlAAAADQAAAA0AAAAAkAAAAEgAAACQAAAASAAAAAAAAAAAAAAAAAAAAAEAAABQAAAAAAAAAAAA8L8AAAAAAAAAAAAAAAAAAPA/AAAAAAAA4D8AAAAAAADgPwAAAAAAAOA/AAAAAAAA4D8AAAAAAADgPwAAAAAAAOA/AAAAAAAA4D8CAAAAjAAAAAEAAAAAAAAA/v7+AP///wgAAAAAAAAAAAAAAAAAAAAAAAAAAAAAAAAAAAAAeAAAAAEAAABAAAAAAAAAAAAAAABaAAAAAAAAAAAAAAAAAAAAAAAAAAAAAAAAAAAAAAAAAAAAAAAAAAAAAAAAAAAAAAAAAAAAAAAAAAAAAAAAAAAAAAAAAAAAAAAAAAAAFAAAADwAAAABAAAAAAAAAP///wAP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ojAAAMAAAAEAAAAAAAAAAAAAAAAAAAAAAAAAAeAAAAaAAAAAAAAAAAAAAAAAAAAAAAAAAAAAAAECcAABAnAAAAAAAAAAAAAAAAAAAAAAAAAAAAAAAAAAAAAAAAAAAAABQAAAAAAAAAwMD/AAAAAABkAAAAMgAAAAAAAABkAAAAAAAAAH9/fwAKAAAAHwAAAFQAAAD+/v4A////AQAAAAAAAAAAAAAAAAAAAAAAAAAAAAAAAAAAAAAAAAAA////AH9/fwBQUEYDzMzMAMDA/wB/f38AAAAAAAAAAAAAAAAAAAAAAAAAAAAhAAAAGAAAABQAAABMIAAAzAcAAEwgAACRCwAAAAAAACYAAAAIAAAA//////////8="/>
                </a:ext>
              </a:extLst>
            </p:cNvCxnSpPr>
            <p:nvPr/>
          </p:nvCxnSpPr>
          <p:spPr>
            <a:xfrm>
              <a:off x="4944110" y="1573530"/>
              <a:ext cx="612775" cy="0"/>
            </a:xfrm>
            <a:prstGeom prst="straightConnector1">
              <a:avLst/>
            </a:prstGeom>
            <a:solidFill>
              <a:srgbClr val="FEFEFE"/>
            </a:solidFill>
            <a:ln w="9525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8" name="Google Shape;25;p44"/>
            <p:cNvCxnSpPr>
              <a:extLst>
                <a:ext uri="smNativeData">
                  <pr:smNativeData xmlns:pr="smNativeData" val="SMDATA_13_/jCFYRMAAAAlAAAADQAAAA0AAAAAkAAAAEgAAACQAAAASAAAAAAAAAAAAAAAAAAAAAEAAABQAAAAAAAAAAAA8L8AAAAAAAAAAAAAAAAAAPA/AAAAAAAA4D8AAAAAAADgPwAAAAAAAOA/AAAAAAAA4D8AAAAAAADgPwAAAAAAAOA/AAAAAAAA4D8CAAAAjAAAAAEAAAAAAAAA/v7+AP///wgAAAAAAAAAAAAAAAAAAAAAAAAAAAAAAAAAAAAAeAAAAAEAAABAAAAAAAAAAAAAAABaAAAAAAAAAAAAAAAAAAAAAAAAAAAAAAAAAAAAAAAAAAAAAAAAAAAAAAAAAAAAAAAAAAAAAAAAAAAAAAAAAAAAAAAAAAAAAAAAAAAAFAAAADwAAAABAAAAAAAAAP///wAP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IChAAAMAAAAEAAAAAAAAAAAAAAAAAAAAAAAAAAeAAAAaAAAAAAAAAAAAAAAAAAAAAAAAAAAAAAAECcAABAnAAAAAAAAAAAAAAAAAAAAAAAAAAAAAAAAAAAAAAAAAAAAABQAAAAAAAAAwMD/AAAAAABkAAAAMgAAAAAAAABkAAAAAAAAAH9/fwAKAAAAHwAAAFQAAAD+/v4A////AQAAAAAAAAAAAAAAAAAAAAAAAAAAAAAAAAAAAAAAAAAA////AH9/fwBQUEYDzMzMAMDA/wB/f38AAAAAAAAAAAAAAAAAAAAAAAAAAAAhAAAAGAAAABQAAAC0KgAAzAcAALQqAACRCwAAAAAAACYAAAAIAAAA//////////8="/>
                </a:ext>
              </a:extLst>
            </p:cNvCxnSpPr>
            <p:nvPr/>
          </p:nvCxnSpPr>
          <p:spPr>
            <a:xfrm>
              <a:off x="6635750" y="1573530"/>
              <a:ext cx="612775" cy="0"/>
            </a:xfrm>
            <a:prstGeom prst="straightConnector1">
              <a:avLst/>
            </a:prstGeom>
            <a:solidFill>
              <a:srgbClr val="FEFEFE"/>
            </a:solidFill>
            <a:ln w="9525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7" name="Google Shape;26;p44"/>
            <p:cNvCxnSpPr>
              <a:extLst>
                <a:ext uri="smNativeData">
                  <pr:smNativeData xmlns:pr="smNativeData" val="SMDATA_13_/jCFYRMAAAAlAAAADQAAAA0AAAAAkAAAAEgAAACQAAAASAAAAAAAAAAAAAAAAAAAAAEAAABQAAAAAAAAAAAA8L8AAAAAAAAAAAAAAAAAAPA/AAAAAAAA4D8AAAAAAADgPwAAAAAAAOA/AAAAAAAA4D8AAAAAAADgPwAAAAAAAOA/AAAAAAAA4D8CAAAAjAAAAAEAAAAAAAAA/v7+AP///wgAAAAAAAAAAAAAAAAAAAAAAAAAAAAAAAAAAAAAeAAAAAEAAABAAAAAAAAAAAAAAABaAAAAAAAAAAAAAAAAAAAAAAAAAAAAAAAAAAAAAAAAAAAAAAAAAAAAAAAAAAAAAAAAAAAAAAAAAAAAAAAAAAAAAAAAAAAAAAAAAAAAFAAAADwAAAABAAAAAAAAAP///wAP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OoBAQAMAAAAEAAAAAAAAAAAAAAAAAAAAAAAAAAeAAAAaAAAAAAAAAAAAAAAAAAAAAAAAAAAAAAAECcAABAnAAAAAAAAAAAAAAAAAAAAAAAAAAAAAAAAAAAAAAAAAAAAABQAAAAAAAAAwMD/AAAAAABkAAAAMgAAAAAAAABkAAAAAAAAAH9/fwAKAAAAHwAAAFQAAAD+/v4A////AQAAAAAAAAAAAAAAAAAAAAAAAAAAAAAAAAAAAAAAAAAA////AH9/fwBQUEYDzMzMAMDA/wB/f38AAAAAAAAAAAAAAAAAAAAAAAAAAAAhAAAAGAAAABQAAABMIAAAlgsAALQqAACWCwAAAAAAACYAAAAIAAAA//////////8="/>
                </a:ext>
              </a:extLst>
            </p:cNvCxnSpPr>
            <p:nvPr/>
          </p:nvCxnSpPr>
          <p:spPr>
            <a:xfrm flipH="1">
              <a:off x="6096000" y="1037590"/>
              <a:ext cx="0" cy="1691640"/>
            </a:xfrm>
            <a:prstGeom prst="straightConnector1">
              <a:avLst/>
            </a:prstGeom>
            <a:solidFill>
              <a:srgbClr val="FEFEFE"/>
            </a:solidFill>
            <a:ln w="9525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10" name="Google Shape;27;p44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IUYKQ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gAAzw0AAPpAAADNHAAAEAAAACYAAAAIAAAAPbAAAP8fAAA="/>
              </a:ext>
            </a:extLst>
          </p:cNvSpPr>
          <p:nvPr>
            <p:ph type="ctrTitle"/>
          </p:nvPr>
        </p:nvSpPr>
        <p:spPr>
          <a:xfrm>
            <a:off x="1629410" y="2244725"/>
            <a:ext cx="8933180" cy="243713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6800" b="0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1" name="Google Shape;28;p44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dnA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gAAzRwAAP9AAACdHwAAEAAAACYAAAAIAAAAPbAAAP8fAAA="/>
              </a:ext>
            </a:extLst>
          </p:cNvSpPr>
          <p:nvPr>
            <p:ph type="subTitle" idx="1"/>
          </p:nvPr>
        </p:nvSpPr>
        <p:spPr>
          <a:xfrm>
            <a:off x="1629410" y="4681855"/>
            <a:ext cx="8936355" cy="4572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EFEFE"/>
                </a:solidFill>
              </a:defRPr>
            </a:lvl1pPr>
            <a:lvl2pPr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/>
            </a:lvl2pPr>
            <a:lvl3pPr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/>
            </a:lvl3pPr>
            <a:lvl4pPr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/>
            </a:lvl4pPr>
            <a:lvl5pPr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/>
            </a:lvl5pPr>
            <a:lvl6pPr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/>
            </a:lvl6pPr>
            <a:lvl7pPr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/>
            </a:lvl7pPr>
            <a:lvl8pPr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/>
            </a:lvl8pPr>
            <a:lvl9pPr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/>
            </a:lvl9pPr>
          </a:lstStyle>
          <a:p>
            <a:pPr/>
          </a:p>
        </p:txBody>
      </p:sp>
      <p:sp>
        <p:nvSpPr>
          <p:cNvPr id="12" name="Google Shape;29;p44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CgFKA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4IAAAQAgAAEgqAAA9CwAAEAAAACYAAAAIAAAAPbAAAP8fAAA="/>
              </a:ext>
            </a:extLst>
          </p:cNvSpPr>
          <p:nvPr>
            <p:ph type="dt" idx="10"/>
          </p:nvPr>
        </p:nvSpPr>
        <p:spPr>
          <a:xfrm>
            <a:off x="5318760" y="1341120"/>
            <a:ext cx="1554480" cy="48577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3" name="Google Shape;30;p44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E8CQA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gAA2R8AAEYtAABBIQAAEAAAACYAAAAIAAAAPbAAAP8fAAA="/>
              </a:ext>
            </a:extLst>
          </p:cNvSpPr>
          <p:nvPr>
            <p:ph type="ftr" idx="11"/>
          </p:nvPr>
        </p:nvSpPr>
        <p:spPr>
          <a:xfrm>
            <a:off x="1629410" y="5177155"/>
            <a:ext cx="5730240" cy="22860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4" name="Google Shape;31;p44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NAAA2R8AAPpAAABBIQAAEAAAACYAAAAIAAAAPbAAAP8fAAA="/>
              </a:ext>
            </a:extLst>
          </p:cNvSpPr>
          <p:nvPr>
            <p:ph type="sldNum" idx="12"/>
          </p:nvPr>
        </p:nvSpPr>
        <p:spPr>
          <a:xfrm>
            <a:off x="8606790" y="5177155"/>
            <a:ext cx="1955800" cy="22860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ru-ru"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2pPr>
            <a:lvl3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3pPr>
            <a:lvl4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4pPr>
            <a:lvl5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5pPr>
            <a:lvl6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6pPr>
            <a:lvl7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7pPr>
            <a:lvl8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8pPr>
            <a:lvl9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  <a:fld id="{27E153B0-FECA-B4A5-8459-08F01D17725D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52"/>
          <p:cNvSpPr>
            <a:extLst>
              <a:ext uri="smNativeData">
                <pr:smNativeData xmlns:pr="smNativeData" val="SMDATA_13_/jCFYRMAAAAlAAAAZAAAAA0AAAAAkAAAAJAAAACQAAAAkAAAAAAAAAABAAAAAAAAAAEAAABQAAAAAAAAAAAA4D8AAAAAAADgPwAAAAAAAOA/AAAAAAAA4D8AAAAAAADgPwAAAAAAAOA/AAAAAAAA4D8AAAAAAADgPwAAAAAAAOA/AAAAAAAA4D8CAAAAjAAAAAEAAAAAAAAA2NjYAP///wgp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2NgAAAAAAQAAAAAAAAAAAAAAAAAAAAAAAAAAAAAAAAAAAAAAAAAAAAAAAn9/fwAAAAADzMzMAMDA/wB/f38AAAAAAAAAAAAAAAAAAAAAAAAAAAAhAAAAGAAAABQAAADzMQAAdgEAAH1JAAC6KAAAEAAAACYAAAAIAAAA//////////8="/>
              </a:ext>
            </a:extLst>
          </p:cNvSpPr>
          <p:nvPr/>
        </p:nvSpPr>
        <p:spPr>
          <a:xfrm>
            <a:off x="8119745" y="237490"/>
            <a:ext cx="3826510" cy="6383020"/>
          </a:xfrm>
          <a:prstGeom prst="rect">
            <a:avLst/>
          </a:prstGeom>
          <a:solidFill>
            <a:srgbClr val="D8D8D8">
              <a:alpha val="59000"/>
            </a:srgbClr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11;p52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EAAAAAAAAAlcd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Vx38AAAAAAQAAAAAAAAAAAAAAAAAAAAAAAAAAAAAAAAAAAAAAAAAAAAAAAn9/fwAAAAADzMzMAMDA/wB/f38AAAAAAAAAAAAAAAAAAAAAAAAAAAAhAAAAGAAAABQAAABoAQAAdgEAAMAwAAC6KAAAEAAAACYAAAAIAAAAAYAAAP8fAAA="/>
              </a:ext>
            </a:extLst>
          </p:cNvSpPr>
          <p:nvPr>
            <p:ph type="pic" idx="2"/>
          </p:nvPr>
        </p:nvSpPr>
        <p:spPr>
          <a:xfrm>
            <a:off x="228600" y="237490"/>
            <a:ext cx="7696200" cy="6383020"/>
          </a:xfrm>
          <a:solidFill>
            <a:srgbClr val="95C77F"/>
          </a:solidFill>
          <a:ln>
            <a:noFill/>
          </a:ln>
        </p:spPr>
      </p:sp>
      <p:sp>
        <p:nvSpPr>
          <p:cNvPr id="4" name="Google Shape;112;p52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IgAAICUAAJQvAABgJwAAEAAAACYAAAAIAAAAPbAAAP8fAAA="/>
              </a:ext>
            </a:extLst>
          </p:cNvSpPr>
          <p:nvPr>
            <p:ph type="dt" idx="10"/>
          </p:nvPr>
        </p:nvSpPr>
        <p:spPr>
          <a:xfrm>
            <a:off x="5662295" y="6035040"/>
            <a:ext cx="2072005" cy="36576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113;p52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AwAAICUAAP4fAABgJwAAEAAAACYAAAAIAAAAPbAAAP8fAAA="/>
              </a:ext>
            </a:extLst>
          </p:cNvSpPr>
          <p:nvPr>
            <p:ph type="ftr" idx="11"/>
          </p:nvPr>
        </p:nvSpPr>
        <p:spPr>
          <a:xfrm>
            <a:off x="612775" y="6035040"/>
            <a:ext cx="4587875" cy="36576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114;p52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1PwAAICUAAH5HAABgJwAAEAAAACYAAAAIAAAAPbAAAP8fAAA="/>
              </a:ext>
            </a:extLst>
          </p:cNvSpPr>
          <p:nvPr>
            <p:ph type="sldNum" idx="12"/>
          </p:nvPr>
        </p:nvSpPr>
        <p:spPr>
          <a:xfrm>
            <a:off x="10396855" y="6035040"/>
            <a:ext cx="1224915" cy="36576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lang="ru-ru"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/>
            <a:fld id="{27E1341A-54CA-B4C2-8459-A2977A1772F7}" type="slidenum">
              <a:rPr lang="ru-ru"/>
              <a:t>‹#›</a:t>
            </a:fld>
          </a:p>
        </p:txBody>
      </p:sp>
      <p:sp>
        <p:nvSpPr>
          <p:cNvPr id="7" name="Google Shape;115;p52"/>
          <p:cNvSpPr>
            <a:extLst>
              <a:ext uri="smNativeData">
                <pr:smNativeData xmlns:pr="smNativeData" val="SMDATA_13_/jCFYRMAAAAlAAAAZAAAAA0AAAAAkAAAAJAAAACQAAAAk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P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Pz8/AH9/fwAAAAADzMzMAMDA/wB/f38AAAAAAAAAAAAAAAAAAAAAAAAAAAAhAAAAGAAAABQAAADHMgAATgIAAKlIAADiJwAAEAAAACYAAAAIAAAA//////////8="/>
              </a:ext>
            </a:extLst>
          </p:cNvSpPr>
          <p:nvPr/>
        </p:nvSpPr>
        <p:spPr>
          <a:xfrm>
            <a:off x="8254365" y="374650"/>
            <a:ext cx="3557270" cy="6108700"/>
          </a:xfrm>
          <a:prstGeom prst="rect">
            <a:avLst/>
          </a:prstGeom>
          <a:noFill/>
          <a:ln w="9525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6;p52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mNAAAtgMAAH5HAADWDQAAEAAAACYAAAAIAAAAvbAAAP8fAAA="/>
              </a:ext>
            </a:extLst>
          </p:cNvSpPr>
          <p:nvPr>
            <p:ph type="title"/>
          </p:nvPr>
        </p:nvSpPr>
        <p:spPr>
          <a:xfrm>
            <a:off x="8477250" y="603250"/>
            <a:ext cx="3144520" cy="164592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9" name="Google Shape;117;p52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mNAAArg4AAH5HAABIJAAAEAAAACYAAAAIAAAAPbAAAP8fAAA="/>
              </a:ext>
            </a:extLst>
          </p:cNvSpPr>
          <p:nvPr>
            <p:ph idx="1"/>
          </p:nvPr>
        </p:nvSpPr>
        <p:spPr>
          <a:xfrm>
            <a:off x="8477250" y="2386330"/>
            <a:ext cx="3144520" cy="351155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</a:defRPr>
            </a:lvl1pPr>
            <a:lvl2pPr marL="9144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200"/>
            </a:lvl2pPr>
            <a:lvl3pPr marL="13716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000"/>
            </a:lvl3pPr>
            <a:lvl4pPr marL="18288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900"/>
            </a:lvl4pPr>
            <a:lvl5pPr marL="22860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900"/>
            </a:lvl5pPr>
            <a:lvl6pPr marL="27432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900"/>
            </a:lvl6pPr>
            <a:lvl7pPr marL="32004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900"/>
            </a:lvl7pPr>
            <a:lvl8pPr marL="36576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900"/>
            </a:lvl8pPr>
            <a:lvl9pPr marL="41148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900"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p53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Kz7kg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9AMAAHBEAABkDAAAEAAAACYAAAAIAAAAPL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20;p53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8AwAAHBEAACeJAAAEAAAACYAAAAIAAAAPLIAAP8fAAA="/>
              </a:ext>
            </a:extLst>
          </p:cNvSpPr>
          <p:nvPr>
            <p:ph idx="1"/>
          </p:nvPr>
        </p:nvSpPr>
        <p:spPr>
          <a:xfrm rot="5400000">
            <a:off x="4171315" y="-1001395"/>
            <a:ext cx="3849370" cy="100584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lvl1pPr>
            <a:lvl2pPr marL="9144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2pPr>
            <a:lvl3pPr marL="13716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3pPr>
            <a:lvl4pPr marL="18288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4pPr>
            <a:lvl5pPr marL="22860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5pPr>
            <a:lvl6pPr marL="27432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6pPr>
            <a:lvl7pPr marL="32004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7pPr>
            <a:lvl8pPr marL="36576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8pPr>
            <a:lvl9pPr marL="41148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9pPr>
          </a:lstStyle>
          <a:p>
            <a:pPr/>
          </a:p>
        </p:txBody>
      </p:sp>
      <p:sp>
        <p:nvSpPr>
          <p:cNvPr id="4" name="Google Shape;121;p53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LAAAICUAAHA+AABgJw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122;p53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ICUAAFgqAABgJw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123;p53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IPwAAICUAAHBEAABg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lang="ru-ru"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/>
            <a:fld id="{27E13000-4ECA-B4C6-8459-B8937E1772ED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5;p54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NwAAsAQAANhFAAAIJQAAEAAAACYAAAAIAAAAPbIAAP8fAAA="/>
              </a:ext>
            </a:extLst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26;p54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IRq+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sAQAANg2AAAIJQAAEAAAACYAAAAIAAAAPbIAAP8fAAA="/>
              </a:ext>
            </a:extLst>
          </p:cNvSpPr>
          <p:nvPr>
            <p:ph idx="1"/>
          </p:nvPr>
        </p:nvSpPr>
        <p:spPr>
          <a:xfrm rot="5400000">
            <a:off x="2247900" y="-647700"/>
            <a:ext cx="5257800" cy="80772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lvl1pPr>
            <a:lvl2pPr marL="9144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2pPr>
            <a:lvl3pPr marL="13716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3pPr>
            <a:lvl4pPr marL="18288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4pPr>
            <a:lvl5pPr marL="22860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5pPr>
            <a:lvl6pPr marL="27432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6pPr>
            <a:lvl7pPr marL="32004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7pPr>
            <a:lvl8pPr marL="36576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8pPr>
            <a:lvl9pPr marL="41148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9pPr>
          </a:lstStyle>
          <a:p>
            <a:pPr/>
          </a:p>
        </p:txBody>
      </p:sp>
      <p:sp>
        <p:nvSpPr>
          <p:cNvPr id="4" name="Google Shape;127;p54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LAAAICUAAHA+AABgJw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128;p54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ICUAAFgqAABgJw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129;p54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IPwAAICUAAHBEAABg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lang="ru-ru"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/>
            <a:fld id="{27E130B1-FFCA-B4C6-8459-09937E17725C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;p45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Bf/xP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9AMAAHBEAABkDAAAEAAAACYAAAAIAAAAPL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43;p45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LAAAICUAAHA+AABgJw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4" name="Google Shape;44;p45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sUCg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ICUAAFgqAABgJw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45;p45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//K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IPwAAICUAAHBEAABg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lang="ru-ru"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/>
            <a:fld id="{27E1682A-64CA-B49E-8459-92CB261772C7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7;p46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9AMAAHBEAABkDAAAEAAAACYAAAAIAAAAPL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48;p46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oMDx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8AwAAHBEAACeJAAAEAAAACYAAAAIAAAAPLAAAP8fAAA="/>
              </a:ext>
            </a:extLst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lvl1pPr>
            <a:lvl2pPr marL="9144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2pPr>
            <a:lvl3pPr marL="13716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3pPr>
            <a:lvl4pPr marL="18288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4pPr>
            <a:lvl5pPr marL="22860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5pPr>
            <a:lvl6pPr marL="27432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6pPr>
            <a:lvl7pPr marL="32004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7pPr>
            <a:lvl8pPr marL="36576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8pPr>
            <a:lvl9pPr marL="4114800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lvl9pPr>
          </a:lstStyle>
          <a:p>
            <a:pPr/>
          </a:p>
        </p:txBody>
      </p:sp>
      <p:sp>
        <p:nvSpPr>
          <p:cNvPr id="4" name="Google Shape;49;p46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LAAAICUAAHA+AABgJw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50;p46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BADAi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ICUAAFgqAABgJw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51;p46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IPwAAICUAAHBEAABg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lang="ru-ru"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/>
            <a:fld id="{27E10391-DFCA-B4F5-8459-29A04D17727C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;p43"/>
          <p:cNvSpPr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gCCigMAAAAEAAAAAAAAAAAAAAAAAAAAAAAAAAeAAAAaAAAAAAAAAAAAAAAAAAAAAAAAAAAAAAAECcAABAnAAAAAAAAAAAAAAAAAAAAAAAAAAAAAAAAAAAAAAAAAAAAABQAAAAAAAAAwMD/AAAAAABkAAAAMgAAAAAAAABkAAAAAAAAAH9/fwAKAAAAHwAAAFQAAABZWVkAAAAAAQAAAAAAAAAAAAAAAAAAAAAAAAAAAAAAAAAAAAAAAAAAAAAAAn9/fwAAAAA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entury Gothic" pitchFamily="0" charset="0"/>
              <a:ea typeface="Century Gothic" pitchFamily="0" charset="0"/>
              <a:cs typeface="Century Gothic" pitchFamily="0" charset="0"/>
            </a:endParaRPr>
          </a:p>
        </p:txBody>
      </p:sp>
      <p:sp>
        <p:nvSpPr>
          <p:cNvPr id="3" name="Google Shape;54;p43"/>
          <p:cNvSpPr>
            <a:extLst>
              <a:ext uri="smNativeData">
                <pr:smNativeData xmlns:pr="smNativeData" val="SMDATA_13_/jCFYRMAAAAlAAAAZA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EAAAAAAAAAAEAAAAAAAAAIwAAAAAAAAAAAAAAZAAAAGQAAAAAAAAAy8vLACMAAAAAAAAAAAAAAGQAAABkAAAAAAAAABcAAAAUAAAAAAAAAAAAAAD/fwAA/38AAAAAAAAJAAAABAAAAAEAAAAMAAAAEAAAAAAAAAAAAAAAAAAAAAAAAAAeAAAAaAAAAAAAAAAAAAAAAAAAAAAAAAAAAAAAECcAABAnAAAAAAAAAAAAAAAAAAAAAAAAAAAAAAAAAAAAAAAAAAAAAFAAAAAAAAAAwMD/AAAAAAAAAAAAAAAAAAAAAABkAAAAAAAAAH9/fwAKAAAAHwAAAFQAAAD///8AAAAAAQAAAAAAAAAAAAAAAAAAAAAAAAAAAAAAAAAAAAAAAAAAAAAAAn9/fwAAAAAAy8vLAMDA/wB/f38AAAAAAAAAAAAAAAAAAAAAAAAAAAAhAAAAGAAAABQAAAAMCAAAzAcAAPRCAABNIgAAEAAAACYAAAAIAAAA//////////8="/>
              </a:ext>
            </a:extLst>
          </p:cNvSpPr>
          <p:nvPr/>
        </p:nvSpPr>
        <p:spPr>
          <a:xfrm>
            <a:off x="1308100" y="1267460"/>
            <a:ext cx="9575800" cy="43084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0" dir="0" algn="ctr">
              <a:srgbClr val="000000">
                <a:alpha val="65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55;p43"/>
          <p:cNvSpPr>
            <a:extLst>
              <a:ext uri="smNativeData">
                <pr:smNativeData xmlns:pr="smNativeData" val="SMDATA_13_/jCFYRMAAAAlAAAAZAAAAA0AAAAAkAAAAJAAAACQAAAAk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P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HQB//8MAAAAEAAAAAAAAAAAAAAAAAAAAAAAAAAeAAAAaAAAAAAAAAAAAAAAAAAAAAAAAAAAAAAAECcAABAnAAAAAAAAAAAAAAAAAAAAAAAAAAAAAAAAAAAAAAAAAAAAABQAAAAAAAAAwMD/AAAAAABkAAAAMgAAAAAAAABkAAAAAAAAAH9/fwAKAAAAHwAAAFQAAAAAAAAFAAAAAQAAAAAAAAAAAAAAAAAAAAAAAAAAAAAAAAAAAAAAAAAAPz8/AH9/fwAAAAADzMzMAMDA/wB/f38AAAAAAAAAAAAAAAAAAAAAAAAAAAAhAAAAGAAAABQAAADoCAAArwgAABhCAACBIQAAEAAAACYAAAAIAAAA//////////8="/>
              </a:ext>
            </a:extLst>
          </p:cNvSpPr>
          <p:nvPr/>
        </p:nvSpPr>
        <p:spPr>
          <a:xfrm>
            <a:off x="1447800" y="1411605"/>
            <a:ext cx="9296400" cy="4034790"/>
          </a:xfrm>
          <a:prstGeom prst="rect">
            <a:avLst/>
          </a:prstGeom>
          <a:noFill/>
          <a:ln w="9525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56;p43"/>
          <p:cNvSpPr>
            <a:extLst>
              <a:ext uri="smNativeData">
                <pr:smNativeData xmlns:pr="smNativeData" val="SMDATA_13_/jCFYRMAAAAlAAAAZAAAAA0AAAAAkAAAAJAAAACQAAAAkAAAAAAAAAABAAAAAAAAAAEAAABQAAAAAAAAAAAA4D8AAAAAAADgPwAAAAAAAOA/AAAAAAAA4D8AAAAAAADgPwAAAAAAAOA/AAAAAAAA4D8AAAAAAADgPwAAAAAAAOA/AAAAAAAA4D8CAAAAjAAAAAEAAAAAAAAAV5A/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kSFA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zAcAAGgrAABMDAAAEAAAACYAAAAIAAAA//////////8="/>
              </a:ext>
            </a:extLst>
          </p:cNvSpPr>
          <p:nvPr/>
        </p:nvSpPr>
        <p:spPr>
          <a:xfrm>
            <a:off x="5135880" y="126746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" name="Google Shape;57;p43"/>
          <p:cNvGrpSpPr>
            <a:extLst>
              <a:ext uri="smNativeData">
                <pr:smNativeData xmlns:pr="smNativeData" val="SMDATA_7_/jCFYRMAAAAlAAAAAQAAAA8BAAAAkAAAAEgAAACQAAAASAAAAAAAAAAAAAAAAAAAABcAAAAUAAAAAAAAAAAAAAD/fwAA/38AAAAAAAAJAAAABAAAAAkACgAMAAAAEAAAAAAAAAAAAAAAAAAAAAAAAAAfAAAAVAAAAAAAAAAAAAAAAAAAAAAAAAAAAAAAAAAAAAAAAAAAAAAAAAAAAAAAAAAAAAAAAAAAAAAAAAAAAAAAAAAAAAAAAAAAAAAAAAAAAAAAAAAAAAAAAAAAACEAAAAYAAAAFAAAAEwgAADMBwAAtCoAAJYLAAAQAAAAJgAAAAgAAAD/////AAAAAA=="/>
              </a:ext>
            </a:extLst>
          </p:cNvGrpSpPr>
          <p:nvPr/>
        </p:nvGrpSpPr>
        <p:grpSpPr>
          <a:xfrm>
            <a:off x="5250180" y="1267460"/>
            <a:ext cx="1691640" cy="615950"/>
            <a:chOff x="5250180" y="1267460"/>
            <a:chExt cx="1691640" cy="615950"/>
          </a:xfrm>
        </p:grpSpPr>
        <p:cxnSp>
          <p:nvCxnSpPr>
            <p:cNvPr id="9" name="Google Shape;58;p43"/>
            <p:cNvCxnSpPr>
              <a:extLst>
                <a:ext uri="smNativeData">
                  <pr:smNativeData xmlns:pr="smNativeData" val="SMDATA_13_/jCFYRMAAAAlAAAADQAAAA0AAAAAkAAAAEgAAACQAAAASAAAAAAAAAAAAAAAAAAAAAEAAABQAAAAAAAAAAAA8L8AAAAAAAAAAAAAAAAAAP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P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AAAAAQAAAAAAAAAAAAAAAAAAAAAAAAAAAAAAAAAAAAAAAAAA////AH9/fwAAAAADzMzMAMDA/wB/f38AAAAAAAAAAAAAAAAAAAAAAAAAAAAhAAAAGAAAABQAAABMIAAAzAcAAEwgAACRCwAAAAAAACYAAAAIAAAA//////////8="/>
                </a:ext>
              </a:extLst>
            </p:cNvCxnSpPr>
            <p:nvPr/>
          </p:nvCxnSpPr>
          <p:spPr>
            <a:xfrm>
              <a:off x="4944110" y="1573530"/>
              <a:ext cx="612775" cy="0"/>
            </a:xfrm>
            <a:prstGeom prst="straightConnector1">
              <a:avLst/>
            </a:prstGeom>
            <a:solidFill>
              <a:srgbClr val="262626"/>
            </a:solidFill>
            <a:ln w="9525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8" name="Google Shape;59;p43"/>
            <p:cNvCxnSpPr>
              <a:extLst>
                <a:ext uri="smNativeData">
                  <pr:smNativeData xmlns:pr="smNativeData" val="SMDATA_13_/jCFYRMAAAAlAAAADQAAAA0AAAAAkAAAAEgAAACQAAAASAAAAAAAAAAAAAAAAAAAAAEAAABQAAAAAAAAAAAA8L8AAAAAAAAAAAAAAAAAAP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P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AAAAAQAAAAAAAAAAAAAAAAAAAAAAAAAAAAAAAAAAAAAAAAAA////AH9/fwAAAAADzMzMAMDA/wB/f38AAAAAAAAAAAAAAAAAAAAAAAAAAAAhAAAAGAAAABQAAAC0KgAAzAcAALQqAACRCwAAAAAAACYAAAAIAAAA//////////8="/>
                </a:ext>
              </a:extLst>
            </p:cNvCxnSpPr>
            <p:nvPr/>
          </p:nvCxnSpPr>
          <p:spPr>
            <a:xfrm>
              <a:off x="6635750" y="1573530"/>
              <a:ext cx="612775" cy="0"/>
            </a:xfrm>
            <a:prstGeom prst="straightConnector1">
              <a:avLst/>
            </a:prstGeom>
            <a:solidFill>
              <a:srgbClr val="262626"/>
            </a:solidFill>
            <a:ln w="9525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7" name="Google Shape;60;p43"/>
            <p:cNvCxnSpPr>
              <a:extLst>
                <a:ext uri="smNativeData">
                  <pr:smNativeData xmlns:pr="smNativeData" val="SMDATA_13_/jCFYRMAAAAlAAAADQAAAA0AAAAAkAAAAEgAAACQAAAASAAAAAAAAAAAAAAAAAAAAAEAAABQAAAAAAAAAAAA8L8AAAAAAAAAAAAAAAAAAP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P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kAAQAMAAAAEAAAAAAAAAAAAAAAAAAAAAAAAAAeAAAAaAAAAAAAAAAAAAAAAAAAAAAAAAAAAAAAECcAABAnAAAAAAAAAAAAAAAAAAAAAAAAAAAAAAAAAAAAAAAAAAAAABQAAAAAAAAAwMD/AAAAAABkAAAAMgAAAAAAAABkAAAAAAAAAH9/fwAKAAAAHwAAAFQAAAAmJiYAAAAAAQAAAAAAAAAAAAAAAAAAAAAAAAAAAAAAAAAAAAAAAAAA////AH9/fwAAAAADzMzMAMDA/wB/f38AAAAAAAAAAAAAAAAAAAAAAAAAAAAhAAAAGAAAABQAAABMIAAAlgsAALQqAACWCwAAAAAAACYAAAAIAAAA//////////8="/>
                </a:ext>
              </a:extLst>
            </p:cNvCxnSpPr>
            <p:nvPr/>
          </p:nvCxnSpPr>
          <p:spPr>
            <a:xfrm flipH="1">
              <a:off x="6096000" y="1037590"/>
              <a:ext cx="0" cy="1691640"/>
            </a:xfrm>
            <a:prstGeom prst="straightConnector1">
              <a:avLst/>
            </a:prstGeom>
            <a:solidFill>
              <a:srgbClr val="262626"/>
            </a:solidFill>
            <a:ln w="9525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10" name="Google Shape;61;p43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Dk5Kx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gAAzw0AAPpAAADNHAAAEAAAACYAAAAIAAAAPbAAAP8fAAA="/>
              </a:ext>
            </a:extLst>
          </p:cNvSpPr>
          <p:nvPr>
            <p:ph type="ctrTitle"/>
          </p:nvPr>
        </p:nvSpPr>
        <p:spPr>
          <a:xfrm>
            <a:off x="1629410" y="2244725"/>
            <a:ext cx="8933180" cy="243713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6800" b="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1" name="Google Shape;62;p43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089D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gAAzRwAAP9AAACdHwAAEAAAACYAAAAIAAAAPbAAAP8fAAA="/>
              </a:ext>
            </a:extLst>
          </p:cNvSpPr>
          <p:nvPr>
            <p:ph type="subTitle" idx="1"/>
          </p:nvPr>
        </p:nvSpPr>
        <p:spPr>
          <a:xfrm>
            <a:off x="1629410" y="4681855"/>
            <a:ext cx="8936355" cy="4572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C0C0C"/>
                </a:solidFill>
              </a:defRPr>
            </a:lvl1pPr>
            <a:lvl2pPr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/>
            </a:lvl2pPr>
            <a:lvl3pPr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/>
            </a:lvl3pPr>
            <a:lvl4pPr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/>
            </a:lvl4pPr>
            <a:lvl5pPr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/>
            </a:lvl5pPr>
            <a:lvl6pPr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/>
            </a:lvl6pPr>
            <a:lvl7pPr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/>
            </a:lvl7pPr>
            <a:lvl8pPr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/>
            </a:lvl8pPr>
            <a:lvl9pPr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/>
            </a:lvl9pPr>
          </a:lstStyle>
          <a:p>
            <a:pPr/>
          </a:p>
        </p:txBody>
      </p:sp>
      <p:sp>
        <p:nvSpPr>
          <p:cNvPr id="12" name="Google Shape;63;p43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BESOR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4IAAAQAgAAEgqAAA9CwAAEAAAACYAAAAIAAAAPbAAAP8fAAA="/>
              </a:ext>
            </a:extLst>
          </p:cNvSpPr>
          <p:nvPr>
            <p:ph type="dt" idx="10"/>
          </p:nvPr>
        </p:nvSpPr>
        <p:spPr>
          <a:xfrm>
            <a:off x="5318760" y="1341120"/>
            <a:ext cx="1554480" cy="48577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3" name="Google Shape;64;p43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EvKy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gAA2R8AAEYtAABBIQAAEAAAACYAAAAIAAAAPbAAAP8fAAA="/>
              </a:ext>
            </a:extLst>
          </p:cNvSpPr>
          <p:nvPr>
            <p:ph type="ftr" idx="11"/>
          </p:nvPr>
        </p:nvSpPr>
        <p:spPr>
          <a:xfrm>
            <a:off x="1629410" y="5177155"/>
            <a:ext cx="5730240" cy="22860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62626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4" name="Google Shape;65;p43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NAAA2R8AAPpAAABBIQAAEAAAACYAAAAIAAAAPbAAAP8fAAA="/>
              </a:ext>
            </a:extLst>
          </p:cNvSpPr>
          <p:nvPr>
            <p:ph type="sldNum" idx="12"/>
          </p:nvPr>
        </p:nvSpPr>
        <p:spPr>
          <a:xfrm>
            <a:off x="8606790" y="5177155"/>
            <a:ext cx="1955800" cy="22860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ru-ru" sz="800" b="0" i="0" u="none" strike="noStrike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2pPr>
            <a:lvl3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3pPr>
            <a:lvl4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4pPr>
            <a:lvl5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5pPr>
            <a:lvl6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6pPr>
            <a:lvl7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7pPr>
            <a:lvl8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8pPr>
            <a:lvl9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  <a:fld id="{27E1441A-54CA-B4B2-8459-A2E70A1772F7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47"/>
          <p:cNvSpPr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ZWVkAAAAAAQAAAAAAAAAAAAAAAAAAAAAAAAAAAAAAAAAAAAAAAAAAAAAAAn9/fwAAAAA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entury Gothic" pitchFamily="0" charset="0"/>
              <a:ea typeface="Century Gothic" pitchFamily="0" charset="0"/>
              <a:cs typeface="Century Gothic" pitchFamily="0" charset="0"/>
            </a:endParaRPr>
          </a:p>
        </p:txBody>
      </p:sp>
      <p:sp>
        <p:nvSpPr>
          <p:cNvPr id="3" name="Google Shape;68;p47"/>
          <p:cNvSpPr>
            <a:extLst>
              <a:ext uri="smNativeData">
                <pr:smNativeData xmlns:pr="smNativeData" val="SMDATA_13_/jCFYRMAAAAlAAAAZA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EAAAAAAAAAAEAAAAAAAAAIwAAAAAAAAAAAAAAZAAAAGQAAAAAAAAAy8vLACMAAAAAAAAAAAAAAGQAAABkAAAAAAAAABcAAAAUAAAAAAAAAAAAAAD/fwAA/38AAAAAAAAJAAAABAAAAF0rKy8MAAAAEAAAAAAAAAAAAAAAAAAAAAAAAAAeAAAAaAAAAAAAAAAAAAAAAAAAAAAAAAAAAAAAECcAABAnAAAAAAAAAAAAAAAAAAAAAAAAAAAAAAAAAAAAAAAAAAAAAFAAAAAAAAAAwMD/AAAAAAAAAAAAAAAAAAAAAABkAAAAAAAAAH9/fwAKAAAAHwAAAFQAAAD///8AAAAAAQAAAAAAAAAAAAAAAAAAAAAAAAAAAAAAAAAAAAAAAAAAAAAAAn9/fwAAAAAAy8vLAMDA/wB/f38AAAAAAAAAAAAAAAAAAAAAAAAAAAAhAAAAGAAAABQAAAAMCAAAzAcAAPRCAABNIgAAEAAAACYAAAAIAAAA//////////8="/>
              </a:ext>
            </a:extLst>
          </p:cNvSpPr>
          <p:nvPr/>
        </p:nvSpPr>
        <p:spPr>
          <a:xfrm>
            <a:off x="1308100" y="1267460"/>
            <a:ext cx="9575800" cy="43084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0" dir="0" algn="ctr">
              <a:srgbClr val="000000">
                <a:alpha val="65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69;p47"/>
          <p:cNvSpPr>
            <a:extLst>
              <a:ext uri="smNativeData">
                <pr:smNativeData xmlns:pr="smNativeData" val="SMDATA_13_/jCFYRMAAAAlAAAAZAAAAA0AAAAAkAAAAJAAAACQAAAAk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P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LNp2+MMAAAAEAAAAAAAAAAAAAAAAAAAAAAAAAAeAAAAaAAAAAAAAAAAAAAAAAAAAAAAAAAAAAAAECcAABAnAAAAAAAAAAAAAAAAAAAAAAAAAAAAAAAAAAAAAAAAAAAAABQAAAAAAAAAwMD/AAAAAABkAAAAMgAAAAAAAABkAAAAAAAAAH9/fwAKAAAAHwAAAFQAAAAAAAAFAAAAAQAAAAAAAAAAAAAAAAAAAAAAAAAAAAAAAAAAAAAAAAAAPz8/AH9/fwAAAAADzMzMAMDA/wB/f38AAAAAAAAAAAAAAAAAAAAAAAAAAAAhAAAAGAAAABQAAADoCAAArwgAABhCAACBIQAAEAAAACYAAAAIAAAA//////////8="/>
              </a:ext>
            </a:extLst>
          </p:cNvSpPr>
          <p:nvPr/>
        </p:nvSpPr>
        <p:spPr>
          <a:xfrm>
            <a:off x="1447800" y="1411605"/>
            <a:ext cx="9296400" cy="4034790"/>
          </a:xfrm>
          <a:prstGeom prst="rect">
            <a:avLst/>
          </a:prstGeom>
          <a:noFill/>
          <a:ln w="9525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70;p47"/>
          <p:cNvSpPr>
            <a:extLst>
              <a:ext uri="smNativeData">
                <pr:smNativeData xmlns:pr="smNativeData" val="SMDATA_13_/jCFYRMAAAAlAAAAZAAAAA0AAAAAkAAAAJAAAACQAAAAkAAAAAAAAAABAAAAAAAAAAEAAABQAAAAAAAAAAAA4D8AAAAAAADgPwAAAAAAAOA/AAAAAAAA4D8AAAAAAADgPwAAAAAAAOA/AAAAAAAA4D8AAAAAAADgPwAAAAAAAOA/AAAAAAAA4D8CAAAAjAAAAAEAAAAAAAAA8D8rDf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F0Y7TMMAAAAEAAAAAAAAAAAAAAAAAAAAAAAAAAeAAAAaAAAAAAAAAAAAAAAAAAAAAAAAAAAAAAAECcAABAnAAAAAAAAAAAAAAAAAAAAAAAAAAAAAAAAAAAAAAAAAAAAABQAAAAAAAAAwMD/AAAAAABkAAAAMgAAAAAAAABkAAAAAAAAAH9/fwAKAAAAHwAAAFQAAAAAAAAGAAAAAQAAAAAAAAAAAAAAAAAAAAAAAAAAAAAAAAAAAAAAAAAAAAAAAn9/fwAAAAADzMzMAMDA/wB/f38AAAAAAAAAAAAAAAAAAAAAAAAAAAAhAAAAGAAAABQAAACYHwAAzAcAAGgrAABMDAAAEAAAACYAAAAIAAAA//////////8="/>
              </a:ext>
            </a:extLst>
          </p:cNvSpPr>
          <p:nvPr/>
        </p:nvSpPr>
        <p:spPr>
          <a:xfrm>
            <a:off x="5135880" y="126746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71;p47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IcuGC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gAA/w0AAPpAAADNHAAAEAAAACYAAAAIAAAAPbAAAP8fAAA="/>
              </a:ext>
            </a:extLst>
          </p:cNvSpPr>
          <p:nvPr>
            <p:ph type="title"/>
          </p:nvPr>
        </p:nvSpPr>
        <p:spPr>
          <a:xfrm>
            <a:off x="1629410" y="2275205"/>
            <a:ext cx="8933180" cy="240665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680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grpSp>
        <p:nvGrpSpPr>
          <p:cNvPr id="7" name="Google Shape;72;p47"/>
          <p:cNvGrpSpPr>
            <a:extLst>
              <a:ext uri="smNativeData">
                <pr:smNativeData xmlns:pr="smNativeData" val="SMDATA_7_/jCFYRMAAAAlAAAAAQAAAA8BAAAAkAAAAEgAAACQAAAASAAAAAAAAAAAAAAAAAAAABcAAAAUAAAAAAAAAAAAAAD/fwAA/38AAAAAAAAJAAAABAAAAKsABgAMAAAAEAAAAAAAAAAAAAAAAAAAAAAAAAAfAAAAVAAAAAAAAAAAAAAAAAAAAAAAAAAAAAAAAAAAAAAAAAAAAAAAAAAAAAAAAAAAAAAAAAAAAAAAAAAAAAAAAAAAAAAAAAAAAAAAAAAAAAAAAAAAAAAAAAAAACEAAAAYAAAAFAAAAEwgAADMBwAAtCoAAJYLAAAQAAAAJgAAAAgAAAD/////AAAAAA=="/>
              </a:ext>
            </a:extLst>
          </p:cNvGrpSpPr>
          <p:nvPr/>
        </p:nvGrpSpPr>
        <p:grpSpPr>
          <a:xfrm>
            <a:off x="5250180" y="1267460"/>
            <a:ext cx="1691640" cy="615950"/>
            <a:chOff x="5250180" y="1267460"/>
            <a:chExt cx="1691640" cy="615950"/>
          </a:xfrm>
        </p:grpSpPr>
        <p:cxnSp>
          <p:nvCxnSpPr>
            <p:cNvPr id="10" name="Google Shape;73;p47"/>
            <p:cNvCxnSpPr>
              <a:extLst>
                <a:ext uri="smNativeData">
                  <pr:smNativeData xmlns:pr="smNativeData" val="SMDATA_13_/jCFYRMAAAAlAAAADQAAAA0AAAAAkAAAAEgAAACQAAAASAAAAAAAAAAAAAAAAAAAAAEAAABQAAAAAAAAAAAA8L8AAAAAAAAAAAAAAAAAAP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P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AAAAAQAAAAAAAAAAAAAAAAAAAAAAAAAAAAAAAAAAAAAAAAAA////AH9/fwAAAAADzMzMAMDA/wB/f38AAAAAAAAAAAAAAAAAAAAAAAAAAAAhAAAAGAAAABQAAABMIAAAzAcAAEwgAACRCwAAAAAAACYAAAAIAAAA//////////8="/>
                </a:ext>
              </a:extLst>
            </p:cNvCxnSpPr>
            <p:nvPr/>
          </p:nvCxnSpPr>
          <p:spPr>
            <a:xfrm>
              <a:off x="4944110" y="1573530"/>
              <a:ext cx="612775" cy="0"/>
            </a:xfrm>
            <a:prstGeom prst="straightConnector1">
              <a:avLst/>
            </a:prstGeom>
            <a:solidFill>
              <a:srgbClr val="262626"/>
            </a:solidFill>
            <a:ln w="9525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9" name="Google Shape;74;p47"/>
            <p:cNvCxnSpPr>
              <a:extLst>
                <a:ext uri="smNativeData">
                  <pr:smNativeData xmlns:pr="smNativeData" val="SMDATA_13_/jCFYRMAAAAlAAAADQAAAA0AAAAAkAAAAEgAAACQAAAASAAAAAAAAAAAAAAAAAAAAAEAAABQAAAAAAAAAAAA8L8AAAAAAAAAAAAAAAAAAP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P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AAAAAQAAAAAAAAAAAAAAAAAAAAAAAAAAAAAAAAAAAAAAAAAA////AH9/fwAAAAADzMzMAMDA/wB/f38AAAAAAAAAAAAAAAAAAAAAAAAAAAAhAAAAGAAAABQAAAC0KgAAzAcAALQqAACRCwAAAAAAACYAAAAIAAAA//////////8="/>
                </a:ext>
              </a:extLst>
            </p:cNvCxnSpPr>
            <p:nvPr/>
          </p:nvCxnSpPr>
          <p:spPr>
            <a:xfrm>
              <a:off x="6635750" y="1573530"/>
              <a:ext cx="612775" cy="0"/>
            </a:xfrm>
            <a:prstGeom prst="straightConnector1">
              <a:avLst/>
            </a:prstGeom>
            <a:solidFill>
              <a:srgbClr val="262626"/>
            </a:solidFill>
            <a:ln w="9525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8" name="Google Shape;75;p47"/>
            <p:cNvCxnSpPr>
              <a:extLst>
                <a:ext uri="smNativeData">
                  <pr:smNativeData xmlns:pr="smNativeData" val="SMDATA_13_/jCFYRMAAAAlAAAADQAAAA0AAAAAkAAAAEgAAACQAAAASAAAAAAAAAAAAAAAAAAAAAEAAABQAAAAAAAAAAAA8L8AAAAAAAAAAAAAAAAAAP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P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AAAAAQAAAAAAAAAAAAAAAAAAAAAAAAAAAAAAAAAAAAAAAAAA////AH9/fwAAAAADzMzMAMDA/wB/f38AAAAAAAAAAAAAAAAAAAAAAAAAAAAhAAAAGAAAABQAAABMIAAAlgsAALQqAACWCwAAAAAAACYAAAAIAAAA//////////8="/>
                </a:ext>
              </a:extLst>
            </p:cNvCxnSpPr>
            <p:nvPr/>
          </p:nvCxnSpPr>
          <p:spPr>
            <a:xfrm flipH="1">
              <a:off x="6096000" y="1037590"/>
              <a:ext cx="0" cy="1691640"/>
            </a:xfrm>
            <a:prstGeom prst="straightConnector1">
              <a:avLst/>
            </a:prstGeom>
            <a:solidFill>
              <a:srgbClr val="262626"/>
            </a:solidFill>
            <a:ln w="9525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11" name="Google Shape;76;p47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gAAzRwAAARBAACdHwAAEAAAACYAAAAIAAAAPbAAAP8fAAA="/>
              </a:ext>
            </a:extLst>
          </p:cNvSpPr>
          <p:nvPr>
            <p:ph idx="1"/>
          </p:nvPr>
        </p:nvSpPr>
        <p:spPr>
          <a:xfrm>
            <a:off x="1629410" y="4681855"/>
            <a:ext cx="8939530" cy="4572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  <a:defRPr sz="1800">
                <a:solidFill>
                  <a:srgbClr val="0C0C0C"/>
                </a:solidFill>
              </a:defRPr>
            </a:lvl1pPr>
            <a:lvl2pPr marL="9144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</a:defRPr>
            </a:lvl2pPr>
            <a:lvl3pPr marL="13716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</a:defRPr>
            </a:lvl3pPr>
            <a:lvl4pPr marL="18288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</a:defRPr>
            </a:lvl4pPr>
            <a:lvl5pPr marL="22860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</a:defRPr>
            </a:lvl5pPr>
            <a:lvl6pPr marL="27432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</a:defRPr>
            </a:lvl6pPr>
            <a:lvl7pPr marL="32004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</a:defRPr>
            </a:lvl7pPr>
            <a:lvl8pPr marL="36576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</a:defRPr>
            </a:lvl8pPr>
            <a:lvl9pPr marL="41148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</a:defRPr>
            </a:lvl9pPr>
          </a:lstStyle>
          <a:p>
            <a:pPr/>
          </a:p>
        </p:txBody>
      </p:sp>
      <p:sp>
        <p:nvSpPr>
          <p:cNvPr id="12" name="Google Shape;77;p47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0yPx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4IAAARQgAAEgqAABXCwAAEAAAACYAAAAIAAAAPbAAAP8fAAA="/>
              </a:ext>
            </a:extLst>
          </p:cNvSpPr>
          <p:nvPr>
            <p:ph type="dt" idx="10"/>
          </p:nvPr>
        </p:nvSpPr>
        <p:spPr>
          <a:xfrm>
            <a:off x="5318760" y="1344295"/>
            <a:ext cx="1554480" cy="49911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3" name="Google Shape;78;p47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BgrCH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gAA2R8AANcsAABBIQAAEAAAACYAAAAIAAAAPbAAAP8fAAA="/>
              </a:ext>
            </a:extLst>
          </p:cNvSpPr>
          <p:nvPr>
            <p:ph type="ftr" idx="11"/>
          </p:nvPr>
        </p:nvSpPr>
        <p:spPr>
          <a:xfrm>
            <a:off x="1629410" y="5177155"/>
            <a:ext cx="5659755" cy="22860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62626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4" name="Google Shape;79;p47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BcNDH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uNAAA2R8AAPpAAABBIQAAEAAAACYAAAAIAAAAPbAAAP8fAAA="/>
              </a:ext>
            </a:extLst>
          </p:cNvSpPr>
          <p:nvPr>
            <p:ph type="sldNum" idx="12"/>
          </p:nvPr>
        </p:nvSpPr>
        <p:spPr>
          <a:xfrm>
            <a:off x="8604250" y="5177155"/>
            <a:ext cx="1958340" cy="22860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ru-ru" sz="80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marL="0" marR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2pPr>
            <a:lvl3pPr marL="0" marR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3pPr>
            <a:lvl4pPr marL="0" marR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4pPr>
            <a:lvl5pPr marL="0" marR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5pPr>
            <a:lvl6pPr marL="0" marR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6pPr>
            <a:lvl7pPr marL="0" marR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7pPr>
            <a:lvl8pPr marL="0" marR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8pPr>
            <a:lvl9pPr marL="0" marR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  <a:fld id="{27E17228-66CA-B484-8459-90D13C1772C5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;p48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9AMAAHBEAABkDAAAEAAAACYAAAAIAAAAPL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82;p48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8AwAAEAjAAAAJAAAEAAAACYAAAAIAAAAPbAAAP8fAAA="/>
              </a:ext>
            </a:extLst>
          </p:cNvSpPr>
          <p:nvPr>
            <p:ph idx="1"/>
          </p:nvPr>
        </p:nvSpPr>
        <p:spPr>
          <a:xfrm>
            <a:off x="1066800" y="2103120"/>
            <a:ext cx="4663440" cy="374904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pPr/>
          </a:p>
        </p:txBody>
      </p:sp>
      <p:sp>
        <p:nvSpPr>
          <p:cNvPr id="4" name="Google Shape;83;p48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DM/My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JwAA8AwAAHBEAAAAJAAAEAAAACYAAAAIAAAAPbAAAP8fAAA="/>
              </a:ext>
            </a:extLst>
          </p:cNvSpPr>
          <p:nvPr>
            <p:ph idx="2"/>
          </p:nvPr>
        </p:nvSpPr>
        <p:spPr>
          <a:xfrm>
            <a:off x="6461760" y="2103120"/>
            <a:ext cx="4663440" cy="374904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pPr/>
          </a:p>
        </p:txBody>
      </p:sp>
      <p:sp>
        <p:nvSpPr>
          <p:cNvPr id="5" name="Google Shape;84;p48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DFhN3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LAAAICUAAHA+AABgJw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85;p48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K0VPi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ICUAAFgqAABgJw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7" name="Google Shape;86;p48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DwxIl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IPwAAICUAAHBEAABg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lang="ru-ru"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/>
            <a:fld id="{27E17D8F-C1CA-B48B-8459-37DE33177262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49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CMcJx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9AMAAHBEAABkDAAAEAAAACYAAAAIAAAAPL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89;p49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VBgAAwwwAAEUjAACzEAAAEAAAACYAAAAIAAAAvbAAAP8fAAA="/>
              </a:ext>
            </a:extLst>
          </p:cNvSpPr>
          <p:nvPr>
            <p:ph idx="1"/>
          </p:nvPr>
        </p:nvSpPr>
        <p:spPr>
          <a:xfrm>
            <a:off x="1069975" y="2074545"/>
            <a:ext cx="4663440" cy="64008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45720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900" b="1" i="0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marL="9144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800" b="1"/>
            </a:lvl2pPr>
            <a:lvl3pPr marL="13716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800" b="1"/>
            </a:lvl3pPr>
            <a:lvl4pPr marL="18288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 b="1"/>
            </a:lvl4pPr>
            <a:lvl5pPr marL="22860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 b="1"/>
            </a:lvl5pPr>
            <a:lvl6pPr marL="27432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 b="1"/>
            </a:lvl6pPr>
            <a:lvl7pPr marL="32004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 b="1"/>
            </a:lvl7pPr>
            <a:lvl8pPr marL="36576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 b="1"/>
            </a:lvl8pPr>
            <a:lvl9pPr marL="41148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 b="1"/>
            </a:lvl9pPr>
          </a:lstStyle>
          <a:p>
            <a:pPr/>
          </a:p>
        </p:txBody>
      </p:sp>
      <p:sp>
        <p:nvSpPr>
          <p:cNvPr id="4" name="Google Shape;90;p49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C9hEe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VBgAALhEAAEUjAACkJAAAEAAAACYAAAAIAAAAPbAAAP8fAAA="/>
              </a:ext>
            </a:extLst>
          </p:cNvSpPr>
          <p:nvPr>
            <p:ph idx="2"/>
          </p:nvPr>
        </p:nvSpPr>
        <p:spPr>
          <a:xfrm>
            <a:off x="1069975" y="2792730"/>
            <a:ext cx="4663440" cy="316357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pPr/>
          </a:p>
        </p:txBody>
      </p:sp>
      <p:sp>
        <p:nvSpPr>
          <p:cNvPr id="5" name="Google Shape;91;p49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l8fH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7JwAAwwwAAGtEAACzEAAAEAAAACYAAAAIAAAAvbAAAP8fAAA="/>
              </a:ext>
            </a:extLst>
          </p:cNvSpPr>
          <p:nvPr>
            <p:ph idx="3"/>
          </p:nvPr>
        </p:nvSpPr>
        <p:spPr>
          <a:xfrm>
            <a:off x="6458585" y="2074545"/>
            <a:ext cx="4663440" cy="64008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45720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000000"/>
                </a:solidFill>
              </a:defRPr>
            </a:lvl1pPr>
            <a:lvl2pPr marL="9144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800" b="1"/>
            </a:lvl2pPr>
            <a:lvl3pPr marL="13716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800" b="1"/>
            </a:lvl3pPr>
            <a:lvl4pPr marL="18288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 b="1"/>
            </a:lvl4pPr>
            <a:lvl5pPr marL="22860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 b="1"/>
            </a:lvl5pPr>
            <a:lvl6pPr marL="27432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 b="1"/>
            </a:lvl6pPr>
            <a:lvl7pPr marL="32004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 b="1"/>
            </a:lvl7pPr>
            <a:lvl8pPr marL="36576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 b="1"/>
            </a:lvl8pPr>
            <a:lvl9pPr marL="41148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600" b="1"/>
            </a:lvl9pPr>
          </a:lstStyle>
          <a:p>
            <a:pPr/>
          </a:p>
        </p:txBody>
      </p:sp>
      <p:sp>
        <p:nvSpPr>
          <p:cNvPr id="6" name="Google Shape;92;p49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KVvPc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7JwAALhEAAGtEAAClJAAAEAAAACYAAAAIAAAAPbAAAP8fAAA="/>
              </a:ext>
            </a:extLst>
          </p:cNvSpPr>
          <p:nvPr>
            <p:ph idx="4"/>
          </p:nvPr>
        </p:nvSpPr>
        <p:spPr>
          <a:xfrm>
            <a:off x="6458585" y="2792730"/>
            <a:ext cx="4663440" cy="316420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pPr/>
          </a:p>
        </p:txBody>
      </p:sp>
      <p:sp>
        <p:nvSpPr>
          <p:cNvPr id="7" name="Google Shape;93;p49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Ht5C4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LAAAICUAAHA+AABgJw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8" name="Google Shape;94;p49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ICUAAFgqAABgJw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9" name="Google Shape;95;p49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BB3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IPwAAICUAAHBEAABg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lang="ru-ru"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/>
            <a:fld id="{27E17C32-7CCA-B48A-8459-8ADF321772DF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7;p50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LAAAICUAAHA+AABgJwAAEAAAACYAAAAIAAAAPL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98;p50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kPAD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ICUAAFgqAABgJwAAEAAAACYAAAAIAAAAPL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4" name="Google Shape;99;p50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CN71w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IPwAAICUAAHBEAABg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lang="ru-ru"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/>
            <a:fld id="{27E14D58-16CA-B4BB-8459-E0EE031772B5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51"/>
          <p:cNvSpPr>
            <a:extLst>
              <a:ext uri="smNativeData">
                <pr:smNativeData xmlns:pr="smNativeData" val="SMDATA_13_/jCFYRMAAAAlAAAAZAAAAA0AAAAAkAAAAJAAAACQAAAAkAAAAAAAAAABAAAAAAAAAAEAAABQAAAAAAAAAAAA4D8AAAAAAADgPwAAAAAAAOA/AAAAAAAA4D8AAAAAAADgPwAAAAAAAOA/AAAAAAAA4D8AAAAAAADgPwAAAAAAAOA/AAAAAAAA4D8CAAAAjAAAAAEAAAAAAAAA2NjYAP///wgp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HcAAAAMAAAAEAAAAAAAAAAAAAAAAAAAAAAAAAAeAAAAaAAAAAAAAAAAAAAAAAAAAAAAAAAAAAAAECcAABAnAAAAAAAAAAAAAAAAAAAAAAAAAAAAAAAAAAAAAAAAAAAAABQAAAAAAAAAwMD/AAAAAABkAAAAMgAAAAAAAABkAAAAAAAAAH9/fwAKAAAAHwAAAFQAAADY2NgAAAAAAQAAAAAAAAAAAAAAAAAAAAAAAAAAAAAAAAAAAAAAAAAAAAAAAn9/fwAAAAADzMzMAMDA/wB/f38AAAAAAAAAAAAAAAAAAAAAAAAAAAAhAAAAGAAAABQAAADzMQAAdgEAAH1JAAC6KAAAEAAAACYAAAAIAAAA//////////8="/>
              </a:ext>
            </a:extLst>
          </p:cNvSpPr>
          <p:nvPr/>
        </p:nvSpPr>
        <p:spPr>
          <a:xfrm>
            <a:off x="8119745" y="237490"/>
            <a:ext cx="3826510" cy="6383020"/>
          </a:xfrm>
          <a:prstGeom prst="rect">
            <a:avLst/>
          </a:prstGeom>
          <a:solidFill>
            <a:srgbClr val="D8D8D8">
              <a:alpha val="59000"/>
            </a:srgbClr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02;p51"/>
          <p:cNvSpPr>
            <a:extLst>
              <a:ext uri="smNativeData">
                <pr:smNativeData xmlns:pr="smNativeData" val="SMDATA_13_/jCFYRMAAAAlAAAAZAAAAA0AAAAAkAAAAJAAAACQAAAAk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P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G6Tlm0MAAAAEAAAAAAAAAAAAAAAAAAAAAAAAAAeAAAAaAAAAAAAAAAAAAAAAAAAAAAAAAAAAAAAECcAABAnAAAAAAAAAAAAAAAAAAAAAAAAAAAAAAAAAAAAAAAAAAAAABQAAAAAAAAAwMD/AAAAAABkAAAAMgAAAAAAAABkAAAAAAAAAH9/fwAKAAAAHwAAAFQAAAAAAAAFAAAAAQAAAAAAAAAAAAAAAAAAAAAAAAAAAAAAAAAAAAAAAAAAPz8/AH9/fwAAAAADzMzMAMDA/wB/f38AAAAAAAAAAAAAAAAAAAAAAAAAAAAhAAAAGAAAABQAAADHMgAATgIAAKlIAADiJwAAEAAAACYAAAAIAAAA//////////8="/>
              </a:ext>
            </a:extLst>
          </p:cNvSpPr>
          <p:nvPr/>
        </p:nvSpPr>
        <p:spPr>
          <a:xfrm>
            <a:off x="8254365" y="374650"/>
            <a:ext cx="3557270" cy="6108700"/>
          </a:xfrm>
          <a:prstGeom prst="rect">
            <a:avLst/>
          </a:prstGeom>
          <a:noFill/>
          <a:ln w="9525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103;p51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8ASP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NAAAvQMAAHtHAADdDQAAEAAAACYAAAAIAAAAvbAAAP8fAAA="/>
              </a:ext>
            </a:extLst>
          </p:cNvSpPr>
          <p:nvPr>
            <p:ph type="title"/>
          </p:nvPr>
        </p:nvSpPr>
        <p:spPr>
          <a:xfrm>
            <a:off x="8458200" y="607695"/>
            <a:ext cx="3161665" cy="164592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104;p51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IsBgU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GguAACQJAAAEAAAACYAAAAIAAAAPbAAAP8fAAA="/>
              </a:ext>
            </a:extLst>
          </p:cNvSpPr>
          <p:nvPr>
            <p:ph idx="1"/>
          </p:nvPr>
        </p:nvSpPr>
        <p:spPr>
          <a:xfrm>
            <a:off x="685800" y="609600"/>
            <a:ext cx="6858000" cy="53340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92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pPr/>
          </a:p>
        </p:txBody>
      </p:sp>
      <p:sp>
        <p:nvSpPr>
          <p:cNvPr id="6" name="Google Shape;105;p51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BB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NAAAYA4AAHtHAACQJAAAEAAAACYAAAAIAAAAPbAAAP8fAAA="/>
              </a:ext>
            </a:extLst>
          </p:cNvSpPr>
          <p:nvPr>
            <p:ph idx="2"/>
          </p:nvPr>
        </p:nvSpPr>
        <p:spPr>
          <a:xfrm>
            <a:off x="8458200" y="2336800"/>
            <a:ext cx="3161665" cy="36068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</a:defRPr>
            </a:lvl1pPr>
            <a:lvl2pPr marL="9144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200"/>
            </a:lvl2pPr>
            <a:lvl3pPr marL="13716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1000"/>
            </a:lvl3pPr>
            <a:lvl4pPr marL="18288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900"/>
            </a:lvl4pPr>
            <a:lvl5pPr marL="22860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900"/>
            </a:lvl5pPr>
            <a:lvl6pPr marL="27432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900"/>
            </a:lvl6pPr>
            <a:lvl7pPr marL="32004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900"/>
            </a:lvl7pPr>
            <a:lvl8pPr marL="36576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900"/>
            </a:lvl8pPr>
            <a:lvl9pPr marL="411480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900"/>
            </a:lvl9pPr>
          </a:lstStyle>
          <a:p>
            <a:pPr/>
          </a:p>
        </p:txBody>
      </p:sp>
      <p:sp>
        <p:nvSpPr>
          <p:cNvPr id="7" name="Google Shape;106;p51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IgAAICUAAGguAABgJwAAEAAAACYAAAAIAAAAPbAAAP8fAAA="/>
              </a:ext>
            </a:extLst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62626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8" name="Google Shape;107;p51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ICUAAGwgAABgJwAAEAAAACYAAAAIAAAAPbAAAP8fAAA="/>
              </a:ext>
            </a:extLst>
          </p:cNvSpPr>
          <p:nvPr>
            <p:ph type="ftr" idx="11"/>
          </p:nvPr>
        </p:nvSpPr>
        <p:spPr>
          <a:xfrm>
            <a:off x="685800" y="6035040"/>
            <a:ext cx="4584700" cy="36576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9" name="Google Shape;108;p51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1PwAAICUAAHtHAABgJwAAEAAAACYAAAAIAAAAPbAAAP8fAAA="/>
              </a:ext>
            </a:extLst>
          </p:cNvSpPr>
          <p:nvPr>
            <p:ph type="sldNum" idx="12"/>
          </p:nvPr>
        </p:nvSpPr>
        <p:spPr>
          <a:xfrm>
            <a:off x="10396855" y="6035040"/>
            <a:ext cx="1223010" cy="36576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ru-ru" sz="80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marL="0" marR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2pPr>
            <a:lvl3pPr marL="0" marR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3pPr>
            <a:lvl4pPr marL="0" marR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4pPr>
            <a:lvl5pPr marL="0" marR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5pPr>
            <a:lvl6pPr marL="0" marR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6pPr>
            <a:lvl7pPr marL="0" marR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7pPr>
            <a:lvl8pPr marL="0" marR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8pPr>
            <a:lvl9pPr marL="0" marR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  <a:fld id="{27E1390B-45CA-B4CF-8459-B39A771772E6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3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42"/>
          <p:cNvSpPr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AAAAAQAAAAAAAAAAAAAAAAAAAAAAAAAAAAAAAAAAAAAAAAAAAAAAAn9/fwAAAAA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entury Gothic" pitchFamily="0" charset="0"/>
              <a:ea typeface="Century Gothic" pitchFamily="0" charset="0"/>
              <a:cs typeface="Century Gothic" pitchFamily="0" charset="0"/>
            </a:endParaRPr>
          </a:p>
        </p:txBody>
      </p:sp>
      <p:sp>
        <p:nvSpPr>
          <p:cNvPr id="3" name="Google Shape;11;p42"/>
          <p:cNvSpPr>
            <a:extLst>
              <a:ext uri="smNativeData">
                <pr:smNativeData xmlns:pr="smNativeData" val="SMDATA_13_/jCFYRMAAAAlAAAAZAAAAA0AAAAAkAAAAJAAAACQAAAAkAAAAAAAAAABAAAAAAAAAAEAAABQAAAAAAAAAAAA4D8AAAAAAADgPwAAAAAAAOA/AAAAAAAA4D8AAAAAAADgPwAAAAAAAOA/AAAAAAAA4D8AAAAAAADgPwAAAAAAAOA/AAAAAAAA4D8CAAAAjAAAAAEAAAAAAAAAAAAAAP///wgp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AAAAAAAAAAAQAAAAAAAAAAAAAAAAAAAAAAAAAAAAAAAAAAAAAAAAAAAAAAAn9/fwAAAAADzMzMAMDA/wB/f38AAAAAAAAAAAAAAAAAAAAAAAAAAAAhAAAAGAAAABQAAAByAQAAdgEAAI5JAAC6KAAAEAAAACYAAAAIAAAA//////////8="/>
              </a:ext>
            </a:extLst>
          </p:cNvSpPr>
          <p:nvPr/>
        </p:nvSpPr>
        <p:spPr>
          <a:xfrm>
            <a:off x="234950" y="237490"/>
            <a:ext cx="11722100" cy="6383020"/>
          </a:xfrm>
          <a:prstGeom prst="rect">
            <a:avLst/>
          </a:prstGeom>
          <a:solidFill>
            <a:srgbClr val="000000">
              <a:alpha val="59000"/>
            </a:srgbClr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12;p42"/>
          <p:cNvSpPr>
            <a:extLst>
              <a:ext uri="smNativeData">
                <pr:smNativeData xmlns:pr="smNativeData" val="SMDATA_13_/jCFYRMAAAAlAAAAZAAAAA0AAAAAkAAAAJAAAACQAAAAk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P7+/gAP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CI+PGEMAAAAEAAAAAAAAAAAAAAAAAAAAAAAAAAeAAAAaAAAAAAAAAAAAAAAAAAAAAAAAAAAAAAAECcAABAnAAAAAAAAAAAAAAAAAAAAAAAAAAAAAAAAAAAAAAAAAAAAABQAAAAAAAAAwMD/AAAAAABkAAAAMgAAAAAAAABkAAAAAAAAAH9/fwAKAAAAHwAAAFQAAAAAAAAFAAAAAQAAAAAAAAAAAAAAAAAAAAAAAAAAAAAAAAAAAAAAAAAA/v7+AH9/fwAAAAADzMzMAMDA/wB/f38AAAAAAAAAAAAAAAAAAAAAAAAAAAAhAAAAGAAAABQAAABKAgAATgIAALZIAADiJwAAEAAAACYAAAAIAAAA//////////8="/>
              </a:ext>
            </a:extLst>
          </p:cNvSpPr>
          <p:nvPr/>
        </p:nvSpPr>
        <p:spPr>
          <a:xfrm>
            <a:off x="372110" y="374650"/>
            <a:ext cx="11447780" cy="6108700"/>
          </a:xfrm>
          <a:prstGeom prst="rect">
            <a:avLst/>
          </a:prstGeom>
          <a:noFill/>
          <a:ln w="9525" cap="flat" cmpd="sng" algn="ctr">
            <a:solidFill>
              <a:srgbClr val="FEFEF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3;p42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HVtZ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9AMAAHBEAABkDAAAEAAAACYAAAAIAAAAvb8AAP8fAAA="/>
              </a:ext>
            </a:extLst>
          </p:cNvSpPr>
          <p:nvPr>
            <p:ph type="title"/>
          </p:nvPr>
        </p:nvSpPr>
        <p:spPr>
          <a:xfrm>
            <a:off x="1066800" y="64262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pPr/>
          </a:p>
        </p:txBody>
      </p:sp>
      <p:sp>
        <p:nvSpPr>
          <p:cNvPr id="6" name="Google Shape;14;p42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8AwAAHBEAACeJAAAEAAAACYAAAAIAAAAvb8AAP8fAAA="/>
              </a:ext>
            </a:extLst>
          </p:cNvSpPr>
          <p:nvPr>
            <p:ph type="body" idx="1"/>
          </p:nvPr>
        </p:nvSpPr>
        <p:spPr>
          <a:xfrm>
            <a:off x="1066800" y="2103120"/>
            <a:ext cx="10058400" cy="38493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marR="0" indent="-3238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 pitchFamily="0" charset="0"/>
              <a:buChar char="◦"/>
              <a:defRPr sz="15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marL="914400" marR="0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 pitchFamily="0" charset="0"/>
              <a:buChar char="◦"/>
              <a:defRPr sz="13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2pPr>
            <a:lvl3pPr marL="1371600" marR="0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 pitchFamily="0" charset="0"/>
              <a:buChar char="◦"/>
              <a:defRPr sz="12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3pPr>
            <a:lvl4pPr marL="1828800" marR="0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 pitchFamily="0" charset="0"/>
              <a:buChar char="◦"/>
              <a:defRPr sz="12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4pPr>
            <a:lvl5pPr marL="2286000" marR="0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 pitchFamily="0" charset="0"/>
              <a:buChar char="◦"/>
              <a:defRPr sz="12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5pPr>
            <a:lvl6pPr marL="2743200" marR="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 pitchFamily="0" charset="0"/>
              <a:buChar char="◦"/>
              <a:defRPr sz="14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6pPr>
            <a:lvl7pPr marL="3200400" marR="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 pitchFamily="0" charset="0"/>
              <a:buChar char="◦"/>
              <a:defRPr sz="14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7pPr>
            <a:lvl8pPr marL="3657600" marR="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 pitchFamily="0" charset="0"/>
              <a:buChar char="◦"/>
              <a:defRPr sz="14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8pPr>
            <a:lvl9pPr marL="4114800" marR="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 pitchFamily="0" charset="0"/>
              <a:buChar char="◦"/>
              <a:defRPr sz="14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7" name="Google Shape;15;p42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LAAAICUAAHA+AABgJwAAEAAAACYAAAAIAAAAvb8AAP8fAAA="/>
              </a:ext>
            </a:extLst>
          </p:cNvSpPr>
          <p:nvPr>
            <p:ph type="dt" idx="10"/>
          </p:nvPr>
        </p:nvSpPr>
        <p:spPr>
          <a:xfrm>
            <a:off x="7256780" y="6035040"/>
            <a:ext cx="2893060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R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8" name="Google Shape;16;p42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HRoU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ICUAAFgqAABgJwAAEAAAACYAAAAIAAAAvb8AAP8fAAA="/>
              </a:ext>
            </a:extLst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R="0" algn="l">
              <a:spcBef>
                <a:spcPts val="0"/>
              </a:spcBef>
              <a:spcAft>
                <a:spcPts val="0"/>
              </a:spcAft>
              <a:buNone/>
              <a:defRPr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9" name="Google Shape;17;p42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CJBcm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IPwAAICUAAHBEAABgJwAAEAAAACYAAAAIAAAAvb8AAP8fAAA="/>
              </a:ext>
            </a:extLst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ru-ru"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2pPr>
            <a:lvl3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3pPr>
            <a:lvl4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4pPr>
            <a:lvl5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5pPr>
            <a:lvl6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6pPr>
            <a:lvl7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7pPr>
            <a:lvl8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8pPr>
            <a:lvl9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FEFEFE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  <a:fld id="{27E176D5-9BCA-B480-8459-6DD538177238}" type="slidenum">
              <a:rPr lang="ru-ru"/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41"/>
          <p:cNvSpPr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EVsZW0MAAAAEAAAAAAAAAAAAAAAAAAAAAAAAAAeAAAAaAAAAAAAAAAAAAAAAAAAAAAAAAAAAAAAECcAABAnAAAAAAAAAAAAAAAAAAAAAAAAAAAAAAAAAAAAAAAAAAAAABQAAAAAAAAAwMD/AAAAAABkAAAAMgAAAAAAAABkAAAAAAAAAH9/fwAKAAAAHwAAAFQAAAD///8A////AQAAAAAAAAAAAAAAAAAAAAAAAAAAAAAAAAAAAAAAAAAAAAAAAn9/fwBQUEY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entury Gothic" pitchFamily="0" charset="0"/>
              <a:ea typeface="Century Gothic" pitchFamily="0" charset="0"/>
              <a:cs typeface="Century Gothic" pitchFamily="0" charset="0"/>
            </a:endParaRPr>
          </a:p>
        </p:txBody>
      </p:sp>
      <p:sp>
        <p:nvSpPr>
          <p:cNvPr id="3" name="Google Shape;34;p41"/>
          <p:cNvSpPr>
            <a:extLst>
              <a:ext uri="smNativeData">
                <pr:smNativeData xmlns:pr="smNativeData" val="SMDATA_13_/jCFYRMAAAAlAAAAZAAAAA0AAAAAkAAAAJAAAACQAAAAkAAAAAAAAAABAAAAAAAAAAEAAABQAAAAAAAAAAAA4D8AAAAAAADgPwAAAAAAAOA/AAAAAAAA4D8AAAAAAADgPwAAAAAAAOA/AAAAAAAA4D8AAAAAAADgPwAAAAAAAOA/AAAAAAAA4D8CAAAAjAAAAAEAAAAAAAAAv7+/AP///wgp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G50YXQMAAAAEAAAAAAAAAAAAAAAAAAAAAAAAAAeAAAAaAAAAAAAAAAAAAAAAAAAAAAAAAAAAAAAECcAABAnAAAAAAAAAAAAAAAAAAAAAAAAAAAAAAAAAAAAAAAAAAAAABQAAAAAAAAAwMD/AAAAAABkAAAAMgAAAAAAAABkAAAAAAAAAH9/fwAKAAAAHwAAAFQAAAC/v78A////AQAAAAAAAAAAAAAAAAAAAAAAAAAAAAAAAAAAAAAAAAAAAAAAAn9/fwBQUEYDzMzMAMDA/wB/f38AAAAAAAAAAAAAAAAAAAAAAAAAAAAhAAAAGAAAABQAAAByAQAAdgEAAI5JAAC6KAAAEAAAACYAAAAIAAAA//////////8="/>
              </a:ext>
            </a:extLst>
          </p:cNvSpPr>
          <p:nvPr/>
        </p:nvSpPr>
        <p:spPr>
          <a:xfrm>
            <a:off x="234950" y="237490"/>
            <a:ext cx="11722100" cy="6383020"/>
          </a:xfrm>
          <a:prstGeom prst="rect">
            <a:avLst/>
          </a:prstGeom>
          <a:solidFill>
            <a:srgbClr val="BFBFBF">
              <a:alpha val="59000"/>
            </a:srgbClr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35;p41"/>
          <p:cNvSpPr>
            <a:extLst>
              <a:ext uri="smNativeData">
                <pr:smNativeData xmlns:pr="smNativeData" val="SMDATA_13_/jCFYRMAAAAlAAAAZAAAAA0AAAAAkAAAAJAAAACQAAAAk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CYmJgAP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C9zbGkMAAAAEAAAAAAAAAAAAAAAAAAAAAAAAAAeAAAAaAAAAAAAAAAAAAAAAAAAAAAAAAAAAAAAECcAABAnAAAAAAAAAAAAAAAAAAAAAAAAAAAAAAAAAAAAAAAAAAAAABQAAAAAAAAAwMD/AAAAAABkAAAAMgAAAAAAAABkAAAAAAAAAH9/fwAKAAAAHwAAAFQAAABXkD8F////AQAAAAAAAAAAAAAAAAAAAAAAAAAAAAAAAAAAAAAAAAAAJiYmAH9/fwBQUEYDzMzMAMDA/wB/f38AAAAAAAAAAAAAAAAAAAAAAAAAAAAhAAAAGAAAABQAAABKAgAATgIAALZIAADiJwAAEAAAACYAAAAIAAAA//////////8="/>
              </a:ext>
            </a:extLst>
          </p:cNvSpPr>
          <p:nvPr/>
        </p:nvSpPr>
        <p:spPr>
          <a:xfrm>
            <a:off x="372110" y="374650"/>
            <a:ext cx="11447780" cy="6108700"/>
          </a:xfrm>
          <a:prstGeom prst="rect">
            <a:avLst/>
          </a:prstGeom>
          <a:noFill/>
          <a:ln w="9525" cap="flat" cmpd="sng" algn="ctr">
            <a:solidFill>
              <a:srgbClr val="262626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36;p41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HJ0Tm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9AMAAHBEAABkDAAAEAAAACYAAAAIAAAAvb8AAP8fAAA="/>
              </a:ext>
            </a:extLst>
          </p:cNvSpPr>
          <p:nvPr>
            <p:ph type="title"/>
          </p:nvPr>
        </p:nvSpPr>
        <p:spPr>
          <a:xfrm>
            <a:off x="1066800" y="64262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pPr/>
          </a:p>
        </p:txBody>
      </p:sp>
      <p:sp>
        <p:nvSpPr>
          <p:cNvPr id="6" name="Google Shape;37;p41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DgwMD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8AwAAHBEAACeJAAAEAAAACYAAAAIAAAAvb8AAP8fAAA="/>
              </a:ext>
            </a:extLst>
          </p:cNvSpPr>
          <p:nvPr>
            <p:ph type="body" idx="1"/>
          </p:nvPr>
        </p:nvSpPr>
        <p:spPr>
          <a:xfrm>
            <a:off x="1066800" y="2103120"/>
            <a:ext cx="10058400" cy="38493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marR="0" indent="-3238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 pitchFamily="0" charset="0"/>
              <a:buChar char="◦"/>
              <a:defRPr sz="15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marL="914400" marR="0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 pitchFamily="0" charset="0"/>
              <a:buChar char="◦"/>
              <a:defRPr sz="13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2pPr>
            <a:lvl3pPr marL="1371600" marR="0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 pitchFamily="0" charset="0"/>
              <a:buChar char="◦"/>
              <a:defRPr sz="12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3pPr>
            <a:lvl4pPr marL="1828800" marR="0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 pitchFamily="0" charset="0"/>
              <a:buChar char="◦"/>
              <a:defRPr sz="12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4pPr>
            <a:lvl5pPr marL="2286000" marR="0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 pitchFamily="0" charset="0"/>
              <a:buChar char="◦"/>
              <a:defRPr sz="12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5pPr>
            <a:lvl6pPr marL="2743200" marR="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 pitchFamily="0" charset="0"/>
              <a:buChar char="◦"/>
              <a:defRPr sz="14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6pPr>
            <a:lvl7pPr marL="3200400" marR="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 pitchFamily="0" charset="0"/>
              <a:buChar char="◦"/>
              <a:defRPr sz="14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7pPr>
            <a:lvl8pPr marL="3657600" marR="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 pitchFamily="0" charset="0"/>
              <a:buChar char="◦"/>
              <a:defRPr sz="14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8pPr>
            <a:lvl9pPr marL="4114800" marR="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 pitchFamily="0" charset="0"/>
              <a:buChar char="◦"/>
              <a:defRPr sz="14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7" name="Google Shape;38;p41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HR5c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LAAAICUAAHA+AABgJwAAEAAAACYAAAAIAAAAvb8AAP8fAAA="/>
              </a:ext>
            </a:extLst>
          </p:cNvSpPr>
          <p:nvPr>
            <p:ph type="dt" idx="10"/>
          </p:nvPr>
        </p:nvSpPr>
        <p:spPr>
          <a:xfrm>
            <a:off x="7256780" y="6035040"/>
            <a:ext cx="2893060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R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>
                <a:solidFill>
                  <a:srgbClr val="3F3F3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8" name="Google Shape;39;p41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CJySW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ICUAAFgqAABgJwAAEAAAACYAAAAIAAAAvb8AAP8fAAA="/>
              </a:ext>
            </a:extLst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R="0" algn="l">
              <a:spcBef>
                <a:spcPts val="0"/>
              </a:spcBef>
              <a:spcAft>
                <a:spcPts val="0"/>
              </a:spcAft>
              <a:buNone/>
              <a:defRPr sz="800" b="0" i="0" u="none" strike="noStrike">
                <a:solidFill>
                  <a:srgbClr val="262626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9" name="Google Shape;40;p41"/>
          <p:cNvSpPr>
            <a:spLocks noGrp="1" noChangeArrowheads="1"/>
            <a:extLst>
              <a:ext uri="smNativeData">
                <pr:smNativeData xmlns:pr="smNativeData" val="SMDATA_13_/jCFYRMAAAAlAAAAZAAAAA0AAAAAkAAAAEgAAACQAAAASAAAAAAAAAAC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GRlMz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IPwAAICUAAHBEAABgJwAAEAAAACYAAAAIAAAAvb8AAP8fAAA="/>
              </a:ext>
            </a:extLst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ru-ru" sz="800" b="0" i="0" u="none" strike="noStrike">
                <a:solidFill>
                  <a:srgbClr val="3F3F3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3F3F3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2pPr>
            <a:lvl3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3F3F3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3pPr>
            <a:lvl4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3F3F3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4pPr>
            <a:lvl5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3F3F3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5pPr>
            <a:lvl6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3F3F3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6pPr>
            <a:lvl7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3F3F3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7pPr>
            <a:lvl8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3F3F3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8pPr>
            <a:lvl9pPr marL="0" marR="0" indent="0" algn="r">
              <a:spcBef>
                <a:spcPts val="0"/>
              </a:spcBef>
              <a:buNone/>
              <a:defRPr sz="800" b="0" i="0" u="none" strike="noStrike">
                <a:solidFill>
                  <a:srgbClr val="3F3F3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  <a:fld id="{27E16FCD-83CA-B499-8459-75CC21177220}" type="slidenum">
              <a:rPr lang="ru-ru"/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/Relationships>
</file>

<file path=ppt/slides/_rels/slide3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4;p1" descr="Крупный план логотипа&#10;&#10;Автоматически созданное описание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Bv958HDAAAABAAAAAAAAAAAAAAAAAAAAAAAAAAHgAAAGgAAAAAAAAAAAAAAAAAAAAAAAAAAAAAABAnAAAQJwAAAAAAAAAAAAAAAAAAAAAAAAAAAAAAAAAAAAAAAAAAAAAUAAAAAAAAAMDA/wAAAAAAZAAAADIAAAAAAAAAZAAAAAAAAAB/f38ACgAAAB8AAABUAAAAV5A/Bf///wEAAAAAAAAAAAAAAAAAAAAAAAAAAAAAAAAAAAAAAAAAAAAAAAJ/f38AUFBGA8zMzADAwP8Af39/AAAAAAAAAAAAAAAAAP///wAAAAAAIQAAABgAAAAUAAAAAAAAAAAAAAAASwAAMC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Google Shape;135;p1"/>
          <p:cNvSpPr>
            <a:extLst>
              <a:ext uri="smNativeData">
                <pr:smNativeData xmlns:pr="smNativeData" val="SMDATA_13_/jCFYRMAAAAlAAAAZAAAAA0AAAAAkAAAAJAAAACQAAAAkAAAAAAAAAAB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/Pz8A////AQAAAAAAAAAAAAAAAAAAAAAAAAAAAAAAAAAAAAAAAAAAAAAAAn9/fwBQUEYDzMzMAMDA/wB/f38AAAAAAAAAAAAAAAAAAAAAAAAAAAAhAAAAGAAAABQAAAAJIwAAIAsAAJNEAAAQHwAAEAAAACYAAAAIAAAA//////////8="/>
              </a:ext>
            </a:extLst>
          </p:cNvSpPr>
          <p:nvPr/>
        </p:nvSpPr>
        <p:spPr>
          <a:xfrm>
            <a:off x="5695315" y="1808480"/>
            <a:ext cx="5452110" cy="3241040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136;p1"/>
          <p:cNvSpPr>
            <a:extLst>
              <a:ext uri="smNativeData">
                <pr:smNativeData xmlns:pr="smNativeData" val="SMDATA_13_/jCFYRMAAAAlAAAAZAAAAA0AAAAAkAAAAJAAAACQAAAAk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P///wAPAAAAAQAAACMAAAAjAAAAIwAAAB4AAAAAAAAASwAAAEsAAAAAAAAASwAAAEs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////AH9/fwBQUEYDzMzMAMDA/wB/f38AAAAAAAAAAAAAAAAAAAAAAAAAAAAhAAAAGAAAABQAAAAOJAAAJgwAAI5DAAAKHgAAEAAAACYAAAAIAAAA//////////8="/>
              </a:ext>
            </a:extLst>
          </p:cNvSpPr>
          <p:nvPr/>
        </p:nvSpPr>
        <p:spPr>
          <a:xfrm>
            <a:off x="5861050" y="1974850"/>
            <a:ext cx="5120640" cy="29083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37;p1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AAAAAn9/fwBQUEYDzMzMAMDA/wB/f38AAAAAAAAAAAAAAAAAAAAAAAAAAAAhAAAAGAAAABQAAAAeJQAAfQ4AAH5CAACGGAAAEAAAACYAAAAIAAAAPTAAAP8fAAA="/>
              </a:ext>
            </a:extLst>
          </p:cNvSpPr>
          <p:nvPr>
            <p:ph type="ctrTitle"/>
          </p:nvPr>
        </p:nvSpPr>
        <p:spPr>
          <a:xfrm>
            <a:off x="6033770" y="2355215"/>
            <a:ext cx="4775200" cy="163131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FFFFFF"/>
                </a:solidFill>
              </a:rPr>
              <a:t>МНОЖЕСТВА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6" name="Google Shape;138;p1"/>
          <p:cNvSpPr>
            <a:spLocks noGrp="1" noChangeArrowheads="1"/>
            <a:extLst>
              <a:ext uri="smNativeData">
                <pr:smNativeData xmlns:pr="smNativeData" val="SMDATA_13_/jCF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AAAAAn9/fwBQUEYDzMzMAMDA/wB/f38AAAAAAAAAAAAAAAAAAAAAAAAAAAAhAAAAGAAAABQAAAAeJQAAlRgAAH5CAAAGHAAAEAAAACYAAAAIAAAAPTAAAP8fAAA="/>
              </a:ext>
            </a:extLst>
          </p:cNvSpPr>
          <p:nvPr>
            <p:ph type="subTitle" idx="1"/>
          </p:nvPr>
        </p:nvSpPr>
        <p:spPr>
          <a:xfrm>
            <a:off x="6033770" y="3996055"/>
            <a:ext cx="4775200" cy="55943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Занятие №5.4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9;p10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DgIAAHBEAAB+CgAAEAAAACYAAAAIAAAAPTAAAP8fAAA="/>
              </a:ext>
            </a:extLst>
          </p:cNvSpPr>
          <p:nvPr>
            <p:ph type="title"/>
          </p:nvPr>
        </p:nvSpPr>
        <p:spPr>
          <a:xfrm>
            <a:off x="1066800" y="334010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Создание множеств</a:t>
            </a:r>
          </a:p>
        </p:txBody>
      </p:sp>
      <p:sp>
        <p:nvSpPr>
          <p:cNvPr id="3" name="Google Shape;200;p10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2gkAAKpIAAD3DgAAECAAACYAAAAIAAAA//////////8="/>
              </a:ext>
            </a:extLst>
          </p:cNvSpPr>
          <p:nvPr/>
        </p:nvSpPr>
        <p:spPr>
          <a:xfrm>
            <a:off x="677545" y="1601470"/>
            <a:ext cx="11134725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Как упоминалось ранее, множества не содержат дубликаты элементов. Предположим, наш список содержит дубликаты элементов, как показано ниже: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201;p10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xhYAAFYQAAA6NAAAChc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0" y="2655570"/>
            <a:ext cx="4787900" cy="10896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Google Shape;202;p10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bhgAAKpIAADJHAAAECAAACYAAAAIAAAA//////////8="/>
              </a:ext>
            </a:extLst>
          </p:cNvSpPr>
          <p:nvPr/>
        </p:nvSpPr>
        <p:spPr>
          <a:xfrm>
            <a:off x="677545" y="3971290"/>
            <a:ext cx="11134725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Множество удалило дубликаты и выдало только по одному экземпляру элементов. Это также происходит при </a:t>
            </a:r>
            <a:r>
              <a:rPr lang="ru-ru" sz="2000" b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создании множества</a:t>
            </a:r>
            <a:r>
              <a:rPr lang="ru-ru" sz="2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 с нуля. Например:</a:t>
            </a:r>
            <a:endParaRPr sz="20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6" name="Google Shape;203;p10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xhYAABEeAAA6NAAALSU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702050" y="4887595"/>
            <a:ext cx="4787900" cy="1155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11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DgIAAHBEAAB+CgAAEAAAACYAAAAIAAAAPTAAAP8fAAA="/>
              </a:ext>
            </a:extLst>
          </p:cNvSpPr>
          <p:nvPr>
            <p:ph type="title"/>
          </p:nvPr>
        </p:nvSpPr>
        <p:spPr>
          <a:xfrm>
            <a:off x="1066800" y="334010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Создание множеств</a:t>
            </a:r>
          </a:p>
        </p:txBody>
      </p:sp>
      <p:sp>
        <p:nvSpPr>
          <p:cNvPr id="3" name="Google Shape;209;p11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AAwAA+wgAAMBHAACjEgAAECAAACYAAAAIAAAA//////////8="/>
              </a:ext>
            </a:extLst>
          </p:cNvSpPr>
          <p:nvPr/>
        </p:nvSpPr>
        <p:spPr>
          <a:xfrm>
            <a:off x="528320" y="1459865"/>
            <a:ext cx="11135360" cy="1569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Создание пустого множества подразумевает определенную хитрость. Если вы используете пустые фигурные скобки {} в Python, вы скорее создадите пустой словарь, а не множество. 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Например: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210;p11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kAYAABgVAACGHgAABB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429000"/>
            <a:ext cx="3895090" cy="16129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Google Shape;211;p11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C7v/rX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eiwAABgVAABwRAAABB8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230110" y="3429000"/>
            <a:ext cx="3895090" cy="16129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Google Shape;212;p11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AwAAmiIAAIJIAAAQJQAAECAAACYAAAAIAAAA//////////8="/>
              </a:ext>
            </a:extLst>
          </p:cNvSpPr>
          <p:nvPr/>
        </p:nvSpPr>
        <p:spPr>
          <a:xfrm>
            <a:off x="581025" y="5624830"/>
            <a:ext cx="1120584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i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Как показано в выдаче, тип переменной х является словарем.</a:t>
            </a:r>
            <a:endParaRPr sz="2000" i="1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;p12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DgIAAHBEAAB+CgAAEAAAACYAAAAIAAAAPTAAAP8fAAA="/>
              </a:ext>
            </a:extLst>
          </p:cNvSpPr>
          <p:nvPr>
            <p:ph type="title"/>
          </p:nvPr>
        </p:nvSpPr>
        <p:spPr>
          <a:xfrm>
            <a:off x="1066800" y="334010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Создание множеств</a:t>
            </a:r>
          </a:p>
        </p:txBody>
      </p:sp>
      <p:sp>
        <p:nvSpPr>
          <p:cNvPr id="3" name="Google Shape;218;p12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2AgAAfgoAAFRJAADhEQAAECAAACYAAAAIAAAA//////////8="/>
              </a:ext>
            </a:extLst>
          </p:cNvSpPr>
          <p:nvPr/>
        </p:nvSpPr>
        <p:spPr>
          <a:xfrm>
            <a:off x="440690" y="1705610"/>
            <a:ext cx="11479530" cy="12007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Чтобы создать пустое множество в Python, мы должны использовать функцию set() без передачи какого-либо значения в параметрах, как показано ниже: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219;p12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Dr////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kAYAAO4SAAAOHgAA0xw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77210"/>
            <a:ext cx="3818890" cy="16084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Google Shape;220;p12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D7////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8iwAAO4SAABwRAAA0xw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306310" y="3077210"/>
            <a:ext cx="3818890" cy="1608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Google Shape;221;p12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2AgAA/yAAAEYiAABFIwAAECAAACYAAAAIAAAA//////////8="/>
              </a:ext>
            </a:extLst>
          </p:cNvSpPr>
          <p:nvPr/>
        </p:nvSpPr>
        <p:spPr>
          <a:xfrm>
            <a:off x="440690" y="5363845"/>
            <a:ext cx="513080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Выдача показывает, что мы создали множество.</a:t>
            </a:r>
            <a:endParaRPr sz="1800" i="1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6;p13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DgIAAHBEAAB+CgAAEAAAACYAAAAIAAAAPTAAAP8fAAA="/>
              </a:ext>
            </a:extLst>
          </p:cNvSpPr>
          <p:nvPr>
            <p:ph type="title"/>
          </p:nvPr>
        </p:nvSpPr>
        <p:spPr>
          <a:xfrm>
            <a:off x="1066800" y="334010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Доступ к элементам множеств</a:t>
            </a:r>
          </a:p>
        </p:txBody>
      </p:sp>
      <p:sp>
        <p:nvSpPr>
          <p:cNvPr id="3" name="Google Shape;227;p13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xAgAAUQkAAM9IAAD5EgAAECAAACYAAAAIAAAA//////////8="/>
              </a:ext>
            </a:extLst>
          </p:cNvSpPr>
          <p:nvPr/>
        </p:nvSpPr>
        <p:spPr>
          <a:xfrm>
            <a:off x="356235" y="1514475"/>
            <a:ext cx="11479530" cy="1569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Python не предоставляет прямой способ получения значения к отдельным элементам множества. Однако, мы можем использовать цикл для итерации через все элементы множества. 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Например:</a:t>
            </a:r>
          </a:p>
        </p:txBody>
      </p:sp>
      <p:pic>
        <p:nvPicPr>
          <p:cNvPr id="4" name="Google Shape;228;p13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zwoAADcXAAAxQAAA4x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757045" y="3773805"/>
            <a:ext cx="8677910" cy="1409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3;p14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DgIAAHBEAAB+CgAAEAAAACYAAAAIAAAAPTAAAP8fAAA="/>
              </a:ext>
            </a:extLst>
          </p:cNvSpPr>
          <p:nvPr>
            <p:ph type="title"/>
          </p:nvPr>
        </p:nvSpPr>
        <p:spPr>
          <a:xfrm>
            <a:off x="1066800" y="334010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Доступ к элементам множеств</a:t>
            </a:r>
          </a:p>
        </p:txBody>
      </p:sp>
      <p:sp>
        <p:nvSpPr>
          <p:cNvPr id="3" name="Google Shape;234;p14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OL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AwAA4QkAAPNHAAD+DgAAECAAACYAAAAIAAAA//////////8="/>
              </a:ext>
            </a:extLst>
          </p:cNvSpPr>
          <p:nvPr/>
        </p:nvSpPr>
        <p:spPr>
          <a:xfrm>
            <a:off x="495935" y="1605915"/>
            <a:ext cx="11200130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Мы также можем проверить наличие элемента во множестве при помощи in, как показано ниже: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sp>
        <p:nvSpPr>
          <p:cNvPr id="4" name="Google Shape;235;p14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O7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AwAAMhsAAHBEAACNHwAAECAAACYAAAAIAAAA//////////8="/>
              </a:ext>
            </a:extLst>
          </p:cNvSpPr>
          <p:nvPr/>
        </p:nvSpPr>
        <p:spPr>
          <a:xfrm>
            <a:off x="495935" y="4420870"/>
            <a:ext cx="10629265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Код возвращает </a:t>
            </a:r>
            <a:r>
              <a:rPr lang="ru-ru" sz="2000" b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True</a:t>
            </a:r>
            <a:r>
              <a:rPr lang="ru-ru" sz="2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, а это означает, что элемент был найден во множестве. Аналогичным образом, при поиске элемента, который отсутствует во множестве, мы получим </a:t>
            </a:r>
            <a:r>
              <a:rPr lang="ru-ru" sz="2000" b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False.</a:t>
            </a:r>
            <a:endParaRPr sz="20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5" name="Google Shape;236;p14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D8tIuE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hAkAAMERAAB7QQAAbx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0" y="2886075"/>
            <a:ext cx="9097645" cy="10858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1;p15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O7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cQEAAHBEAADhCQAAEAAAACYAAAAIAAAAPTAAAP8fAAA="/>
              </a:ext>
            </a:extLst>
          </p:cNvSpPr>
          <p:nvPr>
            <p:ph type="title"/>
          </p:nvPr>
        </p:nvSpPr>
        <p:spPr>
          <a:xfrm>
            <a:off x="1066800" y="234315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Добавление элементов во множество</a:t>
            </a:r>
          </a:p>
        </p:txBody>
      </p:sp>
      <p:sp>
        <p:nvSpPr>
          <p:cNvPr id="3" name="Google Shape;242;p15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r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AwAAWQgAAPNHAAC8DwAAECAAACYAAAAIAAAA//////////8="/>
              </a:ext>
            </a:extLst>
          </p:cNvSpPr>
          <p:nvPr/>
        </p:nvSpPr>
        <p:spPr>
          <a:xfrm>
            <a:off x="495935" y="1356995"/>
            <a:ext cx="11200130" cy="12007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Python позволяет нам вносить новые элементы во множество при помощи функции add(). 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Например: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243;p15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tAkAAEMSAABMQQAAEBs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77340" y="2968625"/>
            <a:ext cx="9037320" cy="14306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16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4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cQEAAHBEAADhCQAAEAAAACYAAAAIAAAAPTAAAP8fAAA="/>
              </a:ext>
            </a:extLst>
          </p:cNvSpPr>
          <p:nvPr>
            <p:ph type="title"/>
          </p:nvPr>
        </p:nvSpPr>
        <p:spPr>
          <a:xfrm>
            <a:off x="1066800" y="234315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Удаление элемента из множеств</a:t>
            </a:r>
          </a:p>
        </p:txBody>
      </p:sp>
      <p:sp>
        <p:nvSpPr>
          <p:cNvPr id="3" name="Google Shape;249;p16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r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UAwAA4ggAAC1JAAC0FgAAECAAACYAAAAIAAAA//////////8="/>
              </a:ext>
            </a:extLst>
          </p:cNvSpPr>
          <p:nvPr/>
        </p:nvSpPr>
        <p:spPr>
          <a:xfrm>
            <a:off x="581660" y="1443990"/>
            <a:ext cx="11313795" cy="22466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Python позволяет нам удалять элемент из множества, но не используя индекс, так как множество элементов не индексированы. Элементы могут быть удалены при помощи обоих методов discard() и remove().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Помните, что метод discard() не будет выдавать ошибку, если элемент не был найден во множестве. Однако, если метод remove() используется и элемент не был найден, возникнет ошибка.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Давайте продемонстрируем как удалять элемент при помощи метода discard():</a:t>
            </a:r>
            <a:endParaRPr sz="20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250;p16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DhkAAIEYAAC0MwAATiE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072890" y="3983355"/>
            <a:ext cx="4331970" cy="14306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5;p17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O7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cQEAAHBEAADhCQAAEAAAACYAAAAIAAAAPTAAAP8fAAA="/>
              </a:ext>
            </a:extLst>
          </p:cNvSpPr>
          <p:nvPr>
            <p:ph type="title"/>
          </p:nvPr>
        </p:nvSpPr>
        <p:spPr>
          <a:xfrm>
            <a:off x="1066800" y="234315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Удаление элемента из множеств</a:t>
            </a:r>
          </a:p>
        </p:txBody>
      </p:sp>
      <p:sp>
        <p:nvSpPr>
          <p:cNvPr id="3" name="Google Shape;256;p17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z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6BAAA4QkAAKpIAAC5DAAAECAAACYAAAAIAAAA//////////8="/>
              </a:ext>
            </a:extLst>
          </p:cNvSpPr>
          <p:nvPr/>
        </p:nvSpPr>
        <p:spPr>
          <a:xfrm>
            <a:off x="687070" y="1605915"/>
            <a:ext cx="11125200" cy="462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Аналогично, метод remove() может использоваться следующим образом: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257;p17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hxQAAFYQAAB5NgAAdx0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336925" y="2655570"/>
            <a:ext cx="5518150" cy="21342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2;p18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cQEAAHBEAADhCQAAEAAAACYAAAAIAAAAPTAAAP8fAAA="/>
              </a:ext>
            </a:extLst>
          </p:cNvSpPr>
          <p:nvPr>
            <p:ph type="title"/>
          </p:nvPr>
        </p:nvSpPr>
        <p:spPr>
          <a:xfrm>
            <a:off x="1066800" y="234315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Удаление элемента из множеств</a:t>
            </a:r>
          </a:p>
        </p:txBody>
      </p:sp>
      <p:sp>
        <p:nvSpPr>
          <p:cNvPr id="3" name="Google Shape;263;p18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O7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6BAAA4QkAAKpIAAD+DgAAECAAACYAAAAIAAAA//////////8="/>
              </a:ext>
            </a:extLst>
          </p:cNvSpPr>
          <p:nvPr/>
        </p:nvSpPr>
        <p:spPr>
          <a:xfrm>
            <a:off x="687070" y="1605915"/>
            <a:ext cx="11125200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Теперь попробуем удалить элемент, которого нет во множестве. Сначала используем метод discard():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264;p18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sBUAADMTAABQNQAAXh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525520" y="3121025"/>
            <a:ext cx="5140960" cy="18154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9;p19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L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cQEAAHBEAADhCQAAEAAAACYAAAAIAAAAPTAAAP8fAAA="/>
              </a:ext>
            </a:extLst>
          </p:cNvSpPr>
          <p:nvPr>
            <p:ph type="title"/>
          </p:nvPr>
        </p:nvSpPr>
        <p:spPr>
          <a:xfrm>
            <a:off x="1066800" y="234315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Удаление элемента из множеств</a:t>
            </a:r>
          </a:p>
        </p:txBody>
      </p:sp>
      <p:sp>
        <p:nvSpPr>
          <p:cNvPr id="3" name="Google Shape;270;p19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P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6BAAA4QkAAKpIAAD+DgAAECAAACYAAAAIAAAA//////////8="/>
              </a:ext>
            </a:extLst>
          </p:cNvSpPr>
          <p:nvPr/>
        </p:nvSpPr>
        <p:spPr>
          <a:xfrm>
            <a:off x="687070" y="1605915"/>
            <a:ext cx="11125200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Теперь посмотрим, что выйдет из использования метода remove() по аналогичному сценарию: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271;p19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OgQAAAgSAABaIQAATx0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87070" y="2931160"/>
            <a:ext cx="4734560" cy="18332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Google Shape;272;p19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HScAAAgSAADGRgAATx0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358255" y="2931160"/>
            <a:ext cx="5146675" cy="18332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Google Shape;273;p19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6BAAAWSAAAKpIAACzJAAAECAAACYAAAAIAAAA//////////8="/>
              </a:ext>
            </a:extLst>
          </p:cNvSpPr>
          <p:nvPr/>
        </p:nvSpPr>
        <p:spPr>
          <a:xfrm>
            <a:off x="687070" y="5258435"/>
            <a:ext cx="11125200" cy="7073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Выдача показывает, что метод выдал ошибку KeyError, так как мы пытались удалить элемент, которого нет во множестве.</a:t>
            </a:r>
            <a:endParaRPr sz="20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AAAAAn9/fwBQUEYDzMzMAMDA/wB/f38AAAAAAAAAAAAAAAAAAAAAAAAAAAAhAAAAGAAAABQAAACQBgAAmAIAAHBEAAAICwAAEAAAACYAAAAIAAAAPTAAAP8fAAA="/>
              </a:ext>
            </a:extLst>
          </p:cNvSpPr>
          <p:nvPr>
            <p:ph type="title"/>
          </p:nvPr>
        </p:nvSpPr>
        <p:spPr>
          <a:xfrm>
            <a:off x="1066800" y="421640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Проверка пройденного на занятии №5.3</a:t>
            </a:r>
          </a:p>
        </p:txBody>
      </p:sp>
      <p:sp>
        <p:nvSpPr>
          <p:cNvPr id="3" name="Google Shape;144;p2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AAAAAn9/fwBQUEYDzMzMAMDA/wB/f38AAAAAAAAAAAAAAAAAAAAAAAAAAAAhAAAAGAAAABQAAACHBAAACAsAAHlGAAA/LQAAECAAACYAAAAIAAAA//////////8="/>
              </a:ext>
            </a:extLst>
          </p:cNvSpPr>
          <p:nvPr/>
        </p:nvSpPr>
        <p:spPr>
          <a:xfrm>
            <a:off x="735965" y="1793240"/>
            <a:ext cx="10720070" cy="5561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marR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Century Gothic" pitchFamily="0" charset="0"/>
              <a:buAutoNum type="arabicPeriod"/>
            </a:pPr>
            <a:r>
              <a:rPr lang="ru-ru" sz="1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Дайте определение словарям.</a:t>
            </a:r>
          </a:p>
          <a:p>
            <a:pPr marL="342900" marR="0" indent="-34290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Tx/>
              <a:buSzPts val="1800"/>
              <a:buFont typeface="Century Gothic" pitchFamily="0" charset="0"/>
              <a:buAutoNum type="arabicPeriod"/>
            </a:pPr>
            <a:r>
              <a:rPr lang="ru-ru" sz="1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Как можно создать словарь?</a:t>
            </a:r>
            <a:endParaRPr sz="18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342900" marR="0" indent="-34290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Tx/>
              <a:buSzPts val="1800"/>
              <a:buFont typeface="Century Gothic" pitchFamily="0" charset="0"/>
              <a:buAutoNum type="arabicPeriod"/>
            </a:pPr>
            <a:r>
              <a:rPr lang="ru-ru" sz="1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Как получить доступ к значению, если известен ключ?</a:t>
            </a:r>
          </a:p>
          <a:p>
            <a:pPr marL="342900" marR="0" indent="-34290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Tx/>
              <a:buSzPts val="1800"/>
              <a:buFont typeface="Century Gothic" pitchFamily="0" charset="0"/>
              <a:buAutoNum type="arabicPeriod"/>
            </a:pPr>
            <a:r>
              <a:rPr lang="ru-ru" sz="1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Какие есть методы словарей?</a:t>
            </a:r>
          </a:p>
          <a:p>
            <a:pPr marL="342900" marR="0" indent="-34290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Tx/>
              <a:buSzPts val="1800"/>
              <a:buFont typeface="Century Gothic" pitchFamily="0" charset="0"/>
              <a:buAutoNum type="arabicPeriod"/>
            </a:pPr>
            <a:r>
              <a:rPr lang="ru-ru" sz="1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Как можно удалить элемент по ключу?</a:t>
            </a:r>
          </a:p>
          <a:p>
            <a:pPr marL="342900" marR="0" indent="-34290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Tx/>
              <a:buSzPts val="1800"/>
              <a:buFont typeface="Century Gothic" pitchFamily="0" charset="0"/>
              <a:buAutoNum type="arabicPeriod"/>
            </a:pPr>
            <a:r>
              <a:rPr lang="ru-ru" sz="1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Как определить наличия ключа в словаре?</a:t>
            </a:r>
          </a:p>
          <a:p>
            <a:pPr marL="342900" marR="0" indent="-34290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Tx/>
              <a:buSzPts val="1800"/>
              <a:buFont typeface="Century Gothic" pitchFamily="0" charset="0"/>
              <a:buAutoNum type="arabicPeriod"/>
            </a:pPr>
            <a:r>
              <a:rPr lang="ru-ru" sz="1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Что делает функция zip() ?</a:t>
            </a:r>
          </a:p>
          <a:p>
            <a:pPr marL="342900" marR="0" indent="-34290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Tx/>
              <a:buSzPts val="1800"/>
              <a:buFont typeface="Century Gothic" pitchFamily="0" charset="0"/>
              <a:buAutoNum type="arabicPeriod"/>
            </a:pPr>
            <a:r>
              <a:rPr lang="ru-ru" sz="1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Как можно отсортировать словарь?</a:t>
            </a:r>
          </a:p>
          <a:p>
            <a:pPr marL="0" marR="0" indent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342900" marR="0" indent="-22860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342900" marR="0" indent="-22860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342900" marR="0" indent="-22860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342900" marR="0" indent="-22860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342900" marR="0" indent="-22860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Calibri" pitchFamily="2" charset="-52"/>
              <a:ea typeface="Calibri" pitchFamily="2" charset="-52"/>
              <a:cs typeface="Calibri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8;p20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OL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cQEAAHBEAADhCQAAEAAAACYAAAAIAAAAPTAAAP8fAAA="/>
              </a:ext>
            </a:extLst>
          </p:cNvSpPr>
          <p:nvPr>
            <p:ph type="title"/>
          </p:nvPr>
        </p:nvSpPr>
        <p:spPr>
          <a:xfrm>
            <a:off x="1066800" y="234315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Удаление элемента из множеств</a:t>
            </a:r>
          </a:p>
        </p:txBody>
      </p:sp>
      <p:sp>
        <p:nvSpPr>
          <p:cNvPr id="3" name="Google Shape;279;p20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f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IAwAA4QkAALhHAABEEQAAECAAACYAAAAIAAAA//////////8="/>
              </a:ext>
            </a:extLst>
          </p:cNvSpPr>
          <p:nvPr/>
        </p:nvSpPr>
        <p:spPr>
          <a:xfrm>
            <a:off x="533400" y="1605915"/>
            <a:ext cx="11125200" cy="12007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С методом pop(), мы можем удалить и вернуть элемент. Так как элементы находятся в произвольном порядке, мы не можем утверждать или предсказать, какой элемент будет удален.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280;p20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DRQAABgVAADzNgAAay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259455" y="3429000"/>
            <a:ext cx="5673090" cy="21659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;p21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r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cQEAAHBEAADhCQAAEAAAACYAAAAIAAAAPTAAAP8fAAA="/>
              </a:ext>
            </a:extLst>
          </p:cNvSpPr>
          <p:nvPr>
            <p:ph type="title"/>
          </p:nvPr>
        </p:nvSpPr>
        <p:spPr>
          <a:xfrm>
            <a:off x="1066800" y="234315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Удаление элемента из множеств</a:t>
            </a:r>
          </a:p>
        </p:txBody>
      </p:sp>
      <p:sp>
        <p:nvSpPr>
          <p:cNvPr id="3" name="Google Shape;286;p21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L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IAwAA4QkAALhHAAD+DgAAECAAACYAAAAIAAAA//////////8="/>
              </a:ext>
            </a:extLst>
          </p:cNvSpPr>
          <p:nvPr/>
        </p:nvSpPr>
        <p:spPr>
          <a:xfrm>
            <a:off x="533400" y="1605915"/>
            <a:ext cx="11125200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Метод Python под названием clear() поможет удалить все элементы во множестве. Например: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287;p21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OBYAAGsTAADINAAAHx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0" y="3156585"/>
            <a:ext cx="4968240" cy="19024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Google Shape;288;p21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z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4AwAAXiEAACFHAADUIwAAECAAACYAAAAIAAAA//////////8="/>
              </a:ext>
            </a:extLst>
          </p:cNvSpPr>
          <p:nvPr/>
        </p:nvSpPr>
        <p:spPr>
          <a:xfrm>
            <a:off x="563880" y="5424170"/>
            <a:ext cx="1099883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i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Результатом является пустой set() без каких-либо элементов внутри.</a:t>
            </a:r>
            <a:endParaRPr sz="2000" i="1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3;p22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b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cQEAAHBEAADhCQAAEAAAACYAAAAIAAAAPTAAAP8fAAA="/>
              </a:ext>
            </a:extLst>
          </p:cNvSpPr>
          <p:nvPr>
            <p:ph type="title"/>
          </p:nvPr>
        </p:nvSpPr>
        <p:spPr>
          <a:xfrm>
            <a:off x="1066800" y="234315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Объединение множеств</a:t>
            </a:r>
          </a:p>
        </p:txBody>
      </p:sp>
      <p:sp>
        <p:nvSpPr>
          <p:cNvPr id="3" name="Google Shape;294;p22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b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IAwAACggAALhHAAD4EwAAECAAACYAAAAIAAAA//////////8="/>
              </a:ext>
            </a:extLst>
          </p:cNvSpPr>
          <p:nvPr/>
        </p:nvSpPr>
        <p:spPr>
          <a:xfrm>
            <a:off x="533400" y="1306830"/>
            <a:ext cx="11125200" cy="193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Предположим, у нас есть два множества, А и В. Объединение этих двух множеств — это множество со всеми элементами обеих множеств. Такая операция выполняется при помощи функции Python под названием union().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Рассмотрим пример: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295;p22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DZtAKO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A8AADgWAABmOgAAJi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3611880"/>
            <a:ext cx="6993890" cy="19392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0;p23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b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cQEAAHBEAADhCQAAEAAAACYAAAAIAAAAPTAAAP8fAAA="/>
              </a:ext>
            </a:extLst>
          </p:cNvSpPr>
          <p:nvPr>
            <p:ph type="title"/>
          </p:nvPr>
        </p:nvSpPr>
        <p:spPr>
          <a:xfrm>
            <a:off x="1066800" y="234315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Объединение множеств</a:t>
            </a:r>
          </a:p>
        </p:txBody>
      </p:sp>
      <p:sp>
        <p:nvSpPr>
          <p:cNvPr id="3" name="Google Shape;301;p23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n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IAwAACggAALhHAAAnDQAAECAAACYAAAAIAAAA//////////8="/>
              </a:ext>
            </a:extLst>
          </p:cNvSpPr>
          <p:nvPr/>
        </p:nvSpPr>
        <p:spPr>
          <a:xfrm>
            <a:off x="533400" y="1306830"/>
            <a:ext cx="11125200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При выполнении операции объединения, дубликаты игнорируются, так что только один из двух элементов дубликатов будет отображаться. Например: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302;p23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iBnHX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kAYAAAMPAAC1HgAAzSQ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440305"/>
            <a:ext cx="3924935" cy="35420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Google Shape;303;p23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B88V8x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LiQAAHgUAABwRAAAch0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881370" y="3327400"/>
            <a:ext cx="5243830" cy="14592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8;p24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P7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cQEAAHBEAADhCQAAEAAAACYAAAAIAAAAPTAAAP8fAAA="/>
              </a:ext>
            </a:extLst>
          </p:cNvSpPr>
          <p:nvPr>
            <p:ph type="title"/>
          </p:nvPr>
        </p:nvSpPr>
        <p:spPr>
          <a:xfrm>
            <a:off x="1066800" y="234315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Объединение множеств</a:t>
            </a:r>
          </a:p>
        </p:txBody>
      </p:sp>
      <p:sp>
        <p:nvSpPr>
          <p:cNvPr id="3" name="Google Shape;309;p24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OL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IAwAAcwgAALhHAADVDwAAECAAACYAAAAIAAAA//////////8="/>
              </a:ext>
            </a:extLst>
          </p:cNvSpPr>
          <p:nvPr/>
        </p:nvSpPr>
        <p:spPr>
          <a:xfrm>
            <a:off x="533400" y="1373505"/>
            <a:ext cx="11125200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Оператор | может также использоваться при поиске объединения двух или более множеств. 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Например: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310;p24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9pimI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Pw0AAIMSAADBPQAAJh0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153285" y="3009265"/>
            <a:ext cx="7885430" cy="17291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5;p25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cQEAAHBEAADhCQAAEAAAACYAAAAIAAAAPTAAAP8fAAA="/>
              </a:ext>
            </a:extLst>
          </p:cNvSpPr>
          <p:nvPr>
            <p:ph type="title"/>
          </p:nvPr>
        </p:nvSpPr>
        <p:spPr>
          <a:xfrm>
            <a:off x="1066800" y="234315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Объединение множеств</a:t>
            </a:r>
          </a:p>
        </p:txBody>
      </p:sp>
      <p:sp>
        <p:nvSpPr>
          <p:cNvPr id="3" name="Google Shape;316;p25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IAwAAcwgAALhHAACQDQAAECAAACYAAAAIAAAA//////////8="/>
              </a:ext>
            </a:extLst>
          </p:cNvSpPr>
          <p:nvPr/>
        </p:nvSpPr>
        <p:spPr>
          <a:xfrm>
            <a:off x="533400" y="1373505"/>
            <a:ext cx="11125200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Если вы хотите создать объединение из более двух множеств, разделите названия множеств при помощи оператора | . Взглянем на пример: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317;p25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BDS8x7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ohkAALkQAABeMQAAqi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166870" y="2718435"/>
            <a:ext cx="3858260" cy="29165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26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cQEAAHBEAADhCQAAEAAAACYAAAAIAAAAPTAAAP8fAAA="/>
              </a:ext>
            </a:extLst>
          </p:cNvSpPr>
          <p:nvPr>
            <p:ph type="title"/>
          </p:nvPr>
        </p:nvSpPr>
        <p:spPr>
          <a:xfrm>
            <a:off x="1066800" y="234315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Пересечение множеств</a:t>
            </a:r>
          </a:p>
        </p:txBody>
      </p:sp>
      <p:sp>
        <p:nvSpPr>
          <p:cNvPr id="3" name="Google Shape;323;p26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IAwAAcwgAALhHAABgFAAAECAAACYAAAAIAAAA//////////8="/>
              </a:ext>
            </a:extLst>
          </p:cNvSpPr>
          <p:nvPr/>
        </p:nvSpPr>
        <p:spPr>
          <a:xfrm>
            <a:off x="533400" y="1373505"/>
            <a:ext cx="11125200" cy="1938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Предположим, у вас есть два множества: А и В. Их пересечение представляет собой множество элементов, которые являются общими для А и для В.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Операция пересечения во множествах может быть достигнута как при помощи оператора &amp;, так и метода intersection(). 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Рассмотрим пример:</a:t>
            </a:r>
          </a:p>
        </p:txBody>
      </p:sp>
      <p:pic>
        <p:nvPicPr>
          <p:cNvPr id="4" name="Google Shape;324;p26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DuxPUK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2xgAAO8WAAAlMgAAKC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040505" y="3728085"/>
            <a:ext cx="4110990" cy="19869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9;p27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cQEAAHBEAADhCQAAEAAAACYAAAAIAAAAPTAAAP8fAAA="/>
              </a:ext>
            </a:extLst>
          </p:cNvSpPr>
          <p:nvPr>
            <p:ph type="title"/>
          </p:nvPr>
        </p:nvSpPr>
        <p:spPr>
          <a:xfrm>
            <a:off x="1066800" y="234315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Разница между множествами</a:t>
            </a:r>
          </a:p>
        </p:txBody>
      </p:sp>
      <p:sp>
        <p:nvSpPr>
          <p:cNvPr id="3" name="Google Shape;330;p27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IAwAAcwgAALhHAADVDwAAECAAACYAAAAIAAAA//////////8="/>
              </a:ext>
            </a:extLst>
          </p:cNvSpPr>
          <p:nvPr/>
        </p:nvSpPr>
        <p:spPr>
          <a:xfrm>
            <a:off x="533400" y="1373505"/>
            <a:ext cx="11125200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Предположим, у вас есть два множества: А и В. Разница между А и В (А — В) — это множество со всеми элементами, которые содержатся в А, но не в В. Соответственно, (В — А) — это множество со всеми элементами в В, но не в А.</a:t>
            </a:r>
          </a:p>
        </p:txBody>
      </p:sp>
      <p:pic>
        <p:nvPicPr>
          <p:cNvPr id="4" name="Google Shape;331;p27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GVw9p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khYAAP4SAABuNAAAti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669030" y="3087370"/>
            <a:ext cx="4853940" cy="22301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6;p28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cQEAAHBEAADhCQAAEAAAACYAAAAIAAAAPTAAAP8fAAA="/>
              </a:ext>
            </a:extLst>
          </p:cNvSpPr>
          <p:nvPr>
            <p:ph type="title"/>
          </p:nvPr>
        </p:nvSpPr>
        <p:spPr>
          <a:xfrm>
            <a:off x="1066800" y="234315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Методы множеств</a:t>
            </a:r>
          </a:p>
        </p:txBody>
      </p:sp>
      <p:sp>
        <p:nvSpPr>
          <p:cNvPr id="3" name="Google Shape;337;p28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IAwAAvAcAALhHAACpEwAAECAAACYAAAAIAAAA//////////8="/>
              </a:ext>
            </a:extLst>
          </p:cNvSpPr>
          <p:nvPr/>
        </p:nvSpPr>
        <p:spPr>
          <a:xfrm>
            <a:off x="533400" y="1257300"/>
            <a:ext cx="11125200" cy="1938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Python содержит огромное количество встроенных методов, включая следующие: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Метод </a:t>
            </a:r>
            <a:r>
              <a:rPr lang="ru-ru" sz="2400" b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copy()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Этот метод возвращает копию множества. 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Например:</a:t>
            </a:r>
          </a:p>
        </p:txBody>
      </p:sp>
      <p:pic>
        <p:nvPicPr>
          <p:cNvPr id="4" name="Google Shape;338;p28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Ccup9Q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GxEAAIcWAADlOQAAzS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780665" y="3662045"/>
            <a:ext cx="6630670" cy="16700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3;p29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cQEAAHBEAADhCQAAEAAAACYAAAAIAAAAPTAAAP8fAAA="/>
              </a:ext>
            </a:extLst>
          </p:cNvSpPr>
          <p:nvPr>
            <p:ph type="title"/>
          </p:nvPr>
        </p:nvSpPr>
        <p:spPr>
          <a:xfrm>
            <a:off x="1066800" y="234315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Методы множеств</a:t>
            </a:r>
          </a:p>
        </p:txBody>
      </p:sp>
      <p:sp>
        <p:nvSpPr>
          <p:cNvPr id="3" name="Google Shape;344;p29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AwAAzgcAAKpIAAC8EwAAECAAACYAAAAIAAAA//////////8="/>
              </a:ext>
            </a:extLst>
          </p:cNvSpPr>
          <p:nvPr/>
        </p:nvSpPr>
        <p:spPr>
          <a:xfrm>
            <a:off x="548640" y="1268730"/>
            <a:ext cx="11263630" cy="193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Метод </a:t>
            </a:r>
            <a:r>
              <a:rPr lang="ru-ru" sz="2400" b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isdisjoint()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Этот метод проверяет, является ли множество пересечением или нет. Если множества не содержат общих элементов, метод возвращает True, в противном случае — False. 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Например: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345;p29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C8UHwn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TRMAABgVAAC+OAAA3CE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137535" y="3429000"/>
            <a:ext cx="6086475" cy="20751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Google Shape;346;p29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AwAAFSQAAKpIAABbJgAAECAAACYAAAAIAAAA//////////8="/>
              </a:ext>
            </a:extLst>
          </p:cNvSpPr>
          <p:nvPr/>
        </p:nvSpPr>
        <p:spPr>
          <a:xfrm>
            <a:off x="548640" y="5865495"/>
            <a:ext cx="1126363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Оба множества не имеют общих элементов, что делает выдачу True.</a:t>
            </a:r>
            <a:endParaRPr sz="1800" i="1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;p3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AAAAAn9/fwBQUEYDzMzMAMDA/wB/f38AAAAAAAAAAAAAAAAAAAAAAAAAAAAhAAAAGAAAABQAAACQBgAA5AEAAHBEAABUCgAAEAAAACYAAAAIAAAAPTAAAP8fAAA="/>
              </a:ext>
            </a:extLst>
          </p:cNvSpPr>
          <p:nvPr>
            <p:ph type="title"/>
          </p:nvPr>
        </p:nvSpPr>
        <p:spPr>
          <a:xfrm>
            <a:off x="1066800" y="307340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Проверка домашнего задания</a:t>
            </a:r>
          </a:p>
        </p:txBody>
      </p:sp>
      <p:sp>
        <p:nvSpPr>
          <p:cNvPr id="3" name="Google Shape;150;p3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CoAAAAMAAAAEAAAAAAAAAAAAAAAAAAAAAAAAAAeAAAAaAAAAAAAAAAAAAAAAAAAAAAAAAAAAAAAECcAABAnAAAAAAAAAAAAAAAAAAAAAAAAAAAAAAAAAAAAAAAAAAAAABQAAAAAAAAAwMD/AAAAAABkAAAAMgAAAAAAAABkAAAAAAAAAH9/fwAKAAAAHwAAAFQAAABXkD8F////AQAAAAAAAAAAAAAAAAAAAAAAAAAAAAAAAAAAAAAAAAAAAAAAAn9/fwBQUEYDzMzMAMDA/wB/f38AAAAAAAAAAAAAAAAAAAAAAAAAAAAhAAAAGAAAABQAAAAPAwAA5AoAAPFHAAAYGQAAECAAACYAAAAIAAAA//////////8="/>
              </a:ext>
            </a:extLst>
          </p:cNvSpPr>
          <p:nvPr/>
        </p:nvSpPr>
        <p:spPr>
          <a:xfrm>
            <a:off x="497205" y="1770380"/>
            <a:ext cx="11197590" cy="2308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У вас есть словарь, где ключ – название продукта. Значение – список, который содержит цену и кол-во товара. 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Выведите через ‘’–’’ название – цену – количество.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С клавиатуры вводите название товара и его кол-во. n – выход из программы. Посчитать цену выбранных товаров и сколько товаров осталось в изначальном списке.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1;p30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cQEAAHBEAADhCQAAEAAAACYAAAAIAAAAPTAAAP8fAAA="/>
              </a:ext>
            </a:extLst>
          </p:cNvSpPr>
          <p:nvPr>
            <p:ph type="title"/>
          </p:nvPr>
        </p:nvSpPr>
        <p:spPr>
          <a:xfrm>
            <a:off x="1066800" y="234315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Методы множеств</a:t>
            </a:r>
          </a:p>
        </p:txBody>
      </p:sp>
      <p:sp>
        <p:nvSpPr>
          <p:cNvPr id="3" name="Google Shape;352;p30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AwAAzgcAAKpIAAC8EwAAECAAACYAAAAIAAAA//////////8="/>
              </a:ext>
            </a:extLst>
          </p:cNvSpPr>
          <p:nvPr/>
        </p:nvSpPr>
        <p:spPr>
          <a:xfrm>
            <a:off x="548640" y="1268730"/>
            <a:ext cx="11263630" cy="193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Метод </a:t>
            </a:r>
            <a:r>
              <a:rPr lang="ru-ru" sz="2400" b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len()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Этот метод возвращает длину множества, которая является общим количеством элементов во множестве. 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Пример: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353;p30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SGalI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zw8AABgVAAAxOwAAVR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569845" y="3429000"/>
            <a:ext cx="7052310" cy="15017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8;p31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cQEAAHBEAADhCQAAEAAAACYAAAAIAAAAPTAAAP8fAAA="/>
              </a:ext>
            </a:extLst>
          </p:cNvSpPr>
          <p:nvPr>
            <p:ph type="title"/>
          </p:nvPr>
        </p:nvSpPr>
        <p:spPr>
          <a:xfrm>
            <a:off x="1066800" y="234315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frozenset</a:t>
            </a:r>
            <a:endParaRPr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sp>
        <p:nvSpPr>
          <p:cNvPr id="3" name="Google Shape;359;p31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AwAAzgcAAKpIAADrDAAAECAAACYAAAAIAAAA//////////8="/>
              </a:ext>
            </a:extLst>
          </p:cNvSpPr>
          <p:nvPr/>
        </p:nvSpPr>
        <p:spPr>
          <a:xfrm>
            <a:off x="548640" y="1268730"/>
            <a:ext cx="11263630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Единственное отличие set от frozenset заключается в том, что set - изменяемый тип данных, а frozenset - нет. 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360;p31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NlOQk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ZwQAAH0UAAC/IwAAWBw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15645" y="3330575"/>
            <a:ext cx="5095240" cy="12769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Google Shape;361;p31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BTkFAp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QScAAH0UAACZRgAAWBw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381115" y="3330575"/>
            <a:ext cx="5095240" cy="12769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6;p32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1gkAAHBEAABGEgAAEAAAACYAAAAIAAAAPTAAAP8fAAA="/>
              </a:ext>
            </a:extLst>
          </p:cNvSpPr>
          <p:nvPr>
            <p:ph type="title"/>
          </p:nvPr>
        </p:nvSpPr>
        <p:spPr>
          <a:xfrm>
            <a:off x="1066800" y="1598930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Задание №1</a:t>
            </a:r>
            <a:br/>
            <a:br/>
            <a:br/>
            <a:br/>
            <a:endParaRPr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sp>
        <p:nvSpPr>
          <p:cNvPr id="3" name="Google Shape;367;p32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DBgAAeg8AAHBEAAAbFgAAECAAACYAAAAIAAAA//////////8="/>
              </a:ext>
            </a:extLst>
          </p:cNvSpPr>
          <p:nvPr/>
        </p:nvSpPr>
        <p:spPr>
          <a:xfrm>
            <a:off x="977265" y="2515870"/>
            <a:ext cx="10147935" cy="10775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Проверить, есть ли в последовательности чисел списка дубликаты.</a:t>
            </a:r>
            <a:endParaRPr sz="32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2;p33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3BQAAOwIAAFdDAACrCgAAEAAAACYAAAAIAAAAPTAAAP8fAAA="/>
              </a:ext>
            </a:extLst>
          </p:cNvSpPr>
          <p:nvPr>
            <p:ph type="title"/>
          </p:nvPr>
        </p:nvSpPr>
        <p:spPr>
          <a:xfrm>
            <a:off x="888365" y="362585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Решение</a:t>
            </a:r>
          </a:p>
        </p:txBody>
      </p:sp>
      <p:pic>
        <p:nvPicPr>
          <p:cNvPr id="3" name="Google Shape;373;p33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xQloP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SAwAACELAAC4PgAAsh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996440" y="1809115"/>
            <a:ext cx="8199120" cy="33432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8;p36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1gkAAHBEAABGEgAAEAAAACYAAAAIAAAAPTAAAP8fAAA="/>
              </a:ext>
            </a:extLst>
          </p:cNvSpPr>
          <p:nvPr>
            <p:ph type="title"/>
          </p:nvPr>
        </p:nvSpPr>
        <p:spPr>
          <a:xfrm>
            <a:off x="1066800" y="1598930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Задание №3</a:t>
            </a:r>
            <a:br/>
            <a:br/>
            <a:br/>
            <a:br/>
            <a:endParaRPr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sp>
        <p:nvSpPr>
          <p:cNvPr id="3" name="Google Shape;379;p36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BgAADg4AALZEAAA6GQAAECAAACYAAAAIAAAA//////////8="/>
              </a:ext>
            </a:extLst>
          </p:cNvSpPr>
          <p:nvPr/>
        </p:nvSpPr>
        <p:spPr>
          <a:xfrm>
            <a:off x="1022350" y="2284730"/>
            <a:ext cx="10147300" cy="1816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514350" marR="0" indent="-514350" algn="l">
              <a:spcBef>
                <a:spcPts val="0"/>
              </a:spcBef>
              <a:spcAft>
                <a:spcPts val="0"/>
              </a:spcAft>
              <a:buClrTx/>
              <a:buSzPts val="2800"/>
              <a:buFont typeface="Times New Roman" pitchFamily="1" charset="-52"/>
              <a:buAutoNum type="arabicPeriod"/>
            </a:pPr>
            <a:r>
              <a:rPr lang="ru-ru" sz="2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Создать множество.</a:t>
            </a:r>
          </a:p>
          <a:p>
            <a:pPr marL="514350" marR="0" indent="-514350" algn="l">
              <a:spcBef>
                <a:spcPts val="0"/>
              </a:spcBef>
              <a:spcAft>
                <a:spcPts val="0"/>
              </a:spcAft>
              <a:buClrTx/>
              <a:buSzPts val="2800"/>
              <a:buFont typeface="Times New Roman" pitchFamily="1" charset="-52"/>
              <a:buAutoNum type="arabicPeriod"/>
            </a:pPr>
            <a:r>
              <a:rPr lang="ru-ru" sz="2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Создать неизменяемое множество. </a:t>
            </a:r>
            <a:endParaRPr sz="28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514350" marR="0" indent="-514350" algn="l">
              <a:spcBef>
                <a:spcPts val="0"/>
              </a:spcBef>
              <a:spcAft>
                <a:spcPts val="0"/>
              </a:spcAft>
              <a:buClrTx/>
              <a:buSzPts val="2800"/>
              <a:buFont typeface="Times New Roman" pitchFamily="1" charset="-52"/>
              <a:buAutoNum type="arabicPeriod"/>
            </a:pPr>
            <a:r>
              <a:rPr lang="ru-ru" sz="2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Выполнить операцию объединения созданных множеств.</a:t>
            </a:r>
            <a:endParaRPr sz="28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4.   Выполнить операцию пересечения созданных множеств. </a:t>
            </a:r>
            <a:endParaRPr sz="28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4;p37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QAAagEAAEpDAADaCQAAEAAAACYAAAAIAAAAPTAAAP8fAAA="/>
              </a:ext>
            </a:extLst>
          </p:cNvSpPr>
          <p:nvPr>
            <p:ph type="title"/>
          </p:nvPr>
        </p:nvSpPr>
        <p:spPr>
          <a:xfrm>
            <a:off x="880110" y="229870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Решение</a:t>
            </a:r>
          </a:p>
        </p:txBody>
      </p:sp>
      <p:pic>
        <p:nvPicPr>
          <p:cNvPr id="3" name="Google Shape;385;p37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CtZdWf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lAwAACIKAABsPgAADi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0" y="1647190"/>
            <a:ext cx="8102600" cy="35636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0;p34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1gkAAHBEAABGEgAAEAAAACYAAAAIAAAAPTAAAP8fAAA="/>
              </a:ext>
            </a:extLst>
          </p:cNvSpPr>
          <p:nvPr>
            <p:ph type="title"/>
          </p:nvPr>
        </p:nvSpPr>
        <p:spPr>
          <a:xfrm>
            <a:off x="1066800" y="1598930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Задание №2</a:t>
            </a:r>
            <a:br/>
            <a:br/>
            <a:br/>
            <a:br/>
            <a:endParaRPr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sp>
        <p:nvSpPr>
          <p:cNvPr id="3" name="Google Shape;391;p34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rAoAAP1EAAByIAAAECAAACYAAAAIAAAA//////////8="/>
              </a:ext>
            </a:extLst>
          </p:cNvSpPr>
          <p:nvPr/>
        </p:nvSpPr>
        <p:spPr>
          <a:xfrm>
            <a:off x="1066800" y="1734820"/>
            <a:ext cx="10147935" cy="3539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1. Создать произвольный словарь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2. Добавить новый элемент с ключом типа str и значением типа int 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3. Добавить новый элемент с ключом типа кортеж(tuple) и значением типа список(list)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4. Получить элемент по ключу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5. Удалить элемент по ключу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6. Получить список ключей словаря</a:t>
            </a:r>
            <a:endParaRPr sz="28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6;p40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bBgAApAAAADtEAAAUCQAAEAAAACYAAAAIAAAAPTAAAP8fAAA="/>
              </a:ext>
            </a:extLst>
          </p:cNvSpPr>
          <p:nvPr>
            <p:ph type="title"/>
          </p:nvPr>
        </p:nvSpPr>
        <p:spPr>
          <a:xfrm>
            <a:off x="1033145" y="104140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pPr>
            <a:br/>
            <a:r>
              <a:rPr lang="ru-ru" sz="3960" b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Домашнее задание</a:t>
            </a:r>
            <a:br/>
            <a:br/>
          </a:p>
        </p:txBody>
      </p:sp>
      <p:sp>
        <p:nvSpPr>
          <p:cNvPr id="3" name="Google Shape;397;p40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dBAAAMgsAAGNGAAD+HgAAECAAACYAAAAIAAAA//////////8="/>
              </a:ext>
            </a:extLst>
          </p:cNvSpPr>
          <p:nvPr/>
        </p:nvSpPr>
        <p:spPr>
          <a:xfrm>
            <a:off x="749935" y="1819910"/>
            <a:ext cx="10692130" cy="3218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Задача №1</a:t>
            </a:r>
            <a:endParaRPr sz="20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0" marR="0" indent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Придумать задачу, в которой будет использование множества. </a:t>
            </a:r>
          </a:p>
          <a:p>
            <a:pPr marL="0" marR="0" indent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0" marR="0" indent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Задача №2 </a:t>
            </a:r>
          </a:p>
          <a:p>
            <a:pPr marL="0" marR="0" indent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Закрепить теорию по спискам, кортежам, словарям и множествам. Сделать вывод что из этого более удобно и эффективно. Свои выводы доказать и по возможности продемонстрировать на практике. </a:t>
            </a:r>
          </a:p>
          <a:p>
            <a:pPr marL="0" marR="0" indent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4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LwCAAAMAAAAEAAAAAAAAAAAAAAAAAAAAAAAAAAeAAAAaAAAAAAAAAAAAAAAAAAAAAAAAAAAAAAAECcAABAnAAAAAAAAAAAAAAAAAAAAAAAAAAAAAAAAAAAAAAAAAAAAABQAAAAAAAAAwMD/AAAAAABkAAAAMgAAAAAAAABkAAAAAAAAAH9/fwAKAAAAHwAAAFQAAABXkD8F////AQAAAAAAAAAAAAAAAAAAAAAAAAAAAAAAAAAAAAAAAAAAAAAAAn9/fwBQUEYDzMzMAMDA/wB/f38AAAAAAAAAAAAAAAAAAAAAAAAAAAAhAAAAGAAAABQAAAAVBgAAAAAAAPVDAABwCAAAEAAAACYAAAAIAAAAPTAAAP8fAAA="/>
              </a:ext>
            </a:extLst>
          </p:cNvSpPr>
          <p:nvPr>
            <p:ph type="title"/>
          </p:nvPr>
        </p:nvSpPr>
        <p:spPr>
          <a:xfrm>
            <a:off x="988695" y="0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Проверка домашнего задания</a:t>
            </a:r>
          </a:p>
        </p:txBody>
      </p:sp>
      <p:sp>
        <p:nvSpPr>
          <p:cNvPr id="3" name="Google Shape;156;p4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AAAAAn9/fwBQUEYDzMzMAMDA/wB/f38AAAAAAAAAAAAAAAAAAAAAAAAAAAAhAAAAGAAAABQAAABgHAAATwYAAKAuAAAmCQAAECAAACYAAAAIAAAA//////////8="/>
              </a:ext>
            </a:extLst>
          </p:cNvSpPr>
          <p:nvPr/>
        </p:nvSpPr>
        <p:spPr>
          <a:xfrm>
            <a:off x="4612640" y="1025525"/>
            <a:ext cx="296672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Решение и результат:</a:t>
            </a:r>
            <a:endParaRPr sz="2400">
              <a:latin typeface="Century Gothic" pitchFamily="0" charset="0"/>
              <a:ea typeface="Century Gothic" pitchFamily="0" charset="0"/>
              <a:cs typeface="Century Gothic" pitchFamily="0" charset="0"/>
            </a:endParaRPr>
          </a:p>
        </p:txBody>
      </p:sp>
      <p:pic>
        <p:nvPicPr>
          <p:cNvPr id="4" name="Google Shape;157;p4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V5A/Bf///wEAAAAAAAAAAAAAAAAAAAAAAAAAAAAAAAAAAAAAAAAAAAAAAAJ/f38AUFBGA8zMzADAwP8Af39/AAAAAAAAAAAAAAAAAP///wAAAAAAIQAAABgAAAAUAAAAhgUAACYJAADmHQAAsCc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97890" y="1487170"/>
            <a:ext cx="3962400" cy="49644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Google Shape;158;p4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V5A/Bf///wEAAAAAAAAAAAAAAAAAAAAAAAAAAAAAAAAAAAAAAAAAAAAAAAJ/f38AUFBGA8zMzADAwP8Af39/AAAAAAAAAAAAAAAAAP///wAAAAAAIQAAABgAAAAUAAAAgy0AACYJAADjRQAAsCc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398385" y="1487170"/>
            <a:ext cx="3962400" cy="49644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3;p5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DkEAAAMAAAAEAAAAAAAAAAAAAAAAAAAAAAAAAAeAAAAaAAAAAAAAAAAAAAAAAAAAAAAAAAAAAAAECcAABAnAAAAAAAAAAAAAAAAAAAAAAAAAAAAAAAAAAAAAAAAAAAAABQAAAAAAAAAwMD/AAAAAABkAAAAMgAAAAAAAABkAAAAAAAAAH9/fwAKAAAAHwAAAFQAAABXkD8F////AQAAAAAAAAAAAAAAAAAAAAAAAAAAAAAAAAAAAAAAAAAAAAAAAn9/fwBQUEYDzMzMAMDA/wB/f38AAAAAAAAAAAAAAAAAAAAAAAAAAAAhAAAAGAAAABQAAACQBgAADgIAAHBEAAB+CgAAEAAAACYAAAAIAAAAPTAAAP8fAAA="/>
              </a:ext>
            </a:extLst>
          </p:cNvSpPr>
          <p:nvPr>
            <p:ph type="title"/>
          </p:nvPr>
        </p:nvSpPr>
        <p:spPr>
          <a:xfrm>
            <a:off x="1066800" y="334010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Множества</a:t>
            </a:r>
          </a:p>
        </p:txBody>
      </p:sp>
      <p:sp>
        <p:nvSpPr>
          <p:cNvPr id="3" name="Google Shape;164;p5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AAAAAn9/fwBQUEYDzMzMAMDA/wB/f38AAAAAAAAAAAAAAAAAAAAAAAAAAAAhAAAAGAAAABQAAADcAwAAzAoAAFxIAABkHwAAECAAACYAAAAIAAAA//////////8="/>
              </a:ext>
            </a:extLst>
          </p:cNvSpPr>
          <p:nvPr/>
        </p:nvSpPr>
        <p:spPr>
          <a:xfrm>
            <a:off x="627380" y="1755140"/>
            <a:ext cx="11135360" cy="3347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Множества в Python – это структура данных, которые содержат неупорядоченные элементы. Элементы также не являются индексированными. Как и список, множество позволяет внесение и удаление элементов. Однако, есть ряд особенных характеристик, которые определяют и отделяют множество от других структур данных:</a:t>
            </a:r>
          </a:p>
          <a:p>
            <a:pPr marL="285750" marR="0" indent="-28575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Tx/>
              <a:buSzPts val="2000"/>
              <a:buFont typeface="Arial" pitchFamily="2" charset="-52"/>
              <a:buChar char="•"/>
            </a:pPr>
            <a:r>
              <a:rPr lang="ru-ru" sz="2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Множество не содержит дубликаты элементов;</a:t>
            </a:r>
          </a:p>
          <a:p>
            <a:pPr marL="285750" marR="0" indent="-28575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Tx/>
              <a:buSzPts val="2000"/>
              <a:buFont typeface="Arial" pitchFamily="2" charset="-52"/>
              <a:buChar char="•"/>
            </a:pPr>
            <a:r>
              <a:rPr lang="ru-ru" sz="2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Элементы множества являются неизменными (их нельзя менять), однако само по себе множество является изменяемым, и его можно менять;</a:t>
            </a:r>
          </a:p>
          <a:p>
            <a:pPr marL="285750" marR="0" indent="-28575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Tx/>
              <a:buSzPts val="2000"/>
              <a:buFont typeface="Arial" pitchFamily="2" charset="-52"/>
              <a:buChar char="•"/>
            </a:pPr>
            <a:r>
              <a:rPr lang="ru-ru" sz="2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Так как элементы не индексируются, множества не поддерживают никаких операций среза и индексирования.</a:t>
            </a:r>
            <a:endParaRPr sz="2000">
              <a:latin typeface="Calibri" pitchFamily="2" charset="-52"/>
              <a:ea typeface="Calibri" pitchFamily="2" charset="-52"/>
              <a:cs typeface="Calibri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6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NQ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DgIAAHBEAAB+CgAAEAAAACYAAAAIAAAAPTAAAP8fAAA="/>
              </a:ext>
            </a:extLst>
          </p:cNvSpPr>
          <p:nvPr>
            <p:ph type="title"/>
          </p:nvPr>
        </p:nvSpPr>
        <p:spPr>
          <a:xfrm>
            <a:off x="1066800" y="334010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Создание множеств</a:t>
            </a:r>
          </a:p>
        </p:txBody>
      </p:sp>
      <p:sp>
        <p:nvSpPr>
          <p:cNvPr id="3" name="Google Shape;170;p6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QgAALdIAAA3GwAAECAAACYAAAAIAAAA//////////8="/>
              </a:ext>
            </a:extLst>
          </p:cNvSpPr>
          <p:nvPr/>
        </p:nvSpPr>
        <p:spPr>
          <a:xfrm>
            <a:off x="685800" y="1377315"/>
            <a:ext cx="11134725" cy="304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Существует два пути, следуя которым, мы можем создавать множества в Python.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Мы можем создать множество путем передачи всех элементов множества внутри фигурных скобок </a:t>
            </a:r>
            <a:r>
              <a:rPr lang="ru-ru" sz="2400" b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{}</a:t>
            </a: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 и разделить элементы при помощи запятых (</a:t>
            </a:r>
            <a:r>
              <a:rPr lang="ru-ru" sz="2400" b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,</a:t>
            </a: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). Множество может содержать любое количество элементов и элементы могут быть разных типов, к примеру, целые числа, строки, кортежи, и т. д. Однако, множество не поддерживает изменяемые элементы, такие как списки, словари, и так далее.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Рассмотрим пример создания множества в Python: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171;p6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BfBg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rRcAAEQdAABTMwAAJyQ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848735" y="4757420"/>
            <a:ext cx="4494530" cy="11195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6;p7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DgIAAHBEAAB+CgAAEAAAACYAAAAIAAAAPTAAAP8fAAA="/>
              </a:ext>
            </a:extLst>
          </p:cNvSpPr>
          <p:nvPr>
            <p:ph type="title"/>
          </p:nvPr>
        </p:nvSpPr>
        <p:spPr>
          <a:xfrm>
            <a:off x="1066800" y="334010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Создание множеств</a:t>
            </a:r>
          </a:p>
        </p:txBody>
      </p:sp>
      <p:sp>
        <p:nvSpPr>
          <p:cNvPr id="3" name="Google Shape;177;p7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2gkAAKpIAAA8EQAAECAAACYAAAAIAAAA//////////8="/>
              </a:ext>
            </a:extLst>
          </p:cNvSpPr>
          <p:nvPr/>
        </p:nvSpPr>
        <p:spPr>
          <a:xfrm>
            <a:off x="677545" y="1601470"/>
            <a:ext cx="11134725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Только что мы создали множество чисел. Мы также можем создать множество из строк. 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Например: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178;p7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cw4AACwTAACNPAAAjh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348865" y="3116580"/>
            <a:ext cx="7494270" cy="12001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Google Shape;179;p7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cxwAAKpIAACXJAAAECAAACYAAAAIAAAA//////////8="/>
              </a:ext>
            </a:extLst>
          </p:cNvSpPr>
          <p:nvPr/>
        </p:nvSpPr>
        <p:spPr>
          <a:xfrm>
            <a:off x="677545" y="4624705"/>
            <a:ext cx="11134725" cy="1323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333333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Возможно вы обратили внимание на то, что элементы в выдаче выше находятся в другом порядке, отличном от того, как мы добавляли их в множество. Это связано с тем, что элементы множества </a:t>
            </a:r>
            <a:r>
              <a:rPr lang="ru-ru" sz="2000" b="1">
                <a:solidFill>
                  <a:srgbClr val="333333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находятся в произвольном порядке</a:t>
            </a:r>
            <a:r>
              <a:rPr lang="ru-ru" sz="2000">
                <a:solidFill>
                  <a:srgbClr val="333333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. Если вы запустите тот же код еще раз, возможно вы получите выдачу с элементами, которые каждый раз будут находиться в другом порядке.</a:t>
            </a:r>
            <a:endParaRPr sz="20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4;p8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Fg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DgIAAHBEAAB+CgAAEAAAACYAAAAIAAAAPTAAAP8fAAA="/>
              </a:ext>
            </a:extLst>
          </p:cNvSpPr>
          <p:nvPr>
            <p:ph type="title"/>
          </p:nvPr>
        </p:nvSpPr>
        <p:spPr>
          <a:xfrm>
            <a:off x="1066800" y="334010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Создание множеств</a:t>
            </a:r>
          </a:p>
        </p:txBody>
      </p:sp>
      <p:sp>
        <p:nvSpPr>
          <p:cNvPr id="3" name="Google Shape;185;p8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2gkAAKpIAAD3DgAAECAAACYAAAAIAAAA//////////8="/>
              </a:ext>
            </a:extLst>
          </p:cNvSpPr>
          <p:nvPr/>
        </p:nvSpPr>
        <p:spPr>
          <a:xfrm>
            <a:off x="677545" y="1601470"/>
            <a:ext cx="11134725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Мы также можем создать множество с элементами разных типов. 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Например: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186;p8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BnAGg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8BMAAOoUAAAQNwAAuxs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241040" y="3399790"/>
            <a:ext cx="5709920" cy="11080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Google Shape;187;p8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riEAAKpIAAD0IwAAECAAACYAAAAIAAAA//////////8="/>
              </a:ext>
            </a:extLst>
          </p:cNvSpPr>
          <p:nvPr/>
        </p:nvSpPr>
        <p:spPr>
          <a:xfrm>
            <a:off x="677545" y="5474970"/>
            <a:ext cx="1113472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>
                <a:solidFill>
                  <a:srgbClr val="333333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Все элементы в упомянутом выше множестве принадлежат разным типам.</a:t>
            </a:r>
            <a:endParaRPr sz="1800" i="1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2;p9"/>
          <p:cNvSpPr>
            <a:spLocks noGrp="1" noChangeArrowheads="1"/>
            <a:extLst>
              <a:ext uri="smNativeData">
                <pr:smNativeData xmlns:pr="smNativeData" val="SMDATA_13_/jCFYRMAAAAlAAAAZAAAAA0AAAAAkAAAAEgAAACQAAAASAAAAAAAAAAB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BgAADgIAAHBEAAB+CgAAEAAAACYAAAAIAAAAPTAAAP8fAAA="/>
              </a:ext>
            </a:extLst>
          </p:cNvSpPr>
          <p:nvPr>
            <p:ph type="title"/>
          </p:nvPr>
        </p:nvSpPr>
        <p:spPr>
          <a:xfrm>
            <a:off x="1066800" y="334010"/>
            <a:ext cx="1005840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Создание множеств</a:t>
            </a:r>
          </a:p>
        </p:txBody>
      </p:sp>
      <p:sp>
        <p:nvSpPr>
          <p:cNvPr id="3" name="Google Shape;193;p9"/>
          <p:cNvSpPr>
            <a:extLst>
              <a:ext uri="smNativeData">
                <pr:smNativeData xmlns:pr="smNativeData" val="SMDATA_13_/jCF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2gkAAKpIAAA8EQAAECAAACYAAAAIAAAA//////////8="/>
              </a:ext>
            </a:extLst>
          </p:cNvSpPr>
          <p:nvPr/>
        </p:nvSpPr>
        <p:spPr>
          <a:xfrm>
            <a:off x="677545" y="1601470"/>
            <a:ext cx="11134725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Мы также можем создать множество из списков. Это можно сделать, вызвав встроенную функцию Python под названием set(). 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Например:</a:t>
            </a:r>
            <a:endParaRPr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pic>
        <p:nvPicPr>
          <p:cNvPr id="4" name="Google Shape;194;p9"/>
          <p:cNvPicPr>
            <a:extLst>
              <a:ext uri="smNativeData">
                <pr:smNativeData xmlns:pr="smNativeData" val="SMDATA_15_/jCFYRMAAAAlAAAAEQ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QUEYKAAAAACgAAAAoAAAAZAAAAGQAAAAAAAAAzMzMAAAAAABQAAAAUAAAAGQAAABkAAAAAAAAAAcAAAA4AAAAAAAAAAAAAAAAAAAA////AAAAAAAAAAAAAAAAAAAAAAAAAAAAAAAAAAAAAABkAAAAZAAAAAAAAAAjAAAABAAAAGQAAAAXAAAAFAAAAAAAAAAAAAAA/38AAP9/AAAAAAAACQAAAAQAAABnAGg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lxMAABgVAABpNwAAehw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184525" y="3429000"/>
            <a:ext cx="5822950" cy="12001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5F6F4"/>
      </a:dk2>
      <a:lt2>
        <a:srgbClr val="505046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5F6F4"/>
        </a:dk2>
        <a:lt2>
          <a:srgbClr val="505046"/>
        </a:lt2>
        <a:accent1>
          <a:srgbClr val="57903F"/>
        </a:accent1>
        <a:accent2>
          <a:srgbClr val="F03F2B"/>
        </a:accent2>
        <a:accent3>
          <a:srgbClr val="3488A0"/>
        </a:accent3>
        <a:accent4>
          <a:srgbClr val="F8D22F"/>
        </a:accent4>
        <a:accent5>
          <a:srgbClr val="5CC6D6"/>
        </a:accent5>
        <a:accent6>
          <a:srgbClr val="B8D233"/>
        </a:accent6>
        <a:hlink>
          <a:srgbClr val="00B0F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5F6F4"/>
      </a:dk2>
      <a:lt2>
        <a:srgbClr val="505046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5F6F4"/>
        </a:dk2>
        <a:lt2>
          <a:srgbClr val="505046"/>
        </a:lt2>
        <a:accent1>
          <a:srgbClr val="57903F"/>
        </a:accent1>
        <a:accent2>
          <a:srgbClr val="F03F2B"/>
        </a:accent2>
        <a:accent3>
          <a:srgbClr val="3488A0"/>
        </a:accent3>
        <a:accent4>
          <a:srgbClr val="F8D22F"/>
        </a:accent4>
        <a:accent5>
          <a:srgbClr val="5CC6D6"/>
        </a:accent5>
        <a:accent6>
          <a:srgbClr val="B8D233"/>
        </a:accent6>
        <a:hlink>
          <a:srgbClr val="00B0F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Diana</dc:creator>
  <cp:keywords/>
  <dc:description/>
  <cp:lastModifiedBy>seryi</cp:lastModifiedBy>
  <cp:revision>0</cp:revision>
  <dcterms:created xsi:type="dcterms:W3CDTF">2021-04-07T14:36:15Z</dcterms:created>
  <dcterms:modified xsi:type="dcterms:W3CDTF">2021-11-05T13:26:22Z</dcterms:modified>
</cp:coreProperties>
</file>