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59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lvl1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1pPr>
    <a:lvl2pPr algn="l" defTabSz="914400" indent="0" marL="4572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2pPr>
    <a:lvl3pPr algn="l" defTabSz="914400" indent="0" marL="9144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3pPr>
    <a:lvl4pPr algn="l" defTabSz="914400" indent="0" marL="13716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4pPr>
    <a:lvl5pPr algn="l" defTabSz="914400" indent="0" marL="18288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5pPr>
    <a:lvl6pPr algn="l" defTabSz="914400" indent="0" marL="22860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6pPr>
    <a:lvl7pPr algn="l" defTabSz="914400" indent="0" marL="27432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7pPr>
    <a:lvl8pPr algn="l" defTabSz="914400" indent="0" marL="32004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8pPr>
    <a:lvl9pPr algn="l" defTabSz="914400" indent="0" marL="36576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800" u="none">
        <a:solidFill>
          <a:schemeClr val="tx1"/>
        </a:solidFill>
        <a:effectLst/>
        <a:latin charset="0" typeface="Century Gothic"/>
        <a:ea charset="0" typeface="Century Gothic"/>
        <a:cs charset="0" typeface="Century Gothic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638710896" revOS="4" val="976"/>
      <pr:smFileRevision xmlns:pr="smNativeData" dt="1638710896" val="0"/>
      <pr:guideOptions xmlns:pr="smNativeData" dt="163871089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d="100" n="66"/>
          <a:sy d="100" n="66"/>
        </p:scale>
        <p:origin x="393" y="484"/>
      </p:cViewPr>
    </p:cSldViewPr>
  </p:slideViewPr>
  <p:outlineViewPr>
    <p:cViewPr>
      <p:scale>
        <a:sx d="100" n="33"/>
        <a:sy d="100" n="33"/>
      </p:scale>
      <p:origin x="0" y="0"/>
    </p:cViewPr>
  </p:outlineViewPr>
  <p:sorterViewPr>
    <p:cViewPr>
      <p:scale>
        <a:sx d="100" n="14"/>
        <a:sy d="100" n="14"/>
      </p:scale>
      <p:origin x="0" y="0"/>
    </p:cViewPr>
  </p:sorterViewPr>
  <p:notesViewPr>
    <p:cSldViewPr snapToGrid="0">
      <p:cViewPr>
        <p:scale>
          <a:sx d="100" n="66"/>
          <a:sy d="100" n="66"/>
        </p:scale>
        <p:origin x="393" y="484"/>
      </p:cViewPr>
    </p:cSldViewPr>
  </p:notesViewPr>
  <p:gridSpacing cx="71755" cy="71755"/>
</p:viewPr>
</file>

<file path=ppt/_rels/presentation.xml.rels><?xml version="1.0" encoding="UTF-8" standalone="yes"?><Relationships xmlns="http://schemas.openxmlformats.org/package/2006/relationships"><Relationship Id="rId34" Target="slides/slide27.xml" Type="http://schemas.openxmlformats.org/officeDocument/2006/relationships/slide"/><Relationship Id="rId33" Target="slides/slide26.xml" Type="http://schemas.openxmlformats.org/officeDocument/2006/relationships/slide"/><Relationship Id="rId32" Target="slides/slide25.xml" Type="http://schemas.openxmlformats.org/officeDocument/2006/relationships/slide"/><Relationship Id="rId31" Target="slides/slide24.xml" Type="http://schemas.openxmlformats.org/officeDocument/2006/relationships/slide"/><Relationship Id="rId30" Target="slides/slide23.xml" Type="http://schemas.openxmlformats.org/officeDocument/2006/relationships/slide"/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25" Target="slides/slide18.xml" Type="http://schemas.openxmlformats.org/officeDocument/2006/relationships/slide"/><Relationship Id="rId24" Target="slides/slide17.xml" Type="http://schemas.openxmlformats.org/officeDocument/2006/relationships/slide"/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6.xml" Type="http://schemas.openxmlformats.org/officeDocument/2006/relationships/slide"/><Relationship Id="rId29" Target="slides/slide22.xml" Type="http://schemas.openxmlformats.org/officeDocument/2006/relationships/slide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28" Target="slides/slide21.xml" Type="http://schemas.openxmlformats.org/officeDocument/2006/relationships/slide"/><Relationship Id="rId1" Target="theme/theme3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sz="quarter" type="hd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</a:p>
        </p:txBody>
      </p:sp>
      <p:sp>
        <p:nvSpPr>
          <p:cNvPr id="3" name="Дата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idx="1" sz="quarter" type="dt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  <a:fld id="{370DE1BB-F5DA-5817-94B5-0342AFFB6256}" type="datetime1">
              <a:t>30.11.2021</a:t>
            </a:fld>
          </a:p>
        </p:txBody>
      </p:sp>
      <p:sp>
        <p:nvSpPr>
          <p:cNvPr id="4" name="Нижний колонтитул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AAAAAA="/>
              </a:ext>
            </a:extLst>
          </p:cNvSpPr>
          <p:nvPr>
            <p:ph idx="2" sz="quarter" type="ftr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</a:p>
        </p:txBody>
      </p:sp>
      <p:sp>
        <p:nvSpPr>
          <p:cNvPr id="5" name="Номер слайда 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AAAAAA="/>
              </a:ext>
            </a:extLst>
          </p:cNvSpPr>
          <p:nvPr>
            <p:ph idx="3" sz="quarter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  <a:fld id="{370DA9B1-FFDA-585F-94B5-090AE7FB625C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hf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sz="quarter" type="hd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</a:p>
        </p:txBody>
      </p:sp>
      <p:sp>
        <p:nvSpPr>
          <p:cNvPr id="3" name="Дата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idx="1" type="dt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  <a:fld id="{370DF923-6DDA-580F-94B5-9B5AB7FB62CE}" type="datetime1">
              <a:t>30.11.2021</a:t>
            </a:fld>
          </a:p>
        </p:txBody>
      </p:sp>
      <p:sp>
        <p:nvSpPr>
          <p:cNvPr id="4" name="Образ слайда 3"/>
          <p:cNvSpPr>
            <a:spLocks noChangeArrowheads="1" noGrp="1"/>
            <a:extLst>
              <a:ext uri="smNativeData">
                <pr:smNativeData xmlns:pr="smNativeData" val="SMDATA_13_cL6sYR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algn="ctr" cap="flat" cmpd="sng" w="12700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altLang="ru-ru" lang="ru-ru"/>
            </a:pPr>
            <a:endParaRPr altLang="en-us" lang="en-us"/>
          </a:p>
        </p:txBody>
      </p:sp>
      <p:sp>
        <p:nvSpPr>
          <p:cNvPr id="5" name="Заметки 4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wAQ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idx="3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  <a:endParaRPr altLang="en-us" lang="en-us"/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6" name="Нижний колонтитул 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idx="4" sz="quarter" type="ftr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</a:p>
        </p:txBody>
      </p:sp>
      <p:sp>
        <p:nvSpPr>
          <p:cNvPr id="7" name="Номер слайда 6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idx="5" sz="quarter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1200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  <a:fld id="{370D8619-57DA-5870-94B5-A125C8FB62F4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hf ftr="0" hdr="0"/>
  <p:notesStyle>
    <a:lvl1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noProof="1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1pPr>
    <a:lvl2pPr algn="l" defTabSz="914400" indent="0" marL="4572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noProof="1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2pPr>
    <a:lvl3pPr algn="l" defTabSz="914400" indent="0" marL="9144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noProof="1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3pPr>
    <a:lvl4pPr algn="l" defTabSz="914400" indent="0" marL="13716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noProof="1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4pPr>
    <a:lvl5pPr algn="l" defTabSz="914400" indent="0" marL="18288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noProof="1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5pPr>
    <a:lvl6pPr algn="l" defTabSz="914400" indent="0" marL="22860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6pPr>
    <a:lvl7pPr algn="l" defTabSz="914400" indent="0" marL="27432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7pPr>
    <a:lvl8pPr algn="l" defTabSz="914400" indent="0" marL="32004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8pPr>
    <a:lvl9pPr algn="l" defTabSz="914400" indent="0" marL="3657600" marR="0">
      <a:lnSpc>
        <a:spcPct val="100000"/>
      </a:lnSpc>
      <a:spcBef>
        <a:spcPts val="0"/>
      </a:spcBef>
      <a:spcAft>
        <a:spcPts val="0"/>
      </a:spcAft>
      <a:buNone/>
      <a:tabLst/>
      <a:defRPr altLang="ru-ru" b="0" baseline="0" i="0" kern="1" lang="ru-ru" spc="0" strike="noStrike" sz="1200" u="none">
        <a:solidFill>
          <a:schemeClr val="tx1"/>
        </a:solidFill>
        <a:effectLst/>
        <a:latin charset="-52" pitchFamily="2" typeface="Calibri"/>
        <a:ea charset="-52" pitchFamily="2" typeface="Calibri"/>
        <a:cs charset="-52" pitchFamily="2" typeface="Calibri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anchor="ctr" bIns="45720" lIns="91440" numCol="1" rIns="91440" spcCol="215900" tIns="45720" vert="horz" wrap="square"/>
          <a:lstStyle/>
          <a:p>
            <a:pPr algn="ctr">
              <a:defRPr altLang="ru-ru" lang="ru-ru">
                <a:solidFill>
                  <a:srgbClr val="FFFFFF"/>
                </a:solidFill>
                <a:latin charset="0" typeface="Century Gothic"/>
                <a:ea charset="0" typeface="Century Gothic"/>
                <a:cs charset="0" typeface="Century Gothic"/>
              </a:defRPr>
            </a:pPr>
            <a:endParaRPr altLang="en-us" lang="en-us"/>
          </a:p>
        </p:txBody>
      </p:sp>
      <p:sp useBgFill="1">
        <p:nvSpPr>
          <p:cNvPr id="3" name="Прямоугольник 9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////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algn="ctr" blurRad="50800" dir="0" dist="0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10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BQUEY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algn="ctr" cap="flat" cmpd="sng" w="6350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14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AAAAAV5A/D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QWsvAH9/fwBQUEY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grpSp>
        <p:nvGrpSpPr>
          <p:cNvPr id="6" name="Группа 6"/>
          <p:cNvGrpSpPr>
            <a:extLst>
              <a:ext uri="smNativeData">
                <pr:smNativeData xmlns:pr="smNativeData" val="SMDATA_7_cL6sY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9" name="Прямая соединительная линия 16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7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ggdmE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Прямая соединительная линия 18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Заголовок 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w0AAPpAAADNHAAAEAAAACYAAAAIAAAAMaAAAAAA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altLang="ru-ru" b="0" baseline="0" cap="all" kern="1" lang="ru-ru" spc="-18" sz="6800">
                <a:solidFill>
                  <a:srgbClr val="262626"/>
                </a:solidFill>
                <a:effectLst/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cap="all" lang="ru-ru"/>
            </a:pPr>
            <a:r>
              <a:t>Образец заголовка</a:t>
            </a:r>
          </a:p>
        </p:txBody>
      </p:sp>
      <p:sp>
        <p:nvSpPr>
          <p:cNvPr id="11" name="Подзаголовок 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P9AAACdHwAAEAAAACYAAAAIAAAAAaAAAAAAAAA="/>
              </a:ext>
            </a:extLst>
          </p:cNvSpPr>
          <p:nvPr>
            <p:ph idx="1" type="subTitle"/>
          </p:nvPr>
        </p:nvSpPr>
        <p:spPr>
          <a:xfrm>
            <a:off x="1629410" y="4681855"/>
            <a:ext cx="8936355" cy="45720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ctr" indent="0" marL="0">
              <a:spcBef>
                <a:spcPts val="0"/>
              </a:spcBef>
              <a:buNone/>
              <a:defRPr baseline="0" noProof="1" spc="16" sz="1800">
                <a:solidFill>
                  <a:srgbClr val="0C0C0C"/>
                </a:solidFill>
              </a:defRPr>
            </a:lvl1pPr>
            <a:lvl2pPr algn="ctr" indent="0" marL="457200">
              <a:buNone/>
              <a:defRPr noProof="1" sz="1600"/>
            </a:lvl2pPr>
            <a:lvl3pPr algn="ctr" indent="0" marL="914400">
              <a:buNone/>
              <a:defRPr noProof="1" sz="1600"/>
            </a:lvl3pPr>
            <a:lvl4pPr algn="ctr" indent="0" marL="1371600">
              <a:buNone/>
              <a:defRPr noProof="1" sz="1600"/>
            </a:lvl4pPr>
            <a:lvl5pPr algn="ctr" indent="0" marL="1828800">
              <a:buNone/>
              <a:defRPr noProof="1" sz="1600"/>
            </a:lvl5pPr>
            <a:lvl6pPr algn="ctr" indent="0" marL="2286000">
              <a:buNone/>
              <a:defRPr altLang="ru-ru" lang="ru-ru" sz="1600"/>
            </a:lvl6pPr>
            <a:lvl7pPr algn="ctr" indent="0" marL="2743200">
              <a:buNone/>
              <a:defRPr altLang="ru-ru" lang="ru-ru" sz="1600"/>
            </a:lvl7pPr>
            <a:lvl8pPr algn="ctr" indent="0" marL="3200400">
              <a:buNone/>
              <a:defRPr altLang="ru-ru" lang="ru-ru" sz="1600"/>
            </a:lvl8pPr>
            <a:lvl9pPr algn="ctr" indent="0" marL="3657600">
              <a:buNone/>
              <a:defRPr altLang="ru-ru" lang="ru-ru" sz="1600"/>
            </a:lvl9pPr>
          </a:lstStyle>
          <a:p>
            <a:pPr>
              <a:defRPr noProof="1"/>
            </a:pPr>
            <a:r>
              <a:t>Образец подзаголовка</a:t>
            </a:r>
            <a:endParaRPr altLang="en-us" lang="en-us"/>
          </a:p>
        </p:txBody>
      </p:sp>
      <p:sp>
        <p:nvSpPr>
          <p:cNvPr id="12" name="Дата 19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QAgAAEgqAAA9CwAAEAAAACYAAAAIAAAAAYAAAAAAAAA="/>
              </a:ext>
            </a:extLst>
          </p:cNvSpPr>
          <p:nvPr>
            <p:ph idx="10" sz="half" type="dt"/>
          </p:nvPr>
        </p:nvSpPr>
        <p:spPr>
          <a:xfrm>
            <a:off x="5318760" y="1341120"/>
            <a:ext cx="1554480" cy="485775"/>
          </a:xfrm>
        </p:spPr>
        <p:txBody>
          <a:bodyPr numCol="1"/>
          <a:lstStyle>
            <a:lvl1pPr algn="ctr">
              <a:defRPr altLang="ru-ru" baseline="0" lang="ru-ru" spc="0" sz="1300">
                <a:solidFill>
                  <a:srgbClr val="FFFFFF"/>
                </a:solidFill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CD4B-05DA-583B-94B5-F36E83FB62A6}" type="datetime1">
              <a:rPr altLang="ru-ru" lang="ru-ru"/>
              <a:t>30.11.2021</a:t>
            </a:fld>
          </a:p>
        </p:txBody>
      </p:sp>
      <p:sp>
        <p:nvSpPr>
          <p:cNvPr id="13" name="Нижний колонтитул 20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EYtAABBIQAAEAAAACYAAAAIAAAAAYAAAAAAAAA="/>
              </a:ext>
            </a:extLst>
          </p:cNvSpPr>
          <p:nvPr>
            <p:ph idx="11" sz="quarter" type="ftr"/>
          </p:nvPr>
        </p:nvSpPr>
        <p:spPr>
          <a:xfrm>
            <a:off x="1629410" y="5177155"/>
            <a:ext cx="5730240" cy="228600"/>
          </a:xfrm>
        </p:spPr>
        <p:txBody>
          <a:bodyPr numCol="1"/>
          <a:lstStyle>
            <a:lvl1pPr algn="l">
              <a:defRPr altLang="en-us" lang="en-us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</a:p>
        </p:txBody>
      </p:sp>
      <p:sp>
        <p:nvSpPr>
          <p:cNvPr id="14" name="Номер слайда 21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NAAA2R8AAPpAAABBIQAAEAAAACYAAAAIAAAAAYAAAAAAAAA="/>
              </a:ext>
            </a:extLst>
          </p:cNvSpPr>
          <p:nvPr>
            <p:ph idx="12" sz="quarter" type="sldNum"/>
          </p:nvPr>
        </p:nvSpPr>
        <p:spPr>
          <a:xfrm>
            <a:off x="8606790" y="5177155"/>
            <a:ext cx="1955800" cy="228600"/>
          </a:xfrm>
        </p:spPr>
        <p:txBody>
          <a:bodyPr numCol="1"/>
          <a:lstStyle>
            <a:lvl1pPr>
              <a:defRPr altLang="en-us" lang="en-us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9333-7DDA-5865-94B5-8B30DDFB62DE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gAAAAAAAAA="/>
              </a:ext>
            </a:extLst>
          </p:cNvSpPr>
          <p:nvPr>
            <p:ph idx="1"/>
          </p:nvPr>
        </p:nvSpPr>
        <p:spPr/>
        <p:txBody>
          <a:bodyPr anchor="t" bIns="45720" lIns="91440" numCol="1" rIns="91440" spcCol="215900" tIns="45720" vert="vert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4" name="Дата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E0A9-E7DA-5816-94B5-1143AEFB6244}" type="datetime1">
              <a:rPr altLang="ru-ru" lang="ru-ru"/>
              <a:t>30.11.2021</a:t>
            </a:fld>
          </a:p>
        </p:txBody>
      </p:sp>
      <p:sp>
        <p:nvSpPr>
          <p:cNvPr id="5" name="Нижний колонтитул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6" name="Номер слайда 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D1D3-9DDA-5827-94B5-6B729FFB623E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NwAAsAQAANhFAAAIJQAAEAAAACYAAAAIAAAAA4AAAAAAAAA="/>
              </a:ext>
            </a:extLst>
          </p:cNvSpPr>
          <p:nvPr>
            <p:ph type="title"/>
          </p:nvPr>
        </p:nvSpPr>
        <p:spPr>
          <a:xfrm>
            <a:off x="8991600" y="762000"/>
            <a:ext cx="2362200" cy="5257800"/>
          </a:xfrm>
        </p:spPr>
        <p:txBody>
          <a:bodyPr anchor="ctr" bIns="45720" lIns="91440" numCol="1" rIns="91440" spcCol="215900" tIns="45720" vert="vert" wrap="square">
            <a:prstTxWarp prst="textNoShape">
              <a:avLst/>
            </a:prstTxWarp>
          </a:bodyPr>
          <a:lstStyle>
            <a:lvl1pPr>
              <a:defRPr altLang="ru-ru" lang="ru-ru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sAQAANg2AAAIJQAAEAAAACYAAAAIAAAAAwAAAAAAAAA="/>
              </a:ext>
            </a:extLst>
          </p:cNvSpPr>
          <p:nvPr>
            <p:ph idx="1"/>
          </p:nvPr>
        </p:nvSpPr>
        <p:spPr>
          <a:xfrm>
            <a:off x="838200" y="762000"/>
            <a:ext cx="8077200" cy="5257800"/>
          </a:xfrm>
        </p:spPr>
        <p:txBody>
          <a:bodyPr anchor="t" bIns="45720" lIns="91440" numCol="1" rIns="91440" spcCol="215900" tIns="45720" vert="vert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4" name="Дата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A580-CEDA-5853-94B5-3806EBFB626D}" type="datetime1">
              <a:rPr altLang="ru-ru" lang="ru-ru"/>
              <a:t>30.11.2021</a:t>
            </a:fld>
          </a:p>
        </p:txBody>
      </p:sp>
      <p:sp>
        <p:nvSpPr>
          <p:cNvPr id="5" name="Нижний колонтитул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6" name="Номер слайда 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A891-DFDA-585E-94B5-290BE6FB627C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 numCol="1"/>
          <a:lstStyle>
            <a:lvl1pPr>
              <a:defRPr noProof="1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AAAAAAAAAA="/>
              </a:ext>
            </a:extLst>
          </p:cNvSpPr>
          <p:nvPr>
            <p:ph idx="1"/>
          </p:nvPr>
        </p:nvSpPr>
        <p:spPr/>
        <p:txBody>
          <a:bodyPr numCol="1"/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4" name="Дата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88CF-81DA-587E-94B5-772BC6FB6222}" type="datetime1">
              <a:rPr altLang="ru-ru" lang="ru-ru"/>
              <a:t>30.11.2021</a:t>
            </a:fld>
          </a:p>
        </p:txBody>
      </p:sp>
      <p:sp>
        <p:nvSpPr>
          <p:cNvPr id="5" name="Нижний колонтитул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6" name="Номер слайда 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BE0D-43DA-5848-94B5-B51DF0FB62E0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showMasterSp="0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4"/>
          <p:cNvSpPr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anchor="ctr" bIns="45720" lIns="91440" numCol="1" rIns="91440" spcCol="215900" tIns="45720" vert="horz" wrap="square"/>
          <a:lstStyle/>
          <a:p>
            <a:pPr algn="ctr">
              <a:defRPr altLang="ru-ru" lang="ru-ru">
                <a:solidFill>
                  <a:srgbClr val="FFFFFF"/>
                </a:solidFill>
                <a:latin charset="0" typeface="Century Gothic"/>
                <a:ea charset="0" typeface="Century Gothic"/>
                <a:cs charset="0" typeface="Century Gothic"/>
              </a:defRPr>
            </a:pPr>
            <a:endParaRPr altLang="en-us" lang="en-us"/>
          </a:p>
        </p:txBody>
      </p:sp>
      <p:sp useBgFill="1">
        <p:nvSpPr>
          <p:cNvPr id="3" name="Прямоугольник 22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algn="ctr" blurRad="50800" dir="0" dist="0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23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algn="ctr" cap="flat" cmpd="sng" w="6350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29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AAAAA8D8rDf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GAAAAAQAAAAAAAAAAAAAAAAAAAAAAAAAAAAAAAAAAAAAAAAAAQWsvAH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6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/w0AAPpAAADNHAAAEAAAACYAAAAIAAAAAaAAAAAAAAA="/>
              </a:ext>
            </a:extLst>
          </p:cNvSpPr>
          <p:nvPr>
            <p:ph type="title"/>
          </p:nvPr>
        </p:nvSpPr>
        <p:spPr>
          <a:xfrm>
            <a:off x="1629410" y="2275205"/>
            <a:ext cx="8933180" cy="240665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altLang="ru-ru" baseline="0" cap="all" kern="1" lang="ru-ru" spc="-18" sz="6800">
                <a:solidFill>
                  <a:srgbClr val="262626"/>
                </a:solidFill>
                <a:effectLst/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cap="all" lang="ru-ru"/>
            </a:pPr>
            <a:r>
              <a:t>Образец заголовка</a:t>
            </a:r>
          </a:p>
        </p:txBody>
      </p:sp>
      <p:grpSp>
        <p:nvGrpSpPr>
          <p:cNvPr id="7" name="Группа 15"/>
          <p:cNvGrpSpPr>
            <a:extLst>
              <a:ext uri="smNativeData">
                <pr:smNativeData xmlns:pr="smNativeData" val="SMDATA_7_cL6sY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10" name="Прямая соединительная линия 16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9" name="Прямая соединительная линия 17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8"/>
            <p:cNvSpPr>
              <a:extLst>
                <a:ext uri="smNativeData">
                  <pr:smNativeData xmlns:pr="smNativeData" val="SMDATA_13_cL6s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OhtWAU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algn="ctr" cap="flat" cmpd="sng" w="6350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1" name="Текс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ARBAACdHwAAEAAAACYAAAAIAAAAAaAAAAAAAAA="/>
              </a:ext>
            </a:extLst>
          </p:cNvSpPr>
          <p:nvPr>
            <p:ph idx="1"/>
          </p:nvPr>
        </p:nvSpPr>
        <p:spPr>
          <a:xfrm>
            <a:off x="1629410" y="4681855"/>
            <a:ext cx="8939530" cy="45720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ctr" defTabSz="914400" indent="0" marL="0">
              <a:buNone/>
              <a:tabLst>
                <a:tab algn="l" pos="2633980"/>
              </a:tabLst>
              <a:defRPr noProof="1" sz="1800">
                <a:solidFill>
                  <a:srgbClr val="0C0C0C"/>
                </a:solidFill>
                <a:effectLst/>
              </a:defRPr>
            </a:lvl1pPr>
            <a:lvl2pPr indent="0" marL="457200">
              <a:buNone/>
              <a:defRPr noProof="1" sz="1600">
                <a:solidFill>
                  <a:srgbClr val="8C8C8C"/>
                </a:solidFill>
              </a:defRPr>
            </a:lvl2pPr>
            <a:lvl3pPr indent="0" marL="914400">
              <a:buNone/>
              <a:defRPr noProof="1" sz="1600">
                <a:solidFill>
                  <a:srgbClr val="8C8C8C"/>
                </a:solidFill>
              </a:defRPr>
            </a:lvl3pPr>
            <a:lvl4pPr indent="0" marL="1371600">
              <a:buNone/>
              <a:defRPr noProof="1" sz="1400">
                <a:solidFill>
                  <a:srgbClr val="8C8C8C"/>
                </a:solidFill>
              </a:defRPr>
            </a:lvl4pPr>
            <a:lvl5pPr indent="0" marL="1828800">
              <a:buNone/>
              <a:defRPr noProof="1" sz="1400">
                <a:solidFill>
                  <a:srgbClr val="8C8C8C"/>
                </a:solidFill>
              </a:defRPr>
            </a:lvl5pPr>
            <a:lvl6pPr indent="0" marL="2286000">
              <a:buNone/>
              <a:defRPr altLang="ru-ru" lang="ru-ru" sz="1400">
                <a:solidFill>
                  <a:srgbClr val="8C8C8C"/>
                </a:solidFill>
              </a:defRPr>
            </a:lvl6pPr>
            <a:lvl7pPr indent="0" marL="2743200">
              <a:buNone/>
              <a:defRPr altLang="ru-ru" lang="ru-ru" sz="1400">
                <a:solidFill>
                  <a:srgbClr val="8C8C8C"/>
                </a:solidFill>
              </a:defRPr>
            </a:lvl7pPr>
            <a:lvl8pPr indent="0" marL="3200400">
              <a:buNone/>
              <a:defRPr altLang="ru-ru" lang="ru-ru" sz="1400">
                <a:solidFill>
                  <a:srgbClr val="8C8C8C"/>
                </a:solidFill>
              </a:defRPr>
            </a:lvl8pPr>
            <a:lvl9pPr indent="0" marL="3657600">
              <a:buNone/>
              <a:defRPr altLang="ru-ru" lang="ru-ru" sz="1400">
                <a:solidFill>
                  <a:srgbClr val="8C8C8C"/>
                </a:solidFill>
              </a:defRPr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12" name="Дата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RQgAAEgqAABXCwAAEAAAACYAAAAIAAAAAYAAAAAAAAA="/>
              </a:ext>
            </a:extLst>
          </p:cNvSpPr>
          <p:nvPr>
            <p:ph idx="10" sz="half" type="dt"/>
          </p:nvPr>
        </p:nvSpPr>
        <p:spPr>
          <a:xfrm>
            <a:off x="5318760" y="1344295"/>
            <a:ext cx="1554480" cy="499110"/>
          </a:xfrm>
        </p:spPr>
        <p:txBody>
          <a:bodyPr numCol="1"/>
          <a:lstStyle>
            <a:lvl1pPr algn="ctr">
              <a:defRPr altLang="ru-ru" baseline="0" kern="1" lang="ru-ru" spc="0" sz="1300">
                <a:solidFill>
                  <a:srgbClr val="FFFFFF"/>
                </a:solidFill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ru-ru" lang="ru-ru"/>
            </a:pPr>
            <a:fld id="{370DF7D4-9ADA-5801-94B5-6C54B9FB6239}" type="datetime1">
              <a:t>30.11.2021</a:t>
            </a:fld>
          </a:p>
        </p:txBody>
      </p:sp>
      <p:sp>
        <p:nvSpPr>
          <p:cNvPr id="13" name="Нижний колонтитул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NcsAABBIQAAEAAAACYAAAAIAAAAAYAAAAAAAAA="/>
              </a:ext>
            </a:extLst>
          </p:cNvSpPr>
          <p:nvPr>
            <p:ph idx="11" sz="quarter" type="ftr"/>
          </p:nvPr>
        </p:nvSpPr>
        <p:spPr>
          <a:xfrm>
            <a:off x="1629410" y="5177155"/>
            <a:ext cx="5659755" cy="228600"/>
          </a:xfrm>
        </p:spPr>
        <p:txBody>
          <a:bodyPr numCol="1"/>
          <a:lstStyle>
            <a:lvl1pPr algn="l">
              <a:defRPr altLang="en-us" lang="en-us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</a:p>
        </p:txBody>
      </p:sp>
      <p:sp>
        <p:nvSpPr>
          <p:cNvPr id="14" name="Номер слайда 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uNAAA2R8AAPpAAABBIQAAEAAAACYAAAAIAAAAAYAAAAAAAAA="/>
              </a:ext>
            </a:extLst>
          </p:cNvSpPr>
          <p:nvPr>
            <p:ph idx="12" sz="quarter" type="sldNum"/>
          </p:nvPr>
        </p:nvSpPr>
        <p:spPr>
          <a:xfrm>
            <a:off x="8604250" y="5177155"/>
            <a:ext cx="1958340" cy="228600"/>
          </a:xfrm>
        </p:spPr>
        <p:txBody>
          <a:bodyPr numCol="1"/>
          <a:lstStyle>
            <a:lvl1pPr>
              <a:defRPr altLang="en-us" lang="en-us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8C6C-22DA-587A-94B5-D42FC2FB6281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twoObj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EAjAAAAJAAAEAAAACYAAAAIAAAAAYAAAAAAAAA="/>
              </a:ext>
            </a:extLst>
          </p:cNvSpPr>
          <p:nvPr>
            <p:ph idx="1"/>
          </p:nvPr>
        </p:nvSpPr>
        <p:spPr>
          <a:xfrm>
            <a:off x="1066800" y="2103120"/>
            <a:ext cx="4663440" cy="3749040"/>
          </a:xfrm>
        </p:spPr>
        <p:txBody>
          <a:bodyPr numCol="1"/>
          <a:lstStyle>
            <a:lvl1pPr>
              <a:defRPr noProof="1" sz="1800"/>
            </a:lvl1pPr>
            <a:lvl2pPr>
              <a:defRPr noProof="1" sz="1600"/>
            </a:lvl2pPr>
            <a:lvl3pPr>
              <a:defRPr noProof="1" sz="1400"/>
            </a:lvl3pPr>
            <a:lvl4pPr>
              <a:defRPr noProof="1" sz="1400"/>
            </a:lvl4pPr>
            <a:lvl5pPr>
              <a:defRPr noProof="1" sz="1400"/>
            </a:lvl5pPr>
            <a:lvl6pPr>
              <a:defRPr altLang="ru-ru" lang="ru-ru" sz="1400"/>
            </a:lvl6pPr>
            <a:lvl7pPr>
              <a:defRPr altLang="ru-ru" lang="ru-ru" sz="1400"/>
            </a:lvl7pPr>
            <a:lvl8pPr>
              <a:defRPr altLang="ru-ru" lang="ru-ru" sz="1400"/>
            </a:lvl8pPr>
            <a:lvl9pPr>
              <a:defRPr altLang="ru-ru"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4" name="Объект 3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JwAA8AwAAHBEAAAAJAAAEAAAACYAAAAIAAAAAYAAAAAAAAA="/>
              </a:ext>
            </a:extLst>
          </p:cNvSpPr>
          <p:nvPr>
            <p:ph idx="2"/>
          </p:nvPr>
        </p:nvSpPr>
        <p:spPr>
          <a:xfrm>
            <a:off x="6461760" y="2103120"/>
            <a:ext cx="4663440" cy="3749040"/>
          </a:xfrm>
        </p:spPr>
        <p:txBody>
          <a:bodyPr numCol="1"/>
          <a:lstStyle>
            <a:lvl1pPr>
              <a:defRPr noProof="1" sz="1800"/>
            </a:lvl1pPr>
            <a:lvl2pPr>
              <a:defRPr noProof="1" sz="1600"/>
            </a:lvl2pPr>
            <a:lvl3pPr>
              <a:defRPr noProof="1" sz="1400"/>
            </a:lvl3pPr>
            <a:lvl4pPr>
              <a:defRPr noProof="1" sz="1400"/>
            </a:lvl4pPr>
            <a:lvl5pPr>
              <a:defRPr noProof="1" sz="1400"/>
            </a:lvl5pPr>
            <a:lvl6pPr>
              <a:defRPr altLang="ru-ru" lang="ru-ru" sz="1400"/>
            </a:lvl6pPr>
            <a:lvl7pPr>
              <a:defRPr altLang="ru-ru" lang="ru-ru" sz="1400"/>
            </a:lvl7pPr>
            <a:lvl8pPr>
              <a:defRPr altLang="ru-ru" lang="ru-ru" sz="1400"/>
            </a:lvl8pPr>
            <a:lvl9pPr>
              <a:defRPr altLang="ru-ru"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5" name="Дата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BB6C-22DA-584D-94B5-D418F5FB6281}" type="datetime1">
              <a:rPr altLang="ru-ru" lang="ru-ru"/>
              <a:t>30.11.2021</a:t>
            </a:fld>
          </a:p>
        </p:txBody>
      </p:sp>
      <p:sp>
        <p:nvSpPr>
          <p:cNvPr id="6" name="Нижний колонтитул 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7" name="Номер слайда 6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A026-68DA-5856-94B5-9E03EEFB62C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Текст 2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wwwAAEUjAACzEAAAEAAAACYAAAAIAAAAgaAAAAAAAAA="/>
              </a:ext>
            </a:extLst>
          </p:cNvSpPr>
          <p:nvPr>
            <p:ph idx="1"/>
          </p:nvPr>
        </p:nvSpPr>
        <p:spPr>
          <a:xfrm>
            <a:off x="1069975" y="2074545"/>
            <a:ext cx="4663440" cy="64008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 indent="0" marL="0">
              <a:spcBef>
                <a:spcPts val="0"/>
              </a:spcBef>
              <a:buNone/>
              <a:defRPr b="1" i="0" noProof="1" sz="1900">
                <a:solidFill>
                  <a:schemeClr val="tx1"/>
                </a:solidFill>
                <a:latin charset="0" typeface="Century Gothic"/>
                <a:ea charset="0" typeface="Century Gothic"/>
                <a:cs charset="0" typeface="Century Gothic"/>
              </a:defRPr>
            </a:lvl1pPr>
            <a:lvl2pPr indent="0" marL="457200">
              <a:buNone/>
              <a:defRPr b="1" noProof="1" sz="1800"/>
            </a:lvl2pPr>
            <a:lvl3pPr indent="0" marL="914400">
              <a:buNone/>
              <a:defRPr b="1" noProof="1" sz="1800"/>
            </a:lvl3pPr>
            <a:lvl4pPr indent="0" marL="1371600">
              <a:buNone/>
              <a:defRPr b="1" noProof="1" sz="1600"/>
            </a:lvl4pPr>
            <a:lvl5pPr indent="0" marL="1828800">
              <a:buNone/>
              <a:defRPr b="1" noProof="1" sz="1600"/>
            </a:lvl5pPr>
            <a:lvl6pPr indent="0" marL="2286000">
              <a:buNone/>
              <a:defRPr altLang="ru-ru" b="1" lang="ru-ru" sz="1600"/>
            </a:lvl6pPr>
            <a:lvl7pPr indent="0" marL="2743200">
              <a:buNone/>
              <a:defRPr altLang="ru-ru" b="1" lang="ru-ru" sz="1600"/>
            </a:lvl7pPr>
            <a:lvl8pPr indent="0" marL="3200400">
              <a:buNone/>
              <a:defRPr altLang="ru-ru" b="1" lang="ru-ru" sz="1600"/>
            </a:lvl8pPr>
            <a:lvl9pPr indent="0" marL="3657600">
              <a:buNone/>
              <a:defRPr altLang="ru-ru" b="1" lang="ru-ru" sz="16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LhEAAEUjAACkJAAAEAAAACYAAAAIAAAAAYAAAAAAAAA="/>
              </a:ext>
            </a:extLst>
          </p:cNvSpPr>
          <p:nvPr>
            <p:ph idx="2"/>
          </p:nvPr>
        </p:nvSpPr>
        <p:spPr>
          <a:xfrm>
            <a:off x="1069975" y="2792730"/>
            <a:ext cx="4663440" cy="3163570"/>
          </a:xfrm>
        </p:spPr>
        <p:txBody>
          <a:bodyPr numCol="1"/>
          <a:lstStyle>
            <a:lvl1pPr>
              <a:defRPr noProof="1" sz="1800"/>
            </a:lvl1pPr>
            <a:lvl2pPr>
              <a:defRPr noProof="1" sz="1600"/>
            </a:lvl2pPr>
            <a:lvl3pPr>
              <a:defRPr noProof="1" sz="1400"/>
            </a:lvl3pPr>
            <a:lvl4pPr>
              <a:defRPr noProof="1" sz="1400"/>
            </a:lvl4pPr>
            <a:lvl5pPr>
              <a:defRPr noProof="1" sz="1400"/>
            </a:lvl5pPr>
            <a:lvl6pPr>
              <a:defRPr altLang="ru-ru" lang="ru-ru" sz="1400"/>
            </a:lvl6pPr>
            <a:lvl7pPr>
              <a:defRPr altLang="ru-ru" lang="ru-ru" sz="1400"/>
            </a:lvl7pPr>
            <a:lvl8pPr>
              <a:defRPr altLang="ru-ru" lang="ru-ru" sz="1400"/>
            </a:lvl8pPr>
            <a:lvl9pPr>
              <a:defRPr altLang="ru-ru"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wwwAAGtEAACzEAAAEAAAACYAAAAIAAAAgaAAAAAAAAA="/>
              </a:ext>
            </a:extLst>
          </p:cNvSpPr>
          <p:nvPr>
            <p:ph idx="3"/>
          </p:nvPr>
        </p:nvSpPr>
        <p:spPr>
          <a:xfrm>
            <a:off x="6458585" y="2074545"/>
            <a:ext cx="4663440" cy="64008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 indent="0" marL="0">
              <a:spcBef>
                <a:spcPts val="0"/>
              </a:spcBef>
              <a:buNone/>
              <a:defRPr b="1" noProof="1" sz="1900">
                <a:solidFill>
                  <a:schemeClr val="tx1"/>
                </a:solidFill>
              </a:defRPr>
            </a:lvl1pPr>
            <a:lvl2pPr indent="0" marL="457200">
              <a:buNone/>
              <a:defRPr b="1" noProof="1" sz="1800"/>
            </a:lvl2pPr>
            <a:lvl3pPr indent="0" marL="914400">
              <a:buNone/>
              <a:defRPr b="1" noProof="1" sz="1800"/>
            </a:lvl3pPr>
            <a:lvl4pPr indent="0" marL="1371600">
              <a:buNone/>
              <a:defRPr b="1" noProof="1" sz="1600"/>
            </a:lvl4pPr>
            <a:lvl5pPr indent="0" marL="1828800">
              <a:buNone/>
              <a:defRPr b="1" noProof="1" sz="1600"/>
            </a:lvl5pPr>
            <a:lvl6pPr indent="0" marL="2286000">
              <a:buNone/>
              <a:defRPr altLang="ru-ru" b="1" lang="ru-ru" sz="1600"/>
            </a:lvl6pPr>
            <a:lvl7pPr indent="0" marL="2743200">
              <a:buNone/>
              <a:defRPr altLang="ru-ru" b="1" lang="ru-ru" sz="1600"/>
            </a:lvl7pPr>
            <a:lvl8pPr indent="0" marL="3200400">
              <a:buNone/>
              <a:defRPr altLang="ru-ru" b="1" lang="ru-ru" sz="1600"/>
            </a:lvl8pPr>
            <a:lvl9pPr indent="0" marL="3657600">
              <a:buNone/>
              <a:defRPr altLang="ru-ru" b="1" lang="ru-ru" sz="16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LhEAAGtEAAClJAAAEAAAACYAAAAIAAAAAYAAAAAAAAA="/>
              </a:ext>
            </a:extLst>
          </p:cNvSpPr>
          <p:nvPr>
            <p:ph idx="4"/>
          </p:nvPr>
        </p:nvSpPr>
        <p:spPr>
          <a:xfrm>
            <a:off x="6458585" y="2792730"/>
            <a:ext cx="4663440" cy="3164205"/>
          </a:xfrm>
        </p:spPr>
        <p:txBody>
          <a:bodyPr numCol="1"/>
          <a:lstStyle>
            <a:lvl1pPr>
              <a:defRPr noProof="1" sz="1800"/>
            </a:lvl1pPr>
            <a:lvl2pPr>
              <a:defRPr noProof="1" sz="1600"/>
            </a:lvl2pPr>
            <a:lvl3pPr>
              <a:defRPr noProof="1" sz="1400"/>
            </a:lvl3pPr>
            <a:lvl4pPr>
              <a:defRPr noProof="1" sz="1400"/>
            </a:lvl4pPr>
            <a:lvl5pPr>
              <a:defRPr noProof="1" sz="1400"/>
            </a:lvl5pPr>
            <a:lvl6pPr>
              <a:defRPr altLang="ru-ru" lang="ru-ru" sz="1400"/>
            </a:lvl6pPr>
            <a:lvl7pPr>
              <a:defRPr altLang="ru-ru" lang="ru-ru" sz="1400"/>
            </a:lvl7pPr>
            <a:lvl8pPr>
              <a:defRPr altLang="ru-ru" lang="ru-ru" sz="1400"/>
            </a:lvl8pPr>
            <a:lvl9pPr>
              <a:defRPr altLang="ru-ru"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C774-3ADA-5831-94B5-CC6489FB6299}" type="datetime1">
              <a:rPr altLang="ru-ru" lang="ru-ru"/>
              <a:t>30.11.2021</a:t>
            </a:fld>
          </a:p>
        </p:txBody>
      </p:sp>
      <p:sp>
        <p:nvSpPr>
          <p:cNvPr id="8" name="Нижний колонтитул 7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9" name="Номер слайда 8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E076-38DA-5816-94B5-CE43AEFB629B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 numCol="1"/>
          <a:lstStyle>
            <a:lvl1pPr>
              <a:defRPr noProof="1"/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3" name="Дата 2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EA2E-60DA-581C-94B5-9649A4FB62C3}" type="datetime1">
              <a:rPr altLang="ru-ru" lang="ru-ru"/>
              <a:t>30.11.2021</a:t>
            </a:fld>
          </a:p>
        </p:txBody>
      </p:sp>
      <p:sp>
        <p:nvSpPr>
          <p:cNvPr id="4" name="Нижний колонтитул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5" name="Номер слайда 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CF3B-75DA-5839-94B5-836C81FB62D6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idx="10" sz="half" type="dt"/>
          </p:nvPr>
        </p:nvSpPr>
        <p:spPr/>
        <p:txBody>
          <a:bodyPr numCol="1"/>
          <a:lstStyle>
            <a:lvl1pPr>
              <a:defRPr altLang="ru-ru" lang="ru-ru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F346-08DA-5805-94B5-FE50BDFB62AB}" type="datetime1">
              <a:rPr altLang="ru-ru" lang="ru-ru"/>
              <a:t>30.11.2021</a:t>
            </a:fld>
          </a:p>
        </p:txBody>
      </p:sp>
      <p:sp>
        <p:nvSpPr>
          <p:cNvPr id="3" name="Нижний колонтитул 2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 altLang="en-us" lang="en-us"/>
            </a:pPr>
          </a:p>
        </p:txBody>
      </p:sp>
      <p:sp>
        <p:nvSpPr>
          <p:cNvPr id="4" name="Номер слайда 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F4A1-EFDA-5802-94B5-1957BAFB624C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showMasterSp="0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9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Прямоугольник 12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algn="ctr" cap="flat" cmpd="sng" w="6350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vQMAAHtHAADdDQAAEAAAACYAAAAIAAAAgaAAAAAAAAA="/>
              </a:ext>
            </a:extLst>
          </p:cNvSpPr>
          <p:nvPr>
            <p:ph type="title"/>
          </p:nvPr>
        </p:nvSpPr>
        <p:spPr>
          <a:xfrm>
            <a:off x="8458200" y="607695"/>
            <a:ext cx="3161665" cy="1645920"/>
          </a:xfrm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tabLst/>
              <a:defRPr altLang="ru-ru" b="0" baseline="0" kern="1" lang="ru-ru" spc="0" sz="3200">
                <a:solidFill>
                  <a:schemeClr val="tx1"/>
                </a:solidFill>
                <a:effectLst/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altLang="ru-ru" lang="ru-ru"/>
            </a:pPr>
            <a:r>
              <a:t>Образец заголовка</a:t>
            </a:r>
          </a:p>
        </p:txBody>
      </p:sp>
      <p:sp>
        <p:nvSpPr>
          <p:cNvPr id="5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GguAACQJAAAEAAAACYAAAAIAAAAAYAAAAAAAAA="/>
              </a:ext>
            </a:extLst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numCol="1"/>
          <a:lstStyle>
            <a:lvl1pPr>
              <a:defRPr noProof="1" sz="1900"/>
            </a:lvl1pPr>
            <a:lvl2pPr>
              <a:defRPr noProof="1" sz="1600"/>
            </a:lvl2pPr>
            <a:lvl3pPr>
              <a:defRPr noProof="1" sz="1400"/>
            </a:lvl3pPr>
            <a:lvl4pPr>
              <a:defRPr noProof="1" sz="1400"/>
            </a:lvl4pPr>
            <a:lvl5pPr>
              <a:defRPr noProof="1" sz="1400"/>
            </a:lvl5pPr>
            <a:lvl6pPr>
              <a:defRPr altLang="ru-ru" lang="ru-ru" sz="1400"/>
            </a:lvl6pPr>
            <a:lvl7pPr>
              <a:defRPr altLang="ru-ru" lang="ru-ru" sz="1400"/>
            </a:lvl7pPr>
            <a:lvl8pPr>
              <a:defRPr altLang="ru-ru" lang="ru-ru" sz="1400"/>
            </a:lvl8pPr>
            <a:lvl9pPr>
              <a:defRPr altLang="ru-ru"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6" name="Текст 3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YA4AAHtHAACQJAAAEAAAACYAAAAIAAAAAaAAAAAAAAA="/>
              </a:ext>
            </a:extLst>
          </p:cNvSpPr>
          <p:nvPr>
            <p:ph idx="2"/>
          </p:nvPr>
        </p:nvSpPr>
        <p:spPr>
          <a:xfrm>
            <a:off x="8458200" y="2336800"/>
            <a:ext cx="3161665" cy="360680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noProof="1" sz="1800">
                <a:solidFill>
                  <a:schemeClr val="tx1"/>
                </a:solidFill>
              </a:defRPr>
            </a:lvl1pPr>
            <a:lvl2pPr indent="0" marL="457200">
              <a:buNone/>
              <a:defRPr noProof="1" sz="1200"/>
            </a:lvl2pPr>
            <a:lvl3pPr indent="0" marL="914400">
              <a:buNone/>
              <a:defRPr noProof="1" sz="1000"/>
            </a:lvl3pPr>
            <a:lvl4pPr indent="0" marL="1371600">
              <a:buNone/>
              <a:defRPr noProof="1" sz="900"/>
            </a:lvl4pPr>
            <a:lvl5pPr indent="0" marL="1828800">
              <a:buNone/>
              <a:defRPr noProof="1" sz="900"/>
            </a:lvl5pPr>
            <a:lvl6pPr indent="0" marL="2286000">
              <a:buNone/>
              <a:defRPr altLang="ru-ru" lang="ru-ru" sz="900"/>
            </a:lvl6pPr>
            <a:lvl7pPr indent="0" marL="2743200">
              <a:buNone/>
              <a:defRPr altLang="ru-ru" lang="ru-ru" sz="900"/>
            </a:lvl7pPr>
            <a:lvl8pPr indent="0" marL="3200400">
              <a:buNone/>
              <a:defRPr altLang="ru-ru" lang="ru-ru" sz="900"/>
            </a:lvl8pPr>
            <a:lvl9pPr indent="0" marL="3657600">
              <a:buNone/>
              <a:defRPr altLang="ru-ru"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7" name="Дата 7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IgAAICUAAGguAABgJwAAEAAAACYAAAAIAAAAAYAAAAAAAAA="/>
              </a:ext>
            </a:extLst>
          </p:cNvSpPr>
          <p:nvPr>
            <p:ph idx="10" sz="half" type="dt"/>
          </p:nvPr>
        </p:nvSpPr>
        <p:spPr>
          <a:xfrm>
            <a:off x="5588000" y="6035040"/>
            <a:ext cx="1955800" cy="365760"/>
          </a:xfrm>
        </p:spPr>
        <p:txBody>
          <a:bodyPr numCol="1"/>
          <a:lstStyle>
            <a:lvl1pPr>
              <a:defRPr altLang="ru-ru" lang="ru-ru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9F1A-54DA-5869-94B5-A23CD1FB62F7}" type="datetime1">
              <a:rPr altLang="ru-ru" lang="ru-ru"/>
              <a:t>30.11.2021</a:t>
            </a:fld>
          </a:p>
        </p:txBody>
      </p:sp>
      <p:sp>
        <p:nvSpPr>
          <p:cNvPr id="8" name="Нижний колонтитул 8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ICUAAGwgAABgJwAAEAAAACYAAAAIAAAAAYAAAAAAAAA="/>
              </a:ext>
            </a:extLst>
          </p:cNvSpPr>
          <p:nvPr>
            <p:ph idx="11" sz="quarter" type="ftr"/>
          </p:nvPr>
        </p:nvSpPr>
        <p:spPr>
          <a:xfrm>
            <a:off x="685800" y="6035040"/>
            <a:ext cx="4584700" cy="365760"/>
          </a:xfrm>
        </p:spPr>
        <p:txBody>
          <a:bodyPr numCol="1"/>
          <a:lstStyle>
            <a:lvl1pPr algn="l"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</a:p>
        </p:txBody>
      </p:sp>
      <p:sp>
        <p:nvSpPr>
          <p:cNvPr id="9" name="Номер слайда 10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tHAABgJwAAEAAAACYAAAAIAAAAAYAAAAAAAAA="/>
              </a:ext>
            </a:extLst>
          </p:cNvSpPr>
          <p:nvPr>
            <p:ph idx="12" sz="quarter" type="sldNum"/>
          </p:nvPr>
        </p:nvSpPr>
        <p:spPr>
          <a:xfrm>
            <a:off x="10396855" y="6035040"/>
            <a:ext cx="1223010" cy="365760"/>
          </a:xfrm>
        </p:spPr>
        <p:txBody>
          <a:bodyPr numCol="1"/>
          <a:lstStyle>
            <a:lvl1pPr>
              <a:defRPr altLang="ru-ru" lang="ru-ru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D891-DFDA-582E-94B5-297B96FB627C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preserve="1" showMasterSp="0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0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Рисунок 2"/>
          <p:cNvSpPr>
            <a:spLocks noChangeArrowheads="1" noGrp="1"/>
            <a:extLst>
              <a:ext uri="smNativeData">
                <pr:smNativeData xmlns:pr="smNativeData" val="SMDATA_13_cL6sYRMAAAAlAAAAZAAAAC0AAAAAkAAAAEgAAACQAAAASAAAAAAAAAAAAAAAAAAAAAEAAABQAAAAAAAAAAAA4D8AAAAAAADgPwAAAAAAAOA/AAAAAAAA4D8AAAAAAADgPwAAAAAAAOA/AAAAAAAA4D8AAAAAAADgPwAAAAAAAOA/AAAAAAAA4D8CAAAAjAAAAAEAAAAAAAAAlci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VyIAAAAAAAQAAAAAAAAAAAAAAAAAAAAAAAAAAAAAAAAAAAAAAAAAAAAAAAn9/fwAAAAADzMzMAMDA/wB/f38AAAAAAAAAAAAAAAAAAAAAAAAAAAAhAAAAGAAAABQAAABoAQAAdgEAAMAwAAC6KAAAEAAAACYAAAAIAAAAAYAAAP8fAAA="/>
              </a:ext>
            </a:extLst>
          </p:cNvSpPr>
          <p:nvPr>
            <p:ph idx="1" type="pic"/>
          </p:nvPr>
        </p:nvSpPr>
        <p:spPr>
          <a:xfrm>
            <a:off x="228600" y="237490"/>
            <a:ext cx="7696200" cy="6383020"/>
          </a:xfrm>
          <a:solidFill>
            <a:srgbClr val="95C880"/>
          </a:solidFill>
          <a:ln>
            <a:noFill/>
          </a:ln>
        </p:spPr>
        <p:txBody>
          <a:bodyPr numCol="1"/>
          <a:lstStyle>
            <a:lvl1pPr indent="0" marL="0">
              <a:buNone/>
              <a:defRPr noProof="1" sz="3200"/>
            </a:lvl1pPr>
            <a:lvl2pPr indent="0" marL="457200">
              <a:buNone/>
              <a:defRPr noProof="1" sz="2800"/>
            </a:lvl2pPr>
            <a:lvl3pPr indent="0" marL="914400">
              <a:buNone/>
              <a:defRPr noProof="1" sz="2400"/>
            </a:lvl3pPr>
            <a:lvl4pPr indent="0" marL="1371600">
              <a:buNone/>
              <a:defRPr noProof="1" sz="2000"/>
            </a:lvl4pPr>
            <a:lvl5pPr indent="0" marL="1828800">
              <a:buNone/>
              <a:defRPr noProof="1" sz="2000"/>
            </a:lvl5pPr>
            <a:lvl6pPr indent="0" marL="2286000">
              <a:buNone/>
              <a:defRPr altLang="ru-ru" lang="ru-ru" sz="2000"/>
            </a:lvl6pPr>
            <a:lvl7pPr indent="0" marL="2743200">
              <a:buNone/>
              <a:defRPr altLang="ru-ru" lang="ru-ru" sz="2000"/>
            </a:lvl7pPr>
            <a:lvl8pPr indent="0" marL="3200400">
              <a:buNone/>
              <a:defRPr altLang="ru-ru" lang="ru-ru" sz="2000"/>
            </a:lvl8pPr>
            <a:lvl9pPr indent="0" marL="3657600">
              <a:buNone/>
              <a:defRPr altLang="ru-ru" lang="ru-ru" sz="2000"/>
            </a:lvl9pPr>
          </a:lstStyle>
          <a:p>
            <a:pPr>
              <a:defRPr noProof="1"/>
            </a:pPr>
            <a:r>
              <a:t>Вставка рисунка</a:t>
            </a:r>
            <a:endParaRPr altLang="en-us" lang="en-us"/>
          </a:p>
        </p:txBody>
      </p:sp>
      <p:sp>
        <p:nvSpPr>
          <p:cNvPr id="4" name="Дата 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IgAAICUAAJQvAABgJwAAEAAAACYAAAAIAAAAAYAAAAAAAAA="/>
              </a:ext>
            </a:extLst>
          </p:cNvSpPr>
          <p:nvPr>
            <p:ph idx="10" sz="half" type="dt"/>
          </p:nvPr>
        </p:nvSpPr>
        <p:spPr>
          <a:xfrm>
            <a:off x="5662295" y="6035040"/>
            <a:ext cx="2072005" cy="365760"/>
          </a:xfrm>
        </p:spPr>
        <p:txBody>
          <a:bodyPr numCol="1"/>
          <a:lstStyle>
            <a:lvl1pPr>
              <a:defRPr altLang="ru-ru" b="1" lang="ru-ru">
                <a:solidFill>
                  <a:srgbClr val="FFFFFF"/>
                </a:solidFill>
                <a:effectLst>
                  <a:outerShdw algn="tl" dir="3600000" dist="63500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EEA3-EDDA-5818-94B5-1B4DA0FB624E}" type="datetime1">
              <a:rPr altLang="ru-ru" lang="ru-ru"/>
              <a:t>30.11.2021</a:t>
            </a:fld>
          </a:p>
        </p:txBody>
      </p:sp>
      <p:sp>
        <p:nvSpPr>
          <p:cNvPr id="5" name="Нижний колонтитул 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wAAICUAAP4fAABgJwAAEAAAACYAAAAIAAAAAYAAAAAAAAA="/>
              </a:ext>
            </a:extLst>
          </p:cNvSpPr>
          <p:nvPr>
            <p:ph idx="11" sz="quarter" type="ftr"/>
          </p:nvPr>
        </p:nvSpPr>
        <p:spPr>
          <a:xfrm>
            <a:off x="612775" y="6035040"/>
            <a:ext cx="4587875" cy="365760"/>
          </a:xfrm>
        </p:spPr>
        <p:txBody>
          <a:bodyPr numCol="1"/>
          <a:lstStyle>
            <a:lvl1pPr algn="l" defTabSz="914400" marL="0">
              <a:tabLst/>
              <a:defRPr altLang="en-us" b="1" kern="1" lang="en-us" sz="1000">
                <a:solidFill>
                  <a:srgbClr val="FFFFFF"/>
                </a:solidFill>
                <a:effectLst>
                  <a:outerShdw algn="tl" dir="3600000" dist="63500" rotWithShape="0">
                    <a:srgbClr val="000000">
                      <a:alpha val="40000"/>
                    </a:srgbClr>
                  </a:outerShdw>
                </a:effectLst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</a:p>
        </p:txBody>
      </p:sp>
      <p:sp>
        <p:nvSpPr>
          <p:cNvPr id="6" name="Номер слайда 6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5HAABgJwAAEAAAACYAAAAIAAAAAYAAAAAAAAA="/>
              </a:ext>
            </a:extLst>
          </p:cNvSpPr>
          <p:nvPr>
            <p:ph idx="12" sz="quarter" type="sldNum"/>
          </p:nvPr>
        </p:nvSpPr>
        <p:spPr>
          <a:xfrm>
            <a:off x="10396855" y="6035040"/>
            <a:ext cx="1224915" cy="365760"/>
          </a:xfrm>
        </p:spPr>
        <p:txBody>
          <a:bodyPr numCol="1"/>
          <a:lstStyle>
            <a:lvl1pPr>
              <a:defRPr altLang="en-us" lang="en-us"/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E114-5ADA-5817-94B5-AC42AFFB62F9}" type="slidenum">
              <a:t>‹#›</a:t>
            </a:fld>
          </a:p>
        </p:txBody>
      </p:sp>
      <p:sp>
        <p:nvSpPr>
          <p:cNvPr id="7" name="Прямоугольник 11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algn="ctr" cap="flat" cmpd="sng" w="6350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tgMAAH5HAADWDQAAEAAAACYAAAAIAAAAgaAAAAAAAAA="/>
              </a:ext>
            </a:extLst>
          </p:cNvSpPr>
          <p:nvPr>
            <p:ph type="title"/>
          </p:nvPr>
        </p:nvSpPr>
        <p:spPr>
          <a:xfrm>
            <a:off x="8477250" y="603250"/>
            <a:ext cx="3144520" cy="1645920"/>
          </a:xfrm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altLang="ru-ru" b="0" lang="ru-ru" sz="3200">
                <a:solidFill>
                  <a:schemeClr val="tx1"/>
                </a:solidFill>
                <a:latin charset="0" typeface="Century Gothic"/>
                <a:ea charset="0" typeface="Century Gothic"/>
                <a:cs charset="0" typeface="Century Gothic"/>
              </a:defRPr>
            </a:lvl1pPr>
            <a:lvl2pPr>
              <a:defRPr altLang="ru-ru" lang="ru-ru"/>
            </a:lvl2pPr>
            <a:lvl3pPr>
              <a:defRPr altLang="ru-ru" lang="ru-ru"/>
            </a:lvl3pPr>
            <a:lvl4pPr>
              <a:defRPr altLang="ru-ru" lang="ru-ru"/>
            </a:lvl4pPr>
            <a:lvl5pPr>
              <a:defRPr altLang="ru-ru" lang="ru-ru"/>
            </a:lvl5pPr>
            <a:lvl6pPr>
              <a:defRPr altLang="ru-ru" lang="ru-ru"/>
            </a:lvl6pPr>
            <a:lvl7pPr>
              <a:defRPr altLang="ru-ru" lang="ru-ru"/>
            </a:lvl7pPr>
            <a:lvl8pPr>
              <a:defRPr altLang="ru-ru" lang="ru-ru"/>
            </a:lvl8pPr>
            <a:lvl9pPr>
              <a:defRPr altLang="ru-ru" lang="ru-ru"/>
            </a:lvl9pPr>
          </a:lstStyle>
          <a:p>
            <a:pPr>
              <a:defRPr noProof="1"/>
            </a:pPr>
            <a:r>
              <a:rPr altLang="ru-ru" lang="ru-ru"/>
              <a:t>Образец заголовка</a:t>
            </a:r>
          </a:p>
        </p:txBody>
      </p:sp>
      <p:sp>
        <p:nvSpPr>
          <p:cNvPr id="9" name="Текст 3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rg4AAH5HAABIJAAAEAAAACYAAAAIAAAAAaAAAAAAAAA="/>
              </a:ext>
            </a:extLst>
          </p:cNvSpPr>
          <p:nvPr>
            <p:ph idx="2"/>
          </p:nvPr>
        </p:nvSpPr>
        <p:spPr>
          <a:xfrm>
            <a:off x="8477250" y="2386330"/>
            <a:ext cx="3144520" cy="351155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noProof="1" sz="1800">
                <a:solidFill>
                  <a:schemeClr val="tx1"/>
                </a:solidFill>
              </a:defRPr>
            </a:lvl1pPr>
            <a:lvl2pPr indent="0" marL="457200">
              <a:buNone/>
              <a:defRPr noProof="1" sz="1200"/>
            </a:lvl2pPr>
            <a:lvl3pPr indent="0" marL="914400">
              <a:buNone/>
              <a:defRPr noProof="1" sz="1000"/>
            </a:lvl3pPr>
            <a:lvl4pPr indent="0" marL="1371600">
              <a:buNone/>
              <a:defRPr noProof="1" sz="900"/>
            </a:lvl4pPr>
            <a:lvl5pPr indent="0" marL="1828800">
              <a:buNone/>
              <a:defRPr noProof="1" sz="900"/>
            </a:lvl5pPr>
            <a:lvl6pPr indent="0" marL="2286000">
              <a:buNone/>
              <a:defRPr altLang="ru-ru" lang="ru-ru" sz="900"/>
            </a:lvl6pPr>
            <a:lvl7pPr indent="0" marL="2743200">
              <a:buNone/>
              <a:defRPr altLang="ru-ru" lang="ru-ru" sz="900"/>
            </a:lvl7pPr>
            <a:lvl8pPr indent="0" marL="3200400">
              <a:buNone/>
              <a:defRPr altLang="ru-ru" lang="ru-ru" sz="900"/>
            </a:lvl8pPr>
            <a:lvl9pPr indent="0" marL="3657600">
              <a:buNone/>
              <a:defRPr altLang="ru-ru"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8"/>
          <p:cNvSpPr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QWsvAH9/fwD19vQ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anchor="ctr" bIns="45720" lIns="91440" numCol="1" rIns="91440" spcCol="215900" tIns="45720" vert="horz" wrap="square"/>
          <a:lstStyle/>
          <a:p>
            <a:pPr algn="ctr">
              <a:defRPr altLang="ru-ru" lang="ru-ru">
                <a:solidFill>
                  <a:srgbClr val="FFFFFF"/>
                </a:solidFill>
                <a:latin charset="0" typeface="Century Gothic"/>
                <a:ea charset="0" typeface="Century Gothic"/>
                <a:cs charset="0" typeface="Century Gothic"/>
              </a:defRPr>
            </a:pPr>
            <a:endParaRPr altLang="en-us" lang="en-us"/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EAAAAAAAAAv7+/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C/v78A////AQAAAAAAAAAAAAAAAAAAAAAAAAAAAAAAAAAAAAAAAAAAAAAAAn9/fwD19vQ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BFBFBF">
              <a:alpha val="59000"/>
            </a:srgbClr>
          </a:solidFill>
          <a:ln>
            <a:noFill/>
          </a:ln>
          <a:effectLst>
            <a:softEdge rad="127000"/>
          </a:effectLst>
        </p:spPr>
      </p:sp>
      <p:sp>
        <p:nvSpPr>
          <p:cNvPr id="4" name="Прямоугольник 7"/>
          <p:cNvSpPr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JiYmAH9/fwD19vQ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algn="ctr" cap="flat" cmpd="sng" w="6350">
            <a:solidFill>
              <a:srgbClr val="262626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vy8AAP//wQE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Стиль образца заголовка</a:t>
            </a:r>
          </a:p>
        </p:txBody>
      </p:sp>
      <p:sp>
        <p:nvSpPr>
          <p:cNvPr id="6" name="Текс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Py8AAP//wQE="/>
              </a:ext>
            </a:extLst>
          </p:cNvSpPr>
          <p:nvPr>
            <p:ph idx="1" type="body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altLang="en-us" lang="en-us"/>
          </a:p>
        </p:txBody>
      </p:sp>
      <p:sp>
        <p:nvSpPr>
          <p:cNvPr id="7" name="Дата 3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LLQsC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v48AAP//wQE="/>
              </a:ext>
            </a:extLst>
          </p:cNvSpPr>
          <p:nvPr>
            <p:ph idx="2" sz="half" type="dt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800">
                <a:solidFill>
                  <a:srgbClr val="3F3F3F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AB7C-32DA-585D-94B5-C408E5FB6291}" type="datetime1">
              <a:rPr altLang="ru-ru" lang="ru-ru"/>
              <a:t/>
            </a:fld>
          </a:p>
        </p:txBody>
      </p:sp>
      <p:sp>
        <p:nvSpPr>
          <p:cNvPr id="8" name="Нижний колонтитул 4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v48AAP//wQE="/>
              </a:ext>
            </a:extLst>
          </p:cNvSpPr>
          <p:nvPr>
            <p:ph idx="3" sz="quarter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>
              <a:defRPr altLang="en-us" lang="en-us" sz="800">
                <a:solidFill>
                  <a:srgbClr val="262626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</a:p>
        </p:txBody>
      </p:sp>
      <p:sp>
        <p:nvSpPr>
          <p:cNvPr id="9" name="Номер слайда 5"/>
          <p:cNvSpPr>
            <a:spLocks noChangeArrowheads="1" noGrp="1"/>
            <a:extLst>
              <a:ext uri="smNativeData">
                <pr:smNativeData xmlns:pr="smNativeData" val="SMDATA_13_cL6s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v48AAP//wQE="/>
              </a:ext>
            </a:extLst>
          </p:cNvSpPr>
          <p:nvPr>
            <p:ph idx="4" sz="quarter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r">
              <a:defRPr altLang="ru-ru" lang="ru-ru" sz="800">
                <a:solidFill>
                  <a:srgbClr val="3F3F3F"/>
                </a:solidFill>
              </a:defRPr>
            </a:lvl1pPr>
            <a:lvl2pPr>
              <a:defRPr altLang="en-us" lang="en-us"/>
            </a:lvl2pPr>
            <a:lvl3pPr>
              <a:defRPr altLang="en-us" lang="en-us"/>
            </a:lvl3pPr>
            <a:lvl4pPr>
              <a:defRPr altLang="en-us" lang="en-us"/>
            </a:lvl4pPr>
            <a:lvl5pPr>
              <a:defRPr altLang="en-us" lang="en-us"/>
            </a:lvl5pPr>
            <a:lvl6pPr>
              <a:defRPr altLang="en-us" lang="en-us"/>
            </a:lvl6pPr>
            <a:lvl7pPr>
              <a:defRPr altLang="en-us" lang="en-us"/>
            </a:lvl7pPr>
            <a:lvl8pPr>
              <a:defRPr altLang="en-us" lang="en-us"/>
            </a:lvl8pPr>
            <a:lvl9pPr>
              <a:defRPr altLang="en-us" lang="en-us"/>
            </a:lvl9pPr>
          </a:lstStyle>
          <a:p>
            <a:pPr>
              <a:defRPr altLang="en-us" lang="en-us"/>
            </a:pPr>
            <a:fld id="{370DDCF1-BFDA-582A-94B5-497F92FB621C}" type="slidenum">
              <a:t/>
            </a:fld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ftr="0" hdr="0" sldNum="0"/>
  <p:txStyles>
    <p:titleStyle>
      <a:lvl1pPr algn="l" defTabSz="914400" indent="0" marL="0" marR="0">
        <a:lnSpc>
          <a:spcPct val="90000"/>
        </a:lnSpc>
        <a:spcBef>
          <a:spcPts val="0"/>
        </a:spcBef>
        <a:spcAft>
          <a:spcPts val="0"/>
        </a:spcAft>
        <a:buNone/>
        <a:tabLst/>
        <a:defRPr b="0" baseline="0" i="0" kern="1" noProof="1" spc="0" strike="noStrike" sz="4000" u="none">
          <a:solidFill>
            <a:srgbClr val="262626"/>
          </a:solidFill>
          <a:effectLst/>
          <a:latin charset="0" typeface="Century Gothic"/>
          <a:ea charset="0" typeface="Century Gothic"/>
          <a:cs charset="0" typeface="Century Gothic"/>
        </a:defRPr>
      </a:lvl1pPr>
      <a:lvl2pPr algn="l" defTabSz="914400" indent="0" marL="457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2pPr>
      <a:lvl3pPr algn="l" defTabSz="914400" indent="0" marL="914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3pPr>
      <a:lvl4pPr algn="l" defTabSz="914400" indent="0" marL="1371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4pPr>
      <a:lvl5pPr algn="l" defTabSz="914400" indent="0" marL="18288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5pPr>
      <a:lvl6pPr algn="l" defTabSz="914400" indent="0" marL="22860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6pPr>
      <a:lvl7pPr algn="l" defTabSz="914400" indent="0" marL="2743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7pPr>
      <a:lvl8pPr algn="l" defTabSz="914400" indent="0" marL="3200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8pPr>
      <a:lvl9pPr algn="l" defTabSz="914400" indent="0" marL="3657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ru-ru" b="0" baseline="0" i="0" kern="1" lang="ru-ru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9pPr>
    </p:titleStyle>
    <p:bodyStyle>
      <a:lvl1pPr algn="l" defTabSz="914400" indent="-182880" marL="182880" marR="0">
        <a:lnSpc>
          <a:spcPct val="110000"/>
        </a:lnSpc>
        <a:spcBef>
          <a:spcPts val="900"/>
        </a:spcBef>
        <a:spcAft>
          <a:spcPts val="0"/>
        </a:spcAft>
        <a:buClrTx/>
        <a:buSzTx/>
        <a:buFont charset="0" typeface="Garamond"/>
        <a:buChar char="◦"/>
        <a:tabLst/>
        <a:defRPr b="0" baseline="0" i="0" kern="1" noProof="1" spc="0" strike="noStrike" sz="15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1pPr>
      <a:lvl2pPr algn="l" defTabSz="914400" indent="-182880" marL="457200" marR="0">
        <a:lnSpc>
          <a:spcPct val="100000"/>
        </a:lnSpc>
        <a:spcBef>
          <a:spcPts val="500"/>
        </a:spcBef>
        <a:spcAft>
          <a:spcPts val="0"/>
        </a:spcAft>
        <a:buClrTx/>
        <a:buSzTx/>
        <a:buFont charset="0" typeface="Garamond"/>
        <a:buChar char="◦"/>
        <a:tabLst/>
        <a:defRPr b="0" baseline="0" i="0" kern="1" noProof="1" spc="0" strike="noStrike" sz="13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2pPr>
      <a:lvl3pPr algn="l" defTabSz="914400" indent="-182880" marL="731520" marR="0">
        <a:lnSpc>
          <a:spcPct val="100000"/>
        </a:lnSpc>
        <a:spcBef>
          <a:spcPts val="500"/>
        </a:spcBef>
        <a:spcAft>
          <a:spcPts val="0"/>
        </a:spcAft>
        <a:buClrTx/>
        <a:buSzTx/>
        <a:buFont charset="0" typeface="Garamond"/>
        <a:buChar char="◦"/>
        <a:tabLst/>
        <a:defRPr b="0" baseline="0" i="0" kern="1" noProof="1" spc="0" strike="noStrike" sz="12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3pPr>
      <a:lvl4pPr algn="l" defTabSz="914400" indent="-182880" marL="1005840" marR="0">
        <a:lnSpc>
          <a:spcPct val="100000"/>
        </a:lnSpc>
        <a:spcBef>
          <a:spcPts val="500"/>
        </a:spcBef>
        <a:spcAft>
          <a:spcPts val="0"/>
        </a:spcAft>
        <a:buClrTx/>
        <a:buSzTx/>
        <a:buFont charset="0" typeface="Garamond"/>
        <a:buChar char="◦"/>
        <a:tabLst/>
        <a:defRPr b="0" baseline="0" i="0" kern="1" noProof="1" spc="0" strike="noStrike" sz="12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4pPr>
      <a:lvl5pPr algn="l" defTabSz="914400" indent="-182880" marL="1280160" marR="0">
        <a:lnSpc>
          <a:spcPct val="100000"/>
        </a:lnSpc>
        <a:spcBef>
          <a:spcPts val="500"/>
        </a:spcBef>
        <a:spcAft>
          <a:spcPts val="0"/>
        </a:spcAft>
        <a:buClrTx/>
        <a:buSzTx/>
        <a:buFont charset="0" typeface="Garamond"/>
        <a:buChar char="◦"/>
        <a:tabLst/>
        <a:defRPr b="0" baseline="0" i="0" kern="1" noProof="1" spc="0" strike="noStrike" sz="12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5pPr>
      <a:lvl6pPr algn="l" defTabSz="914400" indent="-228600" marL="1600200" marR="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charset="0" typeface="Garamond"/>
        <a:buChar char="◦"/>
        <a:tabLst/>
        <a:defRPr altLang="ru-ru" b="0" baseline="0" i="0" kern="1" lang="ru-ru" spc="0" strike="noStrike" sz="14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6pPr>
      <a:lvl7pPr algn="l" defTabSz="914400" indent="-228600" marL="1899920" marR="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charset="0" typeface="Garamond"/>
        <a:buChar char="◦"/>
        <a:tabLst/>
        <a:defRPr altLang="ru-ru" b="0" baseline="0" i="0" kern="1" lang="ru-ru" spc="0" strike="noStrike" sz="14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7pPr>
      <a:lvl8pPr algn="l" defTabSz="914400" indent="-228600" marL="2200275" marR="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charset="0" typeface="Garamond"/>
        <a:buChar char="◦"/>
        <a:tabLst/>
        <a:defRPr altLang="ru-ru" b="0" baseline="0" i="0" kern="1" lang="ru-ru" spc="0" strike="noStrike" sz="14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8pPr>
      <a:lvl9pPr algn="l" defTabSz="914400" indent="-228600" marL="2499995" marR="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charset="0" typeface="Garamond"/>
        <a:buChar char="◦"/>
        <a:tabLst/>
        <a:defRPr altLang="ru-ru" b="0" baseline="0" i="0" kern="1" lang="ru-ru" spc="0" strike="noStrike" sz="14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9pPr>
    </p:bodyStyle>
    <p:other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1pPr>
      <a:lvl2pPr algn="l" defTabSz="914400" indent="0" marL="457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2pPr>
      <a:lvl3pPr algn="l" defTabSz="914400" indent="0" marL="914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3pPr>
      <a:lvl4pPr algn="l" defTabSz="914400" indent="0" marL="1371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4pPr>
      <a:lvl5pPr algn="l" defTabSz="914400" indent="0" marL="18288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5pPr>
      <a:lvl6pPr algn="l" defTabSz="914400" indent="0" marL="22860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6pPr>
      <a:lvl7pPr algn="l" defTabSz="914400" indent="0" marL="2743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7pPr>
      <a:lvl8pPr algn="l" defTabSz="914400" indent="0" marL="3200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8pPr>
      <a:lvl9pPr algn="l" defTabSz="914400" indent="0" marL="3657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altLang="en-us" b="0" baseline="0" i="0" kern="1" lang="en-us" spc="0" strike="noStrike" sz="1800" u="none">
          <a:solidFill>
            <a:schemeClr val="tx1"/>
          </a:solidFill>
          <a:effectLst/>
          <a:latin charset="0" typeface="Century Gothic"/>
          <a:ea charset="0" typeface="Century Gothic"/>
          <a:cs charset="0" typeface="Century Gothic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9.png" Type="http://schemas.openxmlformats.org/officeDocument/2006/relationships/image"/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5.emf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media/image2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  Автоматически созданное описание"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vO5gHDAAAABAAAAAAAAAAAAAAAAAAAAAAAAAAHgAAAGgAAAAAAAAAAAAAAAAAAAAAAAAAAAAAABAnAAAQJwAAAAAAAAAAAAAAAAAAAAAAAAAAAAAAAAAAAAAAAAAAAAAUAAAAAAAAAMDA/wAAAAAAZAAAADIAAAAAAAAAZAAAAAAAAAB/f38ACgAAAB8AAABUAAAAV5A/BQAAAAEAAAAAAAAAAAAAAAAAAAAAAAAAAAAAAAAAAAAAAAAAAP///wJ/f38AUFBGA8zMzADAwP8Af39/AAAAAAAAAAAAAAAAAP///wAAAAAAIQAAABgAAAAUAAAAnv///wAAAACeSgAAMCo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81"/>
          <p:cNvSpPr>
            <a:extLst>
              <a:ext uri="smNativeData">
                <pr:smNativeData xmlns:pr="smNativeData" val="SMDATA_13_cL6sYRMAAAAlAAAAZAAAAC0AAAAAkAAAAEgAAACQAAAASAA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AAAAAQAAAAAAAAAAAAAAAAAAAAAAAAAAAAAAAAAAAAAAAAAA////An9/fwBQUEYDzMzMAMDA/wB/f38AAAAAAAAAAAAAAAAAAAAAAAAAAAAhAAAAGAAAABQAAAAJIwAAIAsAAJNEAAAQHwAAEAAAACYAAAAIAAAA//////////8="/>
              </a:ext>
            </a:extLst>
          </p:cNvSpPr>
          <p:nvPr/>
        </p:nvSpPr>
        <p:spPr>
          <a:xfrm>
            <a:off x="5695315" y="1808480"/>
            <a:ext cx="5452110" cy="324104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</p:sp>
      <p:sp>
        <p:nvSpPr>
          <p:cNvPr id="4" name="Прямоугольник 83"/>
          <p:cNvSpPr>
            <a:extLst>
              <a:ext uri="smNativeData">
                <pr:smNativeData xmlns:pr="smNativeData" val="SMDATA_13_cL6sYRMAAAAlAAAAZA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BXkD8FAAAAAQAAAAAAAAAAAAAAAAAAAAAAAAAAAAAAAAAAAAAAAAAA////An9/fwBQUEYDzMzMAMDA/wB/f38AAAAAAAAAAAAAAAAAAAAAAAAAAAAhAAAAGAAAABQAAAAOJAAAJgwAAI5DAAAKHgAAEAAAACYAAAAIAAAA//////////8="/>
              </a:ext>
            </a:extLst>
          </p:cNvSpPr>
          <p:nvPr/>
        </p:nvSpPr>
        <p:spPr>
          <a:xfrm>
            <a:off x="5861050" y="1974850"/>
            <a:ext cx="5120640" cy="2908300"/>
          </a:xfrm>
          <a:prstGeom prst="rect">
            <a:avLst/>
          </a:prstGeom>
          <a:noFill/>
          <a:ln algn="ctr" cap="flat" cmpd="sng" w="6350">
            <a:solidFill>
              <a:schemeClr val="tx1"/>
            </a:solidFill>
            <a:prstDash val="solid"/>
            <a:headEnd type="none"/>
            <a:tailEnd type="none"/>
          </a:ln>
          <a:effectLst>
            <a:softEdge rad="127000"/>
          </a:effectLst>
        </p:spPr>
      </p:sp>
      <p:sp>
        <p:nvSpPr>
          <p:cNvPr id="5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fQ4AAH5CAACGGAAAEAAAACYAAAAIAAAAASAAAAAAAAA="/>
              </a:ext>
            </a:extLst>
          </p:cNvSpPr>
          <p:nvPr>
            <p:ph type="ctrTitle"/>
          </p:nvPr>
        </p:nvSpPr>
        <p:spPr>
          <a:xfrm>
            <a:off x="6033770" y="2355215"/>
            <a:ext cx="4775200" cy="1631315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altLang="ru-ru" cap="all" lang="ru-ru" sz="6120"/>
            </a:pPr>
            <a:r>
              <a:rPr cap="all" noProof="1" sz="3960">
                <a:solidFill>
                  <a:schemeClr val="tx1"/>
                </a:solidFill>
              </a:rPr>
              <a:t>Введение в ООП</a:t>
            </a:r>
            <a:br/>
            <a:r>
              <a:rPr cap="all" noProof="1" sz="3960">
                <a:solidFill>
                  <a:schemeClr val="tx1"/>
                </a:solidFill>
              </a:rPr>
              <a:t>классы</a:t>
            </a:r>
            <a:endParaRPr cap="all" noProof="1" sz="3960">
              <a:solidFill>
                <a:schemeClr val="tx1"/>
              </a:solidFill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AAAAAH9/fwBQUEYDzMzMAMDA/wB/f38AAAAAAAAAAAAAAAAAAAAAAAAAAAAhAAAAGAAAABQAAADZKQAAVhgAAMM9AACcGgAAECAAACYAAAAIAAAA//////////8="/>
              </a:ext>
            </a:extLst>
          </p:cNvSpPr>
          <p:nvPr/>
        </p:nvSpPr>
        <p:spPr>
          <a:xfrm>
            <a:off x="6802755" y="3956050"/>
            <a:ext cx="323723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 algn="ctr">
              <a:defRPr altLang="ru-ru" lang="ru-ru"/>
            </a:pPr>
            <a:r>
              <a:t>Занятие №1</a:t>
            </a:r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UgEAAHBEAADCCQAAEAAAACYAAAAIAAAAASAAAAAAAAA="/>
              </a:ext>
            </a:extLst>
          </p:cNvSpPr>
          <p:nvPr>
            <p:ph type="title"/>
          </p:nvPr>
        </p:nvSpPr>
        <p:spPr>
          <a:xfrm>
            <a:off x="1066800" y="21463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altLang="ru-ru" lang="ru-ru" sz="3600">
                <a:latin charset="-52" pitchFamily="1" typeface="Times New Roman"/>
                <a:ea charset="0" typeface="Century Gothic"/>
                <a:cs charset="-52" pitchFamily="1" typeface="Times New Roman"/>
              </a:rPr>
              <a:t>Инкапсуляция</a:t>
            </a:r>
            <a:endParaRPr altLang="ru-ru" lang="ru-ru" sz="36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2BAAA4gcAAB5FAADKFAAAECAAACYAAAAIAAAA//////////8="/>
              </a:ext>
            </a:extLst>
          </p:cNvSpPr>
          <p:nvPr/>
        </p:nvSpPr>
        <p:spPr>
          <a:xfrm>
            <a:off x="725170" y="1281430"/>
            <a:ext cx="10510520" cy="20980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Инкапсуляция - принцип ООП, согласно которому сложность реализации программного компонента должна быть спрятана за его интерфейсом.</a:t>
            </a:r>
            <a:endParaRPr altLang="ru-ru" lang="ru-ru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Отсутствует доступ к внутреннему устройству программного компонента.</a:t>
            </a:r>
            <a:endParaRPr altLang="ru-ru" lang="ru-ru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Взаимодействие компонента с внешним миром осуществляется посредством интерфейса, который включает публичные методы и поля.</a:t>
            </a:r>
            <a:endParaRPr altLang="ru-ru" lang="ru-ru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2000"/>
          </a:p>
        </p:txBody>
      </p:sp>
      <p:pic>
        <p:nvPicPr>
          <p:cNvPr id="4" name="Рисунок 3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+C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xUAADsTAADFNQAAxiY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3126105"/>
            <a:ext cx="5289550" cy="3176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UgEAAHBEAADCCQAAEAAAACYAAAAIAAAAASAAAAAAAAA="/>
              </a:ext>
            </a:extLst>
          </p:cNvSpPr>
          <p:nvPr>
            <p:ph type="title"/>
          </p:nvPr>
        </p:nvSpPr>
        <p:spPr>
          <a:xfrm>
            <a:off x="1066800" y="21463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altLang="ru-ru" lang="ru-ru" sz="3600">
                <a:latin charset="-52" pitchFamily="1" typeface="Times New Roman"/>
                <a:ea charset="0" typeface="Century Gothic"/>
                <a:cs charset="-52" pitchFamily="1" typeface="Times New Roman"/>
              </a:rPr>
              <a:t>Наследование</a:t>
            </a:r>
            <a:endParaRPr altLang="ru-ru" lang="ru-ru" sz="36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XBAAAuQgAAD9FAABRKQAAECAAACYAAAAIAAAA//////////8="/>
              </a:ext>
            </a:extLst>
          </p:cNvSpPr>
          <p:nvPr/>
        </p:nvSpPr>
        <p:spPr>
          <a:xfrm>
            <a:off x="746125" y="1417955"/>
            <a:ext cx="10510520" cy="52984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Наследование</a:t>
            </a: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- способ создания нового класса на основе уже существующего, при котором класс-потомок заимствует свойства и методы родительского класса и также добавляет собственные.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На что обратить внимание?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Класс-потомок = Свойства и методы родителя + Собственные свойства и методы.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Класс-потомок автоматически наследует от родительского класса все поля и методы.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Класс-потомок может дополняться новыми свойствами.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Класс-потомок может дополняться новыми методами, а также заменять(переопределять) унаследованные методы. Переопределить родительский метод - это как? Это значит, внутри класса потомка есть метод, который совпадает по названию с методом родительского класса, но функционал у него новый - соответствующий потребностям класса-потомка.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200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vQkAAOEFAADyLwAA6RE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955675"/>
            <a:ext cx="6210935" cy="1955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Рисунок 7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vQkAABgVAACMNgAAficAABAAAAAmAAAACAAAAP//////////"/>
              </a:ext>
            </a:extLst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3429000"/>
            <a:ext cx="7284085" cy="2990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8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9CQAA0AIAACMfAACnBQAAECAAACYAAAAIAAAA//////////8="/>
              </a:ext>
            </a:extLst>
          </p:cNvSpPr>
          <p:nvPr/>
        </p:nvSpPr>
        <p:spPr>
          <a:xfrm>
            <a:off x="1583055" y="457200"/>
            <a:ext cx="347853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b="1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Объект Дом:</a:t>
            </a:r>
            <a:endParaRPr altLang="ru-ru" b="1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5" name="TextBox 9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9CQAAIxIAACMfAAD6FAAAECAAACYAAAAIAAAA//////////8="/>
              </a:ext>
            </a:extLst>
          </p:cNvSpPr>
          <p:nvPr/>
        </p:nvSpPr>
        <p:spPr>
          <a:xfrm>
            <a:off x="1583055" y="2948305"/>
            <a:ext cx="347853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b="1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Объект Частный Дом:</a:t>
            </a:r>
            <a:endParaRPr altLang="ru-ru" b="1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p9uh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Jw0AABwGAAD4PgAATiU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993140"/>
            <a:ext cx="8098155" cy="50711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UgEAAHBEAADCCQAAEAAAACYAAAAIAAAAASAAAAAAAAA="/>
              </a:ext>
            </a:extLst>
          </p:cNvSpPr>
          <p:nvPr>
            <p:ph type="title"/>
          </p:nvPr>
        </p:nvSpPr>
        <p:spPr>
          <a:xfrm>
            <a:off x="1066800" y="21463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altLang="ru-ru" lang="ru-ru" sz="3600">
                <a:latin charset="-52" pitchFamily="1" typeface="Times New Roman"/>
                <a:ea charset="0" typeface="Century Gothic"/>
                <a:cs charset="-52" pitchFamily="1" typeface="Times New Roman"/>
              </a:rPr>
              <a:t>Полиморфизм</a:t>
            </a:r>
            <a:endParaRPr altLang="ru-ru" lang="ru-ru" sz="36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2BAAA4gcAAB5FAADiKQAAECAAACYAAAAIAAAA//////////8="/>
              </a:ext>
            </a:extLst>
          </p:cNvSpPr>
          <p:nvPr/>
        </p:nvSpPr>
        <p:spPr>
          <a:xfrm>
            <a:off x="725170" y="1281430"/>
            <a:ext cx="10510520" cy="55270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Полиморфизм</a:t>
            </a: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- это поддержка нескольких реализаций на основе общего интерфейса.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Другими словами, полиморфизм позволяет перегружать одноименные методы родительского класса в классах-потомках.</a:t>
            </a:r>
            <a:br/>
            <a:br/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Также для понимания работы этого принципа важным является понятие абстрактного метода: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 sz="2000">
                <a:solidFill>
                  <a:srgbClr val="007C77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Абстрактный метод</a:t>
            </a: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(он же виртуальный метод) - это метод класса, реализация для которого отсутствует.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2400"/>
          </a:p>
          <a:p>
            <a:pPr>
              <a:defRPr altLang="ru-ru" lang="ru-ru"/>
            </a:pPr>
            <a:r>
              <a:rPr altLang="ru-ru" b="1" lang="ru-ru" sz="2400">
                <a:solidFill>
                  <a:srgbClr val="FF0000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Как итог - за одинаковым названием могут скрываться методы с совершенно разным функционалом, который в каждом конкретном случае соответствует нуждам класса, к которому он относится</a:t>
            </a:r>
            <a:r>
              <a:rPr altLang="ru-ru" b="1" lang="ru-ru" sz="2000">
                <a:solidFill>
                  <a:srgbClr val="FF0000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.</a:t>
            </a:r>
            <a:endParaRPr altLang="ru-ru" b="1" lang="ru-ru" sz="2000">
              <a:solidFill>
                <a:srgbClr val="FF0000"/>
              </a:solidFill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200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yAQ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1g0AAJYFAADDPAAA3yQ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70" y="908050"/>
            <a:ext cx="7628255" cy="50857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JgIAAHBEAACWCgAAEAAAACYAAAAIAAAAAQAAAAAAAAA="/>
              </a:ext>
            </a:extLst>
          </p:cNvSpPr>
          <p:nvPr>
            <p:ph type="title"/>
          </p:nvPr>
        </p:nvSpPr>
        <p:spPr>
          <a:xfrm>
            <a:off x="1066800" y="349250"/>
            <a:ext cx="10058400" cy="1371600"/>
          </a:xfrm>
        </p:spPr>
        <p:txBody>
          <a:bodyPr numCol="1"/>
          <a:lstStyle/>
          <a:p>
            <a:pPr algn="ctr">
              <a:defRPr noProof="1"/>
            </a:pPr>
            <a:r>
              <a:rPr altLang="ru-ru" lang="ru-ru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Классы и объекты в Python</a:t>
            </a:r>
            <a:endParaRPr altLang="ru-ru" lang="ru-ru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IAwAAfgkAADhHAAAyHQAAECAAACYAAAAIAAAA//////////8="/>
              </a:ext>
            </a:extLst>
          </p:cNvSpPr>
          <p:nvPr/>
        </p:nvSpPr>
        <p:spPr>
          <a:xfrm>
            <a:off x="614680" y="1543050"/>
            <a:ext cx="10962640" cy="32029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Теперь давайте посмотрим, как реализуется ООП в рамках языка программирования Python. Синтаксис для создания класса выглядит следующим образом: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Синтаксис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r>
              <a:rPr altLang="ru-ru" b="1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class &lt;название_класса&gt;:</a:t>
            </a:r>
            <a:endParaRPr altLang="ru-ru" b="1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r>
              <a:rPr altLang="ru-ru" b="1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    &lt;тело_класса&gt;</a:t>
            </a:r>
            <a:endParaRPr altLang="ru-ru" b="1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А вот так компактно смотрится пример объявления класса с минимально возможным функционалом: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</a:p>
        </p:txBody>
      </p:sp>
      <p:pic>
        <p:nvPicPr>
          <p:cNvPr id="4" name="Рисунок 10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1YEDD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hcAAPEdAABaMwAAqyU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4867275"/>
            <a:ext cx="4503420" cy="1256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vAgAAHBEAABrIAAAEAAAACYAAAAIAAAAAQAAAAAAAAA="/>
              </a:ext>
            </a:extLst>
          </p:cNvSpPr>
          <p:nvPr>
            <p:ph idx="1" type="body"/>
          </p:nvPr>
        </p:nvSpPr>
        <p:spPr>
          <a:xfrm>
            <a:off x="1066800" y="1419860"/>
            <a:ext cx="10058400" cy="3850005"/>
          </a:xfrm>
        </p:spPr>
        <p:txBody>
          <a:bodyPr numCol="1"/>
          <a:lstStyle/>
          <a:p>
            <a:pPr indent="0" marL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Чтобы создать объект класса, нужно воспользоваться следующим синтаксисом: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b="1"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Синтаксис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0" marL="0">
              <a:lnSpc>
                <a:spcPct val="107000"/>
              </a:lnSpc>
              <a:spcAft>
                <a:spcPts val="800"/>
              </a:spcAft>
              <a:buNone/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  <a:defRPr noProof="1"/>
            </a:pPr>
            <a:r>
              <a:rPr b="1"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&lt;имя_объекта&gt; = &lt;имя_класса&gt;()</a:t>
            </a:r>
            <a:endParaRPr b="1"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И в качестве примера создадим объект класса </a:t>
            </a:r>
            <a:r>
              <a:rPr b="1"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Car</a:t>
            </a:r>
            <a:r>
              <a:rPr noProof="1" sz="24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: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indent="0" marL="0">
              <a:buNone/>
              <a:defRPr noProof="1"/>
            </a:pPr>
          </a:p>
        </p:txBody>
      </p:sp>
      <p:pic>
        <p:nvPicPr>
          <p:cNvPr id="3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gcAADobAABmLAAAayA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4425950"/>
            <a:ext cx="5974080" cy="843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JgIAAHBEAACWCgAAEAAAACYAAAAIAAAAASAAAAAAAAA="/>
              </a:ext>
            </a:extLst>
          </p:cNvSpPr>
          <p:nvPr>
            <p:ph type="title"/>
          </p:nvPr>
        </p:nvSpPr>
        <p:spPr>
          <a:xfrm>
            <a:off x="1066800" y="34925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 noProof="1"/>
            </a:pPr>
            <a:r>
              <a:rPr altLang="ru-ru" b="1" lang="ru-ru" sz="32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Атрибуты класса в Python</a:t>
            </a:r>
            <a:endParaRPr altLang="ru-ru" lang="ru-ru" sz="32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qAgAABQ4AAJgdAADIHgAAECAAACYAAAAIAAAA//////////8="/>
              </a:ext>
            </a:extLst>
          </p:cNvSpPr>
          <p:nvPr/>
        </p:nvSpPr>
        <p:spPr>
          <a:xfrm>
            <a:off x="433070" y="2279015"/>
            <a:ext cx="4377690" cy="2724785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Все атрибуты можно разделить </a:t>
            </a:r>
            <a:endParaRPr altLang="en-us" lang="en-us" sz="2000">
              <a:latin charset="-52" pitchFamily="1" typeface="Times New Roman"/>
              <a:ea charset="-52" pitchFamily="1" typeface="Times New Roman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на 2 группы:</a:t>
            </a:r>
            <a:br/>
            <a:endParaRPr altLang="en-us" lang="en-us" sz="2000">
              <a:latin charset="-52" pitchFamily="2" typeface="Calibri"/>
              <a:ea charset="-52" pitchFamily="1" typeface="Times New Roman"/>
              <a:cs charset="-52" pitchFamily="1" typeface="Times New Roman"/>
            </a:endParaRPr>
          </a:p>
          <a:p>
            <a:pPr indent="-457200" marL="4572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Встроенные(служебные) атрибуты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457200" marL="457200">
              <a:lnSpc>
                <a:spcPct val="107000"/>
              </a:lnSpc>
              <a:spcAft>
                <a:spcPts val="800"/>
              </a:spcAft>
              <a:buFont charset="0" typeface="Century Gothic"/>
              <a:buAutoNum type="arabicPeriod"/>
              <a:tabLst>
                <a:tab algn="l" pos="457200"/>
              </a:tabLst>
              <a:defRPr altLang="ru-ru" lang="ru-ru"/>
            </a:pPr>
            <a:r>
              <a:rPr altLang="ru-ru" lang="ru-ru" sz="2000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Пользовательские атрибуты</a:t>
            </a: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1600"/>
          </a:p>
        </p:txBody>
      </p:sp>
      <p:pic>
        <p:nvPicPr>
          <p:cNvPr id="4" name="Рисунок 3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pY8Dl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BoAAGwJAABWSAAAzyU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0" y="1531620"/>
            <a:ext cx="7400290" cy="4614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ImyAK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A0AANwIAAArQAAA7yc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1440180"/>
            <a:ext cx="8312785" cy="505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5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uCwAAAgQAAI4/AACbBwAAECAAACYAAAAIAAAA//////////8="/>
              </a:ext>
            </a:extLst>
          </p:cNvSpPr>
          <p:nvPr/>
        </p:nvSpPr>
        <p:spPr>
          <a:xfrm>
            <a:off x="1939290" y="651510"/>
            <a:ext cx="839216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 algn="ctr">
              <a:defRPr altLang="ru-ru" lang="ru-ru"/>
            </a:pPr>
            <a:r>
              <a:rPr altLang="ru-ru" b="1" lang="ru-ru" sz="3200">
                <a:latin charset="-52" pitchFamily="1" typeface="Times New Roman"/>
                <a:ea charset="0" typeface="Century Gothic"/>
                <a:cs charset="-52" pitchFamily="1" typeface="Times New Roman"/>
              </a:rPr>
              <a:t>Встроенные атрибуты</a:t>
            </a:r>
            <a:endParaRPr altLang="ru-ru" b="1" lang="ru-ru" sz="32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IQQAADcJAADFJwAA+SA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497965"/>
            <a:ext cx="5793740" cy="38620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6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HKgAATgcAAKNHAAA6JAAAECAAACYAAAAIAAAA//////////8="/>
              </a:ext>
            </a:extLst>
          </p:cNvSpPr>
          <p:nvPr/>
        </p:nvSpPr>
        <p:spPr>
          <a:xfrm>
            <a:off x="6831965" y="1187450"/>
            <a:ext cx="4813300" cy="47015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b="1" lang="ru-ru" sz="32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В чем суть процедурного подхода? </a:t>
            </a:r>
            <a:endParaRPr altLang="en-us" b="1" lang="en-us" sz="3200">
              <a:solidFill>
                <a:srgbClr val="252525"/>
              </a:solidFill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endParaRPr altLang="en-us" b="1" lang="en-us" sz="3200">
              <a:solidFill>
                <a:srgbClr val="252525"/>
              </a:solidFill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r>
              <a:rPr altLang="ru-ru" lang="ru-ru" sz="32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Процедурное программирование – это написание функций и их последовательный вызов в некоторой главной(</a:t>
            </a:r>
            <a:r>
              <a:rPr altLang="ru-ru" b="1" lang="ru-ru" sz="3200">
                <a:solidFill>
                  <a:srgbClr val="007C77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main</a:t>
            </a:r>
            <a:r>
              <a:rPr altLang="ru-ru" lang="ru-ru" sz="32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) функции.</a:t>
            </a:r>
            <a:br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XBAAAnQcAAMRHAACFIwAAECAAACYAAAAIAAAA//////////8="/>
              </a:ext>
            </a:extLst>
          </p:cNvSpPr>
          <p:nvPr/>
        </p:nvSpPr>
        <p:spPr>
          <a:xfrm>
            <a:off x="746125" y="1237615"/>
            <a:ext cx="10920095" cy="45364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 algn="ctr">
              <a:defRPr altLang="ru-ru" lang="ru-ru"/>
            </a:pPr>
            <a:r>
              <a:rPr altLang="ru-ru" b="1" lang="ru-ru" sz="3200">
                <a:solidFill>
                  <a:srgbClr val="FF0000"/>
                </a:solidFill>
                <a:latin charset="-52" pitchFamily="2" typeface="Calibri"/>
                <a:ea charset="-52" pitchFamily="2" typeface="Calibri"/>
                <a:cs charset="-52" pitchFamily="1" typeface="Times New Roman"/>
              </a:rPr>
              <a:t>Это важно</a:t>
            </a:r>
            <a:endParaRPr altLang="ru-ru" b="1" lang="ru-ru" sz="3200">
              <a:solidFill>
                <a:srgbClr val="FF0000"/>
              </a:solidFill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  <a:br/>
            <a:r>
              <a:rPr altLang="ru-ru" lang="ru-ru" sz="20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В теории ООП конструктор класса - это специальный блок инструкций, который вызывается при создании объекта. При работе с питоном может возникнуть мнение, что метод __init__(self) - это и есть конструктор, но это не совсем так. На самом деле, при создании объекта в Python вызывается метод __new__(cls, *args, **kwargs) и именно он является конструктором класса.</a:t>
            </a:r>
            <a:br/>
            <a:br/>
            <a:r>
              <a:rPr altLang="ru-ru" lang="ru-ru" sz="20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Также обратите внимание, что __new__() - это метод класса, поэтому его первый параметр cls - ссылка на текущий класс. В свою очередь, метод __init__() является так называемым инициализатором класса. Именно этот метод первый принимает созданный конструктором объект. Как вы уже, наверное, не раз замечали, метод __init__() часто переопределяется внутри класса самим программистом. Это позволяет со всем удобством задавать параметры будущего объекта при его создании. </a:t>
            </a:r>
            <a:endParaRPr altLang="ru-ru" lang="ru-ru" sz="200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ZMg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4AUAAJsHAACAJQAARgw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36345"/>
            <a:ext cx="5140960" cy="758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6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ZBQAAfgMAAOdFAABuCAAAECAAACYAAAAIAAAA//////////8="/>
              </a:ext>
            </a:extLst>
          </p:cNvSpPr>
          <p:nvPr/>
        </p:nvSpPr>
        <p:spPr>
          <a:xfrm>
            <a:off x="828675" y="567690"/>
            <a:ext cx="10534650" cy="8026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Список атрибутов класса / объекта можно получить с помощью команды </a:t>
            </a:r>
            <a:r>
              <a:rPr altLang="ru-ru" b="1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dir()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4" name="TextBox 8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D/AP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gBQAAvQ8AAJpGAADtFQAAECAAACYAAAAIAAAA//////////8="/>
              </a:ext>
            </a:extLst>
          </p:cNvSpPr>
          <p:nvPr/>
        </p:nvSpPr>
        <p:spPr>
          <a:xfrm>
            <a:off x="955040" y="2558415"/>
            <a:ext cx="1052195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lang="ru-ru" sz="2000">
                <a:solidFill>
                  <a:srgbClr val="000000"/>
                </a:solidFill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Как видим, в нем есть только встроенные атрибуты, которые наш класс по-умолчанию унаследовал от базового класса </a:t>
            </a:r>
            <a:r>
              <a:rPr altLang="ru-ru" b="1" lang="ru-ru" sz="2000">
                <a:latin charset="-52" pitchFamily="1" typeface="Times New Roman"/>
                <a:ea charset="0" typeface="Century Gothic"/>
                <a:cs charset="-52" pitchFamily="1" typeface="Times New Roman"/>
              </a:rPr>
              <a:t>object</a:t>
            </a:r>
            <a:r>
              <a:rPr altLang="ru-ru" lang="ru-ru" sz="2000">
                <a:latin charset="-52" pitchFamily="1" typeface="Times New Roman"/>
                <a:ea charset="0" typeface="Century Gothic"/>
                <a:cs charset="-52" pitchFamily="1" typeface="Times New Roman"/>
              </a:rPr>
              <a:t>. А теперь добавим ему функционала:</a:t>
            </a:r>
            <a:endParaRPr altLang="ru-ru" lang="ru-ru" sz="20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pic>
        <p:nvPicPr>
          <p:cNvPr id="5" name="Рисунок 10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iuw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4AUAAJkVAAD2GQAAPCYAABAAAAAmAAAACAAAAP//////////"/>
              </a:ext>
            </a:extLst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3510915"/>
            <a:ext cx="3265170" cy="27044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8Aj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qQIAAHBEAAAZCwAAEAAAACYAAAAIAAAAASAAAAAAAAA="/>
              </a:ext>
            </a:extLst>
          </p:cNvSpPr>
          <p:nvPr>
            <p:ph type="title"/>
          </p:nvPr>
        </p:nvSpPr>
        <p:spPr>
          <a:xfrm>
            <a:off x="1066800" y="432435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altLang="ru-ru" lang="ru-ru" sz="32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Поля (свойства) класса </a:t>
            </a:r>
            <a:endParaRPr altLang="ru-ru" lang="ru-ru" sz="60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N4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AwAAzwsAAI0fAAB+IwAAEAAAACYAAAAIAAAAAQAAAAAAAAA="/>
              </a:ext>
            </a:extLst>
          </p:cNvSpPr>
          <p:nvPr>
            <p:ph idx="1" type="body"/>
          </p:nvPr>
        </p:nvSpPr>
        <p:spPr>
          <a:xfrm>
            <a:off x="509905" y="1919605"/>
            <a:ext cx="4618990" cy="3850005"/>
          </a:xfrm>
        </p:spPr>
        <p:txBody>
          <a:bodyPr numCol="1"/>
          <a:lstStyle/>
          <a:p>
            <a:pPr indent="0" marL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endParaRPr altLang="en-us" lang="en-us" sz="2000">
              <a:solidFill>
                <a:srgbClr val="252525"/>
              </a:solidFill>
              <a:latin charset="-52" pitchFamily="1" typeface="Times New Roman"/>
              <a:ea charset="-52" pitchFamily="1" typeface="Times New Roman"/>
              <a:cs charset="-52" pitchFamily="1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noProof="1" sz="24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Поля(они же свойства или переменные) можно (так же условно) разделить на две группы: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buFont charset="2" typeface="Wingdings"/>
              <a:buChar char="v"/>
              <a:tabLst>
                <a:tab algn="l" pos="457200"/>
              </a:tabLst>
              <a:defRPr noProof="1"/>
            </a:pPr>
            <a:r>
              <a:rPr noProof="1" sz="24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Статические поля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buFont charset="2" typeface="Wingdings"/>
              <a:buChar char="v"/>
              <a:tabLst>
                <a:tab algn="l" pos="457200"/>
              </a:tabLst>
              <a:defRPr noProof="1"/>
            </a:pPr>
            <a:r>
              <a:rPr noProof="1" sz="240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Динамические поля</a:t>
            </a:r>
            <a:endParaRPr noProof="1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indent="0" marL="0">
              <a:buNone/>
              <a:defRPr noProof="1"/>
            </a:pPr>
          </a:p>
        </p:txBody>
      </p:sp>
      <p:pic>
        <p:nvPicPr>
          <p:cNvPr id="4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xHAE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yAAAM8LAADdRwAAfSQ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85" y="1919605"/>
            <a:ext cx="6366510" cy="4011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/AIAAHBEAABsCwAAEAAAACYAAAAIAAAAAQAAAAAAAAA="/>
              </a:ext>
            </a:extLst>
          </p:cNvSpPr>
          <p:nvPr>
            <p:ph type="title"/>
          </p:nvPr>
        </p:nvSpPr>
        <p:spPr>
          <a:xfrm>
            <a:off x="1066800" y="485140"/>
            <a:ext cx="10058400" cy="1371600"/>
          </a:xfrm>
        </p:spPr>
        <p:txBody>
          <a:bodyPr numCol="1"/>
          <a:lstStyle/>
          <a:p>
            <a:pPr algn="ctr">
              <a:defRPr noProof="1"/>
            </a:pPr>
            <a:r>
              <a:rPr altLang="ru-ru" lang="ru-ru">
                <a:latin charset="-52" pitchFamily="1" typeface="Times New Roman"/>
                <a:ea charset="0" typeface="Century Gothic"/>
                <a:cs charset="-52" pitchFamily="1" typeface="Times New Roman"/>
              </a:rPr>
              <a:t>Статические поля</a:t>
            </a:r>
            <a:endParaRPr altLang="ru-ru" lang="ru-ru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6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CPAA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MAwAA+AkAAKJFAAC8EgAAECAAACYAAAAIAAAA//////////8="/>
              </a:ext>
            </a:extLst>
          </p:cNvSpPr>
          <p:nvPr/>
        </p:nvSpPr>
        <p:spPr>
          <a:xfrm>
            <a:off x="535940" y="1620520"/>
            <a:ext cx="10783570" cy="14249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lang="ru-ru" sz="24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Это переменные, которые объявляются внутри тела класса и создаются тогда, когда создается класс. Создали класса - создалась переменная:</a:t>
            </a:r>
            <a:endParaRPr altLang="ru-ru" lang="ru-ru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</a:p>
        </p:txBody>
      </p:sp>
      <p:pic>
        <p:nvPicPr>
          <p:cNvPr id="4" name="Рисунок 8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hWQ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kAAGgSAAAkPwAAgSE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0" y="2992120"/>
            <a:ext cx="8672830" cy="2454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bgEAAHBEAADeCQAAEAAAACYAAAAIAAAAAQAAAAAAAAA="/>
              </a:ext>
            </a:extLst>
          </p:cNvSpPr>
          <p:nvPr>
            <p:ph type="title"/>
          </p:nvPr>
        </p:nvSpPr>
        <p:spPr>
          <a:xfrm>
            <a:off x="1066800" y="232410"/>
            <a:ext cx="10058400" cy="1371600"/>
          </a:xfrm>
        </p:spPr>
        <p:txBody>
          <a:bodyPr numCol="1"/>
          <a:lstStyle/>
          <a:p>
            <a:pPr algn="ctr">
              <a:defRPr noProof="1"/>
            </a:pPr>
            <a:r>
              <a:rPr altLang="ru-ru" lang="ru-ru">
                <a:latin charset="-52" pitchFamily="1" typeface="Times New Roman"/>
                <a:ea charset="0" typeface="Century Gothic"/>
                <a:cs charset="-52" pitchFamily="1" typeface="Times New Roman"/>
              </a:rPr>
              <a:t>Динамические поля</a:t>
            </a:r>
            <a:endParaRPr altLang="ru-ru" lang="ru-ru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6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8AwAA8wgAAJJFAADPEgAAECAAACYAAAAIAAAA//////////8="/>
              </a:ext>
            </a:extLst>
          </p:cNvSpPr>
          <p:nvPr/>
        </p:nvSpPr>
        <p:spPr>
          <a:xfrm>
            <a:off x="525780" y="1454785"/>
            <a:ext cx="10783570" cy="16027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lang="ru-ru" sz="24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Это переменные, которые создаются на уровне экземпляра класса. Нет экземпляра - нет его переменных. Для создания динамического свойства необходимо обратиться к </a:t>
            </a:r>
            <a:r>
              <a:rPr altLang="ru-ru" b="1" lang="ru-ru" sz="24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self </a:t>
            </a:r>
            <a:r>
              <a:rPr altLang="ru-ru" lang="ru-ru" sz="24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внутри метода</a:t>
            </a:r>
            <a:endParaRPr altLang="ru-ru" lang="ru-ru" sz="24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defRPr altLang="ru-ru" lang="ru-ru"/>
            </a:pPr>
          </a:p>
        </p:txBody>
      </p:sp>
      <p:pic>
        <p:nvPicPr>
          <p:cNvPr id="4" name="Рисунок 9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rZwE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BMAAGMRAADwNwAANCc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2826385"/>
            <a:ext cx="5994400" cy="3546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AwAAXQMAAPZHAABxJwAAEAAAACYAAAAIAAAAASAAAAAAAAA="/>
              </a:ext>
            </a:extLst>
          </p:cNvSpPr>
          <p:nvPr>
            <p:ph idx="1" type="body"/>
          </p:nvPr>
        </p:nvSpPr>
        <p:spPr>
          <a:xfrm>
            <a:off x="641350" y="546735"/>
            <a:ext cx="11056620" cy="586486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 indent="0" marL="0">
              <a:lnSpc>
                <a:spcPct val="97000"/>
              </a:lnSpc>
              <a:spcAft>
                <a:spcPts val="800"/>
              </a:spcAft>
              <a:buNone/>
              <a:defRPr noProof="1"/>
            </a:pPr>
            <a:r>
              <a:rPr noProof="1" sz="2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Что такое self в Python?</a:t>
            </a:r>
            <a:endParaRPr altLang="en-us" lang="en-us" sz="2800">
              <a:latin charset="-52" pitchFamily="1" typeface="Times New Roman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97000"/>
              </a:lnSpc>
              <a:spcAft>
                <a:spcPts val="800"/>
              </a:spcAft>
              <a:buNone/>
              <a:defRPr noProof="1"/>
            </a:pPr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Служебное слово self - это ссылка на текущий экземпляр класса. Как правило, эта ссылка передается в качестве первого параметра метода Python:</a:t>
            </a:r>
            <a:endParaRPr altLang="en-us" lang="en-us" sz="1800">
              <a:latin charset="-52" pitchFamily="1" typeface="Times New Roman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97000"/>
              </a:lnSpc>
              <a:spcAft>
                <a:spcPts val="800"/>
              </a:spcAft>
              <a:buNone/>
              <a:defRPr noProof="1"/>
            </a:pPr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class Apple:</a:t>
            </a:r>
            <a:br/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____# Создаем объект с общим количеством яблок 12</a:t>
            </a:r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____def __init__(self):</a:t>
            </a:r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________self.whole_amount = 12</a:t>
            </a:r>
            <a:br/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____# Съедаем часть яблок для текущего объекта</a:t>
            </a:r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def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 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eat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(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self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, 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number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):</a:t>
            </a:r>
            <a:br/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________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self.whole_amount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 -= </a:t>
            </a:r>
            <a:r>
              <a:rPr b="1"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number</a:t>
            </a:r>
            <a:br/>
            <a:br/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Стоит обратить внимание, что на самом деле слово </a:t>
            </a:r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self</a:t>
            </a:r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 не является зарезервированным. Просто существует некоторое соглашение, по которому первый параметр метода именуется </a:t>
            </a:r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self</a:t>
            </a:r>
            <a:r>
              <a:rPr noProof="1" sz="1800">
                <a:latin charset="-52" pitchFamily="1" typeface="Times New Roman"/>
                <a:ea charset="-52" pitchFamily="2" typeface="Calibri"/>
                <a:cs charset="-52" pitchFamily="1" typeface="Times New Roman"/>
              </a:rPr>
              <a:t> и передает ссылку на текущий объект, для которого этот метода был вызван. Хотите назвать первый параметр метода по-другому - пожалуйста.</a:t>
            </a:r>
            <a:br/>
            <a:endParaRPr noProof="1" sz="16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cBgAA4BAAAPxDAABQGQAAEAAAACYAAAAIAAAAASAAAAAAAAA="/>
              </a:ext>
            </a:extLst>
          </p:cNvSpPr>
          <p:nvPr>
            <p:ph type="title"/>
          </p:nvPr>
        </p:nvSpPr>
        <p:spPr>
          <a:xfrm>
            <a:off x="993140" y="274320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noProof="1"/>
            </a:pPr>
            <a:r>
              <a:rPr noProof="1">
                <a:latin charset="-52" pitchFamily="1" typeface="Times New Roman"/>
                <a:ea charset="0" typeface="Century Gothic"/>
                <a:cs charset="-52" pitchFamily="1" typeface="Times New Roman"/>
              </a:rPr>
              <a:t>Задание №1</a:t>
            </a:r>
            <a:br/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Создайте класс </a:t>
            </a:r>
            <a:r>
              <a:rPr altLang="en-us" lang="en-us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Example. </a:t>
            </a:r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В нём пропишите </a:t>
            </a:r>
            <a:r>
              <a:rPr altLang="en-us" lang="en-us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3</a:t>
            </a:r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 </a:t>
            </a:r>
            <a:r>
              <a:rPr altLang="en-us" lang="en-us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(</a:t>
            </a:r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метода) функции. Две переменные задайте статически, две динамически.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Первая функция: создайте переменную и выведите её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Вторая функция: верните сумму 2-ух глобальных переменных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Третья функция: верните результат возведения первой динамической переменной во вторую динамическую переменную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Создайте объект класса.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Напечатайте обе функции</a:t>
            </a:r>
            <a:br/>
            <a:r>
              <a:rPr noProof="1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Напечатайте переменную </a:t>
            </a:r>
            <a:r>
              <a:rPr altLang="en-us" lang="en-us" sz="2800">
                <a:latin charset="-52" pitchFamily="1" typeface="Times New Roman"/>
                <a:ea charset="0" typeface="Century Gothic"/>
                <a:cs charset="-52" pitchFamily="1" typeface="Times New Roman"/>
              </a:rPr>
              <a:t>a</a:t>
            </a:r>
            <a:endParaRPr noProof="1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BQAAhwAAAKRDAAD3CAAAEAAAACYAAAAIAAAAAQAAAAAAAAA="/>
              </a:ext>
            </a:extLst>
          </p:cNvSpPr>
          <p:nvPr>
            <p:ph type="title"/>
          </p:nvPr>
        </p:nvSpPr>
        <p:spPr>
          <a:xfrm>
            <a:off x="937260" y="85725"/>
            <a:ext cx="10058400" cy="1371600"/>
          </a:xfrm>
        </p:spPr>
        <p:txBody>
          <a:bodyPr numCol="1"/>
          <a:lstStyle/>
          <a:p>
            <a:pPr algn="ctr">
              <a:defRPr noProof="1"/>
            </a:pPr>
            <a:r>
              <a:rPr altLang="ru-ru" lang="ru-ru">
                <a:latin charset="-52" pitchFamily="1" typeface="Times New Roman"/>
                <a:ea charset="0" typeface="Century Gothic"/>
                <a:cs charset="-52" pitchFamily="1" typeface="Times New Roman"/>
              </a:rPr>
              <a:t>Решение:</a:t>
            </a:r>
            <a:endParaRPr altLang="ru-ru" lang="ru-ru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pic>
        <p:nvPicPr>
          <p:cNvPr id="3" name="Рисунок 7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laAE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RkAAJ8HAACbMQAAbCc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35" y="1238885"/>
            <a:ext cx="3935730" cy="5169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ADBQAAmQQAAA5HAADBDAAAEAAAACYAAAAIAAAAASAAAAAAAAA="/>
              </a:ext>
            </a:extLst>
          </p:cNvSpPr>
          <p:nvPr>
            <p:ph idx="1" type="body"/>
          </p:nvPr>
        </p:nvSpPr>
        <p:spPr>
          <a:xfrm>
            <a:off x="814705" y="747395"/>
            <a:ext cx="10735945" cy="132588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indent="0" marL="0">
              <a:lnSpc>
                <a:spcPct val="90000"/>
              </a:lnSpc>
              <a:spcBef>
                <a:spcPts val="845"/>
              </a:spcBef>
              <a:buNone/>
              <a:defRPr noProof="1" sz="1410"/>
            </a:pPr>
            <a:r>
              <a:rPr b="1"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Объектно-ориентированное программирование (ООП)</a:t>
            </a:r>
            <a:r>
              <a:rPr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—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  <a:endParaRPr noProof="1" sz="2255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90000"/>
              </a:lnSpc>
              <a:spcBef>
                <a:spcPts val="845"/>
              </a:spcBef>
              <a:buNone/>
              <a:defRPr noProof="1" sz="1410"/>
            </a:pPr>
            <a:endParaRPr noProof="1" sz="1690"/>
          </a:p>
        </p:txBody>
      </p:sp>
      <p:pic>
        <p:nvPicPr>
          <p:cNvPr id="3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ahMAAMoNAACnOAAA4yU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241550"/>
            <a:ext cx="6053455" cy="39173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noProof="1" sz="4400">
                <a:latin charset="-52" pitchFamily="1" typeface="Times New Roman"/>
                <a:ea charset="0" typeface="Century Gothic"/>
                <a:cs charset="-52" pitchFamily="1" typeface="Times New Roman"/>
              </a:rPr>
              <a:t>Что такое ООП?</a:t>
            </a:r>
            <a:endParaRPr noProof="1" sz="4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DVBAAAZAwAACtGAAASJAAAEAAAACYAAAAIAAAAASAAAAAAAAA="/>
              </a:ext>
            </a:extLst>
          </p:cNvSpPr>
          <p:nvPr>
            <p:ph idx="1" type="body"/>
          </p:nvPr>
        </p:nvSpPr>
        <p:spPr>
          <a:xfrm>
            <a:off x="785495" y="2014220"/>
            <a:ext cx="10621010" cy="384937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indent="0" marL="0">
              <a:lnSpc>
                <a:spcPct val="87000"/>
              </a:lnSpc>
              <a:spcBef>
                <a:spcPts val="835"/>
              </a:spcBef>
              <a:spcAft>
                <a:spcPts val="745"/>
              </a:spcAft>
              <a:buNone/>
              <a:defRPr noProof="1" sz="1395"/>
            </a:pPr>
            <a:r>
              <a:rPr noProof="1" sz="223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Вы наверняка слышали, что существуют два главных подхода к написанию программ:</a:t>
            </a:r>
            <a:endParaRPr noProof="1" sz="2230">
              <a:latin charset="-52" pitchFamily="1" typeface="Times New Roman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87000"/>
              </a:lnSpc>
              <a:spcBef>
                <a:spcPts val="835"/>
              </a:spcBef>
              <a:spcAft>
                <a:spcPts val="745"/>
              </a:spcAft>
              <a:buFontTx/>
              <a:buAutoNum type="arabicPeriod"/>
              <a:tabLst>
                <a:tab algn="l" pos="457200"/>
              </a:tabLst>
              <a:defRPr noProof="1" sz="1395"/>
            </a:pPr>
            <a:r>
              <a:rPr noProof="1" sz="223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Процедурное программирование</a:t>
            </a:r>
            <a:endParaRPr noProof="1" sz="2230">
              <a:solidFill>
                <a:srgbClr val="252525"/>
              </a:solidFill>
              <a:latin charset="-52" pitchFamily="1" typeface="Times New Roman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87000"/>
              </a:lnSpc>
              <a:spcBef>
                <a:spcPts val="835"/>
              </a:spcBef>
              <a:spcAft>
                <a:spcPts val="745"/>
              </a:spcAft>
              <a:buFontTx/>
              <a:buAutoNum type="arabicPeriod"/>
              <a:tabLst>
                <a:tab algn="l" pos="457200"/>
              </a:tabLst>
              <a:defRPr noProof="1" sz="1395"/>
            </a:pPr>
            <a:r>
              <a:rPr noProof="1" sz="223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Объектно-ориентированное программирование (оно же ООП)</a:t>
            </a:r>
            <a:endParaRPr noProof="1" sz="2230">
              <a:solidFill>
                <a:srgbClr val="252525"/>
              </a:solidFill>
              <a:latin charset="-52" pitchFamily="1" typeface="Times New Roman"/>
              <a:ea charset="-52" pitchFamily="2" typeface="Calibri"/>
              <a:cs charset="-52" pitchFamily="1" typeface="Times New Roman"/>
            </a:endParaRPr>
          </a:p>
          <a:p>
            <a:pPr indent="0" marL="0">
              <a:lnSpc>
                <a:spcPct val="90000"/>
              </a:lnSpc>
              <a:spcBef>
                <a:spcPts val="835"/>
              </a:spcBef>
              <a:buNone/>
              <a:defRPr noProof="1" sz="1395"/>
            </a:pPr>
            <a:r>
              <a:rPr noProof="1" sz="2230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Оба подхода объединены общей целью - сделать процесс программирования максимально эффективным. Это значит, что благодаря им разработка программного обеспечения становится более простой для понимания, легко масштабируемой и содержащей минимальное количество ошибок.</a:t>
            </a:r>
            <a:br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ZAwAAOAQAACdHAACYJQAAECAAACYAAAAIAAAA//////////8="/>
              </a:ext>
            </a:extLst>
          </p:cNvSpPr>
          <p:nvPr/>
        </p:nvSpPr>
        <p:spPr>
          <a:xfrm>
            <a:off x="625475" y="685800"/>
            <a:ext cx="10941050" cy="54254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 indent="-342900" marL="342900">
              <a:buFont charset="0" typeface="Century Gothic"/>
              <a:buAutoNum type="arabicPeriod"/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Класс описывает множество объектов, имеющих общую структуру и обладающих одинаковым поведением. Класс - это шаблон кода, по которому создаются объекты. Т. е. сам по себе класс ничего не делает, но с его помощью можно создать объект и уже его использовать в работе.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indent="-342900" marL="342900">
              <a:buFont charset="0" typeface="Century Gothic"/>
              <a:buAutoNum type="arabicPeriod"/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Данные внутри класса делятся на свойства и методы. Свойства класса (они же поля или атрибуты) - это характеристики объекта класса.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indent="-342900" marL="342900">
              <a:buFont charset="0" typeface="Century Gothic"/>
              <a:buAutoNum type="arabicPeriod"/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Методы класса - это функции, с помощью которых можно оперировать данными класса.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indent="-342900" marL="342900">
              <a:buFont charset="0" typeface="Century Gothic"/>
              <a:buAutoNum type="arabicPeriod"/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Объект - это конкретный представитель класса.</a:t>
            </a:r>
            <a:endParaRPr altLang="ru-ru" lang="ru-ru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indent="-342900" marL="342900">
              <a:buFont charset="0" typeface="Century Gothic"/>
              <a:buAutoNum type="arabicPeriod"/>
              <a:defRPr altLang="ru-ru" lang="ru-ru"/>
            </a:pPr>
            <a:r>
              <a:rPr altLang="ru-ru" lang="ru-ru" sz="2400">
                <a:latin charset="-52" pitchFamily="1" typeface="Times New Roman"/>
                <a:ea charset="0" typeface="Century Gothic"/>
                <a:cs charset="-52" pitchFamily="1" typeface="Times New Roman"/>
              </a:rPr>
              <a:t>Объект класса и экземпляр класса - это одно и то же.</a:t>
            </a:r>
            <a:endParaRPr altLang="en-us" lang="en-us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indent="-342900" marL="342900">
              <a:buFont charset="0" typeface="Century Gothic"/>
              <a:buAutoNum type="arabicPeriod"/>
              <a:defRPr altLang="ru-ru" lang="ru-ru"/>
            </a:pPr>
            <a:endParaRPr altLang="en-us" lang="en-us" sz="2400"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algn="ctr">
              <a:defRPr altLang="ru-ru" lang="ru-ru"/>
            </a:pPr>
            <a:endParaRPr altLang="en-us" b="1" lang="en-us" sz="2400">
              <a:solidFill>
                <a:srgbClr val="FF0000"/>
              </a:solidFill>
            </a:endParaRPr>
          </a:p>
          <a:p>
            <a:pPr algn="ctr">
              <a:defRPr altLang="ru-ru" lang="ru-ru"/>
            </a:pPr>
            <a:r>
              <a:rPr altLang="ru-ru" b="1" lang="ru-ru" sz="2400">
                <a:solidFill>
                  <a:srgbClr val="FF0000"/>
                </a:solidFill>
              </a:rPr>
              <a:t>Класс = Свойства + Методы</a:t>
            </a:r>
            <a:endParaRPr altLang="ru-ru" b="1" lang="ru-ru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ChangeArrowheads="1" noGrp="1"/>
            <a:extLst>
              <a:ext uri="smNativeData">
                <pr:smNativeData xmlns:pr="smNativeData" val="SMDATA_13_cL6s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DZBAAA6gQAAHBEAACeJAAAEAAAACYAAAAIAAAAASAAAAAAAAA="/>
              </a:ext>
            </a:extLst>
          </p:cNvSpPr>
          <p:nvPr>
            <p:ph idx="1" type="body"/>
          </p:nvPr>
        </p:nvSpPr>
        <p:spPr>
          <a:xfrm>
            <a:off x="788035" y="798830"/>
            <a:ext cx="10337165" cy="5153660"/>
          </a:xfrm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indent="0" marL="0">
              <a:lnSpc>
                <a:spcPct val="87000"/>
              </a:lnSpc>
              <a:spcBef>
                <a:spcPts val="845"/>
              </a:spcBef>
              <a:spcAft>
                <a:spcPts val="750"/>
              </a:spcAft>
              <a:buNone/>
              <a:defRPr noProof="1" sz="1410"/>
            </a:pPr>
            <a:r>
              <a:rPr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Итак, чем же хорош подход ООП?</a:t>
            </a:r>
            <a:br/>
            <a:endParaRPr noProof="1" sz="2255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87000"/>
              </a:lnSpc>
              <a:spcBef>
                <a:spcPts val="845"/>
              </a:spcBef>
              <a:spcAft>
                <a:spcPts val="750"/>
              </a:spcAft>
              <a:buFontTx/>
              <a:buAutoNum type="arabicPeriod"/>
              <a:tabLst>
                <a:tab algn="l" pos="457200"/>
              </a:tabLst>
              <a:defRPr noProof="1" sz="1410"/>
            </a:pPr>
            <a:r>
              <a:rPr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Программа разбивается на объекты. Каждый объект отвечает за собственные данные и их обработку. Как результат - код становится проще и читабельней.</a:t>
            </a:r>
            <a:endParaRPr noProof="1" sz="2255">
              <a:solidFill>
                <a:srgbClr val="252525"/>
              </a:solidFill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87000"/>
              </a:lnSpc>
              <a:spcBef>
                <a:spcPts val="845"/>
              </a:spcBef>
              <a:spcAft>
                <a:spcPts val="750"/>
              </a:spcAft>
              <a:buFontTx/>
              <a:buAutoNum type="arabicPeriod"/>
              <a:tabLst>
                <a:tab algn="l" pos="457200"/>
              </a:tabLst>
              <a:defRPr noProof="1" sz="1410"/>
            </a:pPr>
            <a:r>
              <a:rPr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Уменьшается дупликация кода. Нужен новый объект, содержимое которого на 90% повторяет уже существующий? Давайте создадим новый класс и унаследуем эти 90% функционала от родительского класса!</a:t>
            </a:r>
            <a:endParaRPr noProof="1" sz="2255">
              <a:solidFill>
                <a:srgbClr val="252525"/>
              </a:solidFill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 defTabSz="914400" indent="-342900" marL="342900">
              <a:lnSpc>
                <a:spcPct val="87000"/>
              </a:lnSpc>
              <a:spcBef>
                <a:spcPts val="845"/>
              </a:spcBef>
              <a:spcAft>
                <a:spcPts val="750"/>
              </a:spcAft>
              <a:buFontTx/>
              <a:buAutoNum type="arabicPeriod"/>
              <a:tabLst>
                <a:tab algn="l" pos="457200"/>
              </a:tabLst>
              <a:defRPr noProof="1" sz="1410"/>
            </a:pPr>
            <a:r>
              <a:rPr noProof="1" sz="2255">
                <a:solidFill>
                  <a:srgbClr val="252525"/>
                </a:solidFill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Упрощается и ускоряется процесс написания программ. Можно сначала создать высокоуровневую структуру классов и базовый функционал, а уже потом перейти к их подробной реализации.</a:t>
            </a:r>
            <a:endParaRPr noProof="1" sz="2255">
              <a:solidFill>
                <a:srgbClr val="252525"/>
              </a:solidFill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90000"/>
              </a:lnSpc>
              <a:spcBef>
                <a:spcPts val="845"/>
              </a:spcBef>
              <a:defRPr noProof="1" sz="1410"/>
            </a:pPr>
            <a:endParaRPr noProof="1" sz="169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jBAAAYAQAAMRHAAD4FQAAECAAACYAAAAIAAAA//////////8="/>
              </a:ext>
            </a:extLst>
          </p:cNvSpPr>
          <p:nvPr/>
        </p:nvSpPr>
        <p:spPr>
          <a:xfrm>
            <a:off x="672465" y="711200"/>
            <a:ext cx="10993755" cy="286004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Класс</a:t>
            </a:r>
            <a:r>
              <a:rPr altLang="ru-ru" lang="ru-ru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— в объектно-ориентированном программировании, представляет собой шаблон для создания объектов, обеспечивающий начальные значения состояний: инициализация полей-переменных и реализация поведения функций или методов.</a:t>
            </a:r>
            <a:endParaRPr altLang="ru-ru" lang="ru-ru">
              <a:latin charset="-52" pitchFamily="1" typeface="Times New Roman"/>
              <a:ea charset="-52" pitchFamily="1" typeface="Times New Roman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endParaRPr altLang="ru-ru" lang="ru-ru" sz="20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altLang="ru-ru" lang="ru-ru"/>
            </a:pPr>
            <a:r>
              <a:rPr altLang="ru-ru" b="1" lang="ru-ru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Объект</a:t>
            </a:r>
            <a:r>
              <a:rPr altLang="ru-ru" lang="ru-ru">
                <a:latin charset="-52" pitchFamily="1" typeface="Times New Roman"/>
                <a:ea charset="-52" pitchFamily="1" typeface="Times New Roman"/>
                <a:cs charset="-52" pitchFamily="1" typeface="Times New Roman"/>
              </a:rPr>
              <a:t> — некоторая сущность в цифровом пространстве, обладающая определённым состоянием и поведением, имеющая определенные свойства (атрибуты) и операции над ними (методы). Как правило, при рассмотрении объектов выделяется то, что объекты принадлежат одному или нескольким классам, которые определяют поведение (являются моделью) объекта. Термины «экземпляр класса» и «объект» взаимозаменяемы.</a:t>
            </a:r>
            <a:endParaRPr altLang="ru-ru" lang="ru-ru" sz="1600">
              <a:latin charset="-52" pitchFamily="2" typeface="Calibri"/>
              <a:ea charset="-52" pitchFamily="2" typeface="Calibri"/>
              <a:cs charset="-52" pitchFamily="1" typeface="Times New Roman"/>
            </a:endParaRPr>
          </a:p>
        </p:txBody>
      </p:sp>
      <p:pic>
        <p:nvPicPr>
          <p:cNvPr id="3" name="Рисунок 6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vRsAALkWAADjMAAAkSY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5" y="3693795"/>
            <a:ext cx="3437890" cy="25755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gB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Jg0AACwFAADaPQAABCU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840740"/>
            <a:ext cx="7917180" cy="5176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ChangeArrowheads="1" noGrp="1"/>
            <a:extLst>
              <a:ext uri="smNativeData">
                <pr:smNativeData xmlns:pr="smNativeData" val="SMDATA_13_cL6s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UgEAAHBEAADCCQAAEAAAACYAAAAIAAAAASAAAAAAAAA="/>
              </a:ext>
            </a:extLst>
          </p:cNvSpPr>
          <p:nvPr>
            <p:ph type="title"/>
          </p:nvPr>
        </p:nvSpPr>
        <p:spPr>
          <a:xfrm>
            <a:off x="1066800" y="214630"/>
            <a:ext cx="10058400" cy="1371600"/>
          </a:xfrm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altLang="ru-ru" lang="ru-ru" sz="3600">
                <a:latin charset="-52" pitchFamily="1" typeface="Times New Roman"/>
                <a:ea charset="0" typeface="Century Gothic"/>
                <a:cs charset="-52" pitchFamily="1" typeface="Times New Roman"/>
              </a:rPr>
              <a:t>Парадигмы ООП</a:t>
            </a:r>
            <a:br/>
            <a:r>
              <a:rPr altLang="ru-ru" lang="ru-ru" sz="3600">
                <a:latin charset="-52" pitchFamily="1" typeface="Times New Roman"/>
                <a:ea charset="0" typeface="Century Gothic"/>
                <a:cs charset="-52" pitchFamily="1" typeface="Times New Roman"/>
              </a:rPr>
              <a:t>Абстракция</a:t>
            </a:r>
            <a:endParaRPr altLang="ru-ru" lang="ru-ru" sz="3600">
              <a:latin charset="-52" pitchFamily="1" typeface="Times New Roman"/>
              <a:ea charset="0" typeface="Century Gothic"/>
              <a:cs charset="-52" pitchFamily="1" typeface="Times New Roman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L6s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2BAAA4gcAAB5FAAC0FQAAECAAACYAAAAIAAAA//////////8="/>
              </a:ext>
            </a:extLst>
          </p:cNvSpPr>
          <p:nvPr/>
        </p:nvSpPr>
        <p:spPr>
          <a:xfrm>
            <a:off x="725170" y="1281430"/>
            <a:ext cx="10510520" cy="224663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altLang="ru-ru" lang="ru-ru"/>
            </a:pPr>
            <a:r>
              <a:rPr altLang="ru-ru" b="1" lang="ru-ru" sz="2000">
                <a:latin charset="-52" pitchFamily="1" typeface="Times New Roman"/>
                <a:ea charset="-52" pitchFamily="1" typeface="Times New Roman"/>
                <a:cs charset="0" typeface="Century Gothic"/>
              </a:rPr>
              <a:t>Абстракция</a:t>
            </a:r>
            <a:r>
              <a:rPr altLang="ru-ru" lang="ru-ru" sz="2000">
                <a:latin charset="-52" pitchFamily="1" typeface="Times New Roman"/>
                <a:ea charset="-52" pitchFamily="1" typeface="Times New Roman"/>
                <a:cs charset="0" typeface="Century Gothic"/>
              </a:rPr>
              <a:t> - принцип ООП, согласно которому объект характеризуется свойствами, которые отличают его от всех остальных объектов и при этом четко определяют его концептуальные границы.</a:t>
            </a:r>
            <a:endParaRPr altLang="ru-ru" lang="ru-ru" sz="2000">
              <a:latin charset="-52" pitchFamily="1" typeface="Times New Roman"/>
              <a:ea charset="-52" pitchFamily="1" typeface="Times New Roman"/>
              <a:cs charset="0" typeface="Century Gothic"/>
            </a:endParaRPr>
          </a:p>
          <a:p>
            <a:pPr algn="l">
              <a:defRPr altLang="ru-ru" lang="ru-ru"/>
            </a:pP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Т. е. абстракция позволяет:</a:t>
            </a:r>
            <a:endParaRPr altLang="en-us" lang="en-us" sz="2000">
              <a:solidFill>
                <a:srgbClr val="252525"/>
              </a:solidFill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algn="l" indent="-457200" marL="457200">
              <a:buFont charset="0" typeface="Century Gothic"/>
              <a:buAutoNum type="arabicPeriod"/>
              <a:defRPr altLang="ru-ru" lang="ru-ru"/>
            </a:pP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Выделить главные и наиболее значимые свойства предмета.</a:t>
            </a:r>
            <a:endParaRPr altLang="ru-ru" lang="ru-ru" sz="2000">
              <a:solidFill>
                <a:srgbClr val="252525"/>
              </a:solidFill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 algn="l">
              <a:buFont charset="0" typeface="Century Gothic"/>
              <a:buAutoNum type="arabicPeriod"/>
              <a:defRPr altLang="ru-ru" lang="ru-ru"/>
            </a:pP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 </a:t>
            </a:r>
            <a:r>
              <a:rPr altLang="en-us" lang="en-us" sz="20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   </a:t>
            </a:r>
            <a:r>
              <a:rPr altLang="ru-ru" lang="ru-ru" sz="2000">
                <a:solidFill>
                  <a:srgbClr val="252525"/>
                </a:solidFill>
                <a:latin charset="-52" pitchFamily="1" typeface="Times New Roman"/>
                <a:ea charset="0" typeface="Century Gothic"/>
                <a:cs charset="-52" pitchFamily="1" typeface="Times New Roman"/>
              </a:rPr>
              <a:t>Отбросить второстепенные характеристики.</a:t>
            </a:r>
            <a:endParaRPr altLang="ru-ru" lang="ru-ru" sz="2000">
              <a:solidFill>
                <a:srgbClr val="252525"/>
              </a:solidFill>
              <a:latin charset="-52" pitchFamily="1" typeface="Times New Roman"/>
              <a:ea charset="0" typeface="Century Gothic"/>
              <a:cs charset="-52" pitchFamily="1" typeface="Times New Roman"/>
            </a:endParaRPr>
          </a:p>
          <a:p>
            <a:pPr>
              <a:defRPr altLang="ru-ru" lang="ru-ru"/>
            </a:pPr>
            <a:endParaRPr altLang="ru-ru" lang="ru-ru" sz="2000"/>
          </a:p>
        </p:txBody>
      </p:sp>
      <p:pic>
        <p:nvPicPr>
          <p:cNvPr id="4" name="Рисунок 6"/>
          <p:cNvPicPr>
            <a:extLst>
              <a:ext uri="smNativeData">
                <pr:smNativeData xmlns:pr="smNativeData" val="SMDATA_15_cL6s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p9uh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RQAAIwTAABROAAAeycAABAAAAAmAAAACAAAAP//////////"/>
              </a:ext>
            </a:extLst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3177540"/>
            <a:ext cx="5875020" cy="3240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05046"/>
        </a:dk2>
        <a:lt2>
          <a:srgbClr val="F5F6F4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2021-04-10T06:20:04Z</dcterms:created>
  <dc:creator>Яна Шавель</dc:creator>
  <dc:description/>
  <cp:keywords/>
  <cp:lastModifiedBy>seryi</cp:lastModifiedBy>
  <dcterms:modified xsi:type="dcterms:W3CDTF">2021-12-05T13:28:16Z</dcterms:modified>
  <cp:revision>0</cp:revision>
  <dc:subject/>
  <dc:title>Введение в ООП классы</dc:title>
</cp:coreProperties>
</file>