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4" r:id="rId3"/>
    <p:sldId id="339" r:id="rId4"/>
    <p:sldId id="317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4" r:id="rId13"/>
    <p:sldId id="273" r:id="rId14"/>
    <p:sldId id="275" r:id="rId15"/>
    <p:sldId id="277" r:id="rId16"/>
    <p:sldId id="307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06.10.2021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06.10.2021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06.10.2021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06.10.2021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06.10.2021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06.10.2021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06.10.2021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06.10.2021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06.10.2021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06.10.2021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06.10.2021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06.10.2021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06.10.2021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06.10.2021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ru" sz="4400" dirty="0">
                <a:solidFill>
                  <a:schemeClr val="tx1"/>
                </a:solidFill>
              </a:rPr>
              <a:t>Коллекции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" dirty="0">
                <a:solidFill>
                  <a:schemeClr val="tx1"/>
                </a:solidFill>
              </a:rPr>
              <a:t>Занятие №5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4077F-CB81-4660-A4EC-D68D4755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57556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23180C-85C6-4ECB-B3FE-DCAD8CEB6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73" y="1572985"/>
            <a:ext cx="7594054" cy="41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</a:t>
            </a: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добавить новый элемент в список, используется </a:t>
            </a:r>
            <a:r>
              <a:rPr lang="ru-RU" sz="2000" b="0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list.append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(x) , где </a:t>
            </a:r>
            <a:r>
              <a:rPr lang="ru-RU" sz="2000" b="0" i="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нужное значение.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D708B-7CB9-426D-8AF3-66CE7CFB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807" y="1328394"/>
            <a:ext cx="4648384" cy="14519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52DDB1-FA72-4973-945E-381E58B8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6" y="3954463"/>
            <a:ext cx="3313817" cy="23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9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 на указанную позицию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Немаловажно обратить внимание на метод </a:t>
            </a:r>
            <a:r>
              <a:rPr lang="ru-RU" sz="2000" b="1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list.insert</a:t>
            </a:r>
            <a:r>
              <a:rPr lang="ru-RU" sz="2000" b="1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 x) 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sz="2000" dirty="0" err="1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i – позиция, x – нужное значение.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3451A3-30A8-47D8-94BD-928D0DE3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24" y="1366011"/>
            <a:ext cx="4330352" cy="15488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51823-6C17-43C0-8688-9554C981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841" y="4118524"/>
            <a:ext cx="6268317" cy="19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8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Изменение элементов списка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Изменение элементов списка происходит следующим образом: нужно выбрать элемент по индексу (порядковому номеру элемента) и присвоить новое значение</a:t>
            </a:r>
            <a:r>
              <a:rPr lang="ru-RU" sz="28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A3FA8-1527-4AF6-967A-C8C5D6D3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42" y="1279473"/>
            <a:ext cx="4485687" cy="176034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6BADF3-937C-4F2D-9977-953F2961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5" y="4635389"/>
            <a:ext cx="5855860" cy="16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4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1E1E1E"/>
                </a:solidFill>
                <a:latin typeface="OpenSansSemiBold"/>
              </a:rPr>
              <a:t>Удаление элемента из списка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551793" y="2662484"/>
            <a:ext cx="1057340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удаление из списка используют инструкцию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[i] , где </a:t>
            </a:r>
            <a:r>
              <a:rPr lang="ru-RU" sz="2000" dirty="0" err="1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список, i – индекс (позиция) элемента в списке</a:t>
            </a:r>
            <a:r>
              <a:rPr lang="en-US" sz="2000" dirty="0">
                <a:solidFill>
                  <a:srgbClr val="39393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rgbClr val="39393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Еще один способ удаления из списка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list.remove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, где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список, x – значение, которое нужно удалить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046ABA-7D20-45C8-B69E-BFD2D7AC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377" y="1214249"/>
            <a:ext cx="4497244" cy="12618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4EDB6B-4E46-44D0-96C0-51E1BE51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3" y="4431851"/>
            <a:ext cx="5432361" cy="17589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98D20C-139E-4BC3-9A3B-3517E7E0F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48" y="4431851"/>
            <a:ext cx="5432359" cy="175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0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6AC493-9657-4227-BFAE-0E362AFC970C}"/>
              </a:ext>
            </a:extLst>
          </p:cNvPr>
          <p:cNvSpPr txBox="1"/>
          <p:nvPr/>
        </p:nvSpPr>
        <p:spPr>
          <a:xfrm>
            <a:off x="725213" y="756745"/>
            <a:ext cx="1097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Удалять можно как из текущего списка, так и из вложенных списков: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удалять целыми диапазонами: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243CDE-ABEB-4141-889D-B51AAE77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415" y="1267422"/>
            <a:ext cx="4445169" cy="134060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B725D9-397F-4130-9C0D-39C8AAE0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" y="3429000"/>
            <a:ext cx="7281226" cy="26722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0903C2-DDCC-4382-B36D-63199170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504" y="4249973"/>
            <a:ext cx="3566509" cy="14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AB40-C8BD-4002-8DA2-259D9E57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345" y="104329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b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Домашнее задание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CEE52-26A5-44A7-A949-611669097354}"/>
              </a:ext>
            </a:extLst>
          </p:cNvPr>
          <p:cNvSpPr txBox="1"/>
          <p:nvPr/>
        </p:nvSpPr>
        <p:spPr>
          <a:xfrm>
            <a:off x="749824" y="1186563"/>
            <a:ext cx="10692352" cy="84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Прочитать про заполнение списков с помощью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9B81A2B-D780-4367-BDEA-369786CA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96" y="3656156"/>
            <a:ext cx="3487095" cy="25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F3DC0-F5CD-4A5F-AB24-A92B218A13A8}"/>
              </a:ext>
            </a:extLst>
          </p:cNvPr>
          <p:cNvSpPr txBox="1"/>
          <p:nvPr/>
        </p:nvSpPr>
        <p:spPr>
          <a:xfrm>
            <a:off x="885209" y="2580865"/>
            <a:ext cx="6721107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Подготовиться к экзамену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Повторить темы: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программирование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Циклы</a:t>
            </a:r>
          </a:p>
        </p:txBody>
      </p:sp>
    </p:spTree>
    <p:extLst>
      <p:ext uri="{BB962C8B-B14F-4D97-AF65-F5344CB8AC3E}">
        <p14:creationId xmlns:p14="http://schemas.microsoft.com/office/powerpoint/2010/main" val="185216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509640E-4ECD-47E0-B61B-11C0EAED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6466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пройденного на занятии 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endParaRPr lang="ru-B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34577-6C05-412E-9E8B-09E15191F7DF}"/>
              </a:ext>
            </a:extLst>
          </p:cNvPr>
          <p:cNvSpPr txBox="1"/>
          <p:nvPr/>
        </p:nvSpPr>
        <p:spPr>
          <a:xfrm>
            <a:off x="735724" y="1828255"/>
            <a:ext cx="10720552" cy="395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каких двух частей состоит 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while?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каком случае используются циклы?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прописывать условие цикла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выполняется цикл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вы знаете о бесконечном цикле?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Расскажите о к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онструкции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for-else, while-else.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Выполняется ли условие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завершить цикл принудительно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3EEC3-6A75-4040-895F-48A67A51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39" y="349135"/>
            <a:ext cx="10058400" cy="13716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домашнего задания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D2B70C-0A89-478C-B065-7883DB6CF79C}"/>
              </a:ext>
            </a:extLst>
          </p:cNvPr>
          <p:cNvSpPr/>
          <p:nvPr/>
        </p:nvSpPr>
        <p:spPr>
          <a:xfrm>
            <a:off x="764641" y="1878255"/>
            <a:ext cx="10506597" cy="3785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920"/>
              </a:spcAft>
            </a:pP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№1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Казино. Компьютер генерирует числа от 1 до 10 и от 1 до 2-х соответственно. Цифры от одного до 10 отвечают за номера, а от 1 до 2 за цвета(1-красный,2 черный).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Пользователю дается 5 попыток угадать номер и цвет(Прим. введения с клавиатуры: 3 красный).В случае неудачи вывести на экран правильную комбинацию.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E51A-E092-4B00-8E92-C81BB793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3EEBF-1004-4DC3-A779-0E09E9E28F8F}"/>
              </a:ext>
            </a:extLst>
          </p:cNvPr>
          <p:cNvSpPr txBox="1"/>
          <p:nvPr/>
        </p:nvSpPr>
        <p:spPr>
          <a:xfrm>
            <a:off x="1250731" y="2319081"/>
            <a:ext cx="8818179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Что такое коллекции.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arenR"/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Списки. Особенности, реализация, встроенные  функции для работы со списками.</a:t>
            </a:r>
          </a:p>
        </p:txBody>
      </p:sp>
    </p:spTree>
    <p:extLst>
      <p:ext uri="{BB962C8B-B14F-4D97-AF65-F5344CB8AC3E}">
        <p14:creationId xmlns:p14="http://schemas.microsoft.com/office/powerpoint/2010/main" val="236152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0649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такое коллекции?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0DADF-FA77-47E7-8C25-601789430279}"/>
              </a:ext>
            </a:extLst>
          </p:cNvPr>
          <p:cNvSpPr txBox="1"/>
          <p:nvPr/>
        </p:nvSpPr>
        <p:spPr>
          <a:xfrm>
            <a:off x="665355" y="1197223"/>
            <a:ext cx="10861288" cy="25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Коллекция в </a:t>
            </a:r>
            <a:r>
              <a:rPr lang="ru-RU" sz="2400" b="1" i="1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b="1" i="1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программный объект (переменная-контейнер), хранящая набор значений одного или различных типов, позволяющий обращаться к этим значениям, а также применять специальные функции и методы, зависящие от типа коллекции.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встроенные коллекционные типы данных в 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Python: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кортеж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tuple),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строку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множества (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set, 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frozenset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(</a:t>
            </a:r>
            <a:r>
              <a:rPr lang="en-US" sz="2400" dirty="0" err="1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ru-RU" sz="2400" dirty="0">
              <a:solidFill>
                <a:srgbClr val="252525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DE143D-B3F4-4A41-823D-9F989BFFD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21" y="3803074"/>
            <a:ext cx="2990555" cy="25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1CB5CF0-9B40-4D28-AAF7-6E5559050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08" y="850897"/>
            <a:ext cx="8139440" cy="51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4DEDA-A6B6-459C-846E-961C7B3D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>
            <a:normAutofit/>
          </a:bodyPr>
          <a:lstStyle/>
          <a:p>
            <a:pPr lvl="0" algn="ctr">
              <a:lnSpc>
                <a:spcPct val="150000"/>
              </a:lnSpc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C94DA-7EE3-4B23-B673-24D0A125A85E}"/>
              </a:ext>
            </a:extLst>
          </p:cNvPr>
          <p:cNvSpPr txBox="1"/>
          <p:nvPr/>
        </p:nvSpPr>
        <p:spPr>
          <a:xfrm>
            <a:off x="693682" y="1217225"/>
            <a:ext cx="1107790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Списки в Python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упорядоченные изменяемые коллекции объектов произвольных типов (почти как массив, но типы могут отличаться).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списка – самый первый и главный этап его создания. Для объявления списка в Python существует несколько способов.</a:t>
            </a:r>
          </a:p>
          <a:p>
            <a:pPr algn="l"/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7238DB0-BEFA-4FD4-B07B-60A26F43D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50" y="3760142"/>
            <a:ext cx="4695100" cy="18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0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2E21C-BCC9-4901-81B7-46BC782A7D5A}"/>
              </a:ext>
            </a:extLst>
          </p:cNvPr>
          <p:cNvSpPr txBox="1"/>
          <p:nvPr/>
        </p:nvSpPr>
        <p:spPr>
          <a:xfrm>
            <a:off x="714704" y="3215468"/>
            <a:ext cx="94803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№2: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функцию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этом примере создается пустой список</a:t>
            </a:r>
            <a:r>
              <a:rPr lang="ru-RU" b="0" i="0" dirty="0">
                <a:solidFill>
                  <a:srgbClr val="393939"/>
                </a:solidFill>
                <a:effectLst/>
                <a:latin typeface="Roboto"/>
              </a:rPr>
              <a:t>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39A49-0442-4831-AB89-C27F3B624CC8}"/>
              </a:ext>
            </a:extLst>
          </p:cNvPr>
          <p:cNvSpPr txBox="1"/>
          <p:nvPr/>
        </p:nvSpPr>
        <p:spPr>
          <a:xfrm>
            <a:off x="714704" y="414701"/>
            <a:ext cx="949084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№1: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Через литерал (выражение, создающее объект):</a:t>
            </a: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примере мы создали список с заранее известными данными. Если нужен пустой список, в квадратных скобках ничего не указывается –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3F50D2A-76F7-4E56-93B9-D17804E2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07" y="1070322"/>
            <a:ext cx="4834104" cy="121567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F8DFDB-F57F-4F98-9DE2-C2D7496B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3871089"/>
            <a:ext cx="3558764" cy="15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390A-EED6-455C-BC2E-B728045F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Обращение к элементу списка в Python</a:t>
            </a:r>
            <a:br>
              <a:rPr lang="ru-RU" b="0" i="0" dirty="0">
                <a:solidFill>
                  <a:srgbClr val="1E1E1E"/>
                </a:solidFill>
                <a:effectLst/>
                <a:latin typeface="OpenSansSemiBold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DF342C-D819-42CB-8B5A-54C1CEE8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55" y="1486316"/>
            <a:ext cx="4752841" cy="1615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70F13-A46C-486D-B8FC-76C58DBAF1BD}"/>
              </a:ext>
            </a:extLst>
          </p:cNvPr>
          <p:cNvSpPr txBox="1"/>
          <p:nvPr/>
        </p:nvSpPr>
        <p:spPr>
          <a:xfrm>
            <a:off x="809296" y="3217895"/>
            <a:ext cx="105734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операции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имеют два варианта выбора элемента: либо выбор непосредственно его по имени, либо обращение по индексу. Индексом называют его порядковый номер, начиная с нуля.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также </a:t>
            </a:r>
            <a:r>
              <a:rPr lang="ru-RU" sz="2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индекс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Roboto"/>
              </a:rPr>
              <a:t> </a:t>
            </a:r>
            <a:r>
              <a:rPr lang="ru-RU" sz="2000" b="0" i="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Отрицательными индексами называют расположение элементов в списке справа налево</a:t>
            </a:r>
            <a:endParaRPr lang="en-US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3939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solidFill>
                  <a:srgbClr val="39393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Отрицательным индексом удобно пользоваться, когда необходимо обратиться к последнему в списке элементу, не высчитывая его номер. Любой конечный элемент будет с индексом, равным -1</a:t>
            </a:r>
            <a:endParaRPr lang="ru-RU" sz="2000" b="0" i="0" dirty="0">
              <a:solidFill>
                <a:srgbClr val="3939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994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{ABD56F12-40B3-4EE5-A871-FC72C348337D}tf78438558_win32</Template>
  <TotalTime>4692</TotalTime>
  <Words>600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Garamond</vt:lpstr>
      <vt:lpstr>OpenSansSemiBold</vt:lpstr>
      <vt:lpstr>Roboto</vt:lpstr>
      <vt:lpstr>Times New Roman</vt:lpstr>
      <vt:lpstr>СавонVTI</vt:lpstr>
      <vt:lpstr>Коллекции</vt:lpstr>
      <vt:lpstr>Проверка пройденного на занятии №4.2</vt:lpstr>
      <vt:lpstr>Проверка домашнего задания</vt:lpstr>
      <vt:lpstr>План занятия</vt:lpstr>
      <vt:lpstr>Что такое коллекции?</vt:lpstr>
      <vt:lpstr>Презентация PowerPoint</vt:lpstr>
      <vt:lpstr>Списки</vt:lpstr>
      <vt:lpstr>Презентация PowerPoint</vt:lpstr>
      <vt:lpstr>Обращение к элементу списка в Python </vt:lpstr>
      <vt:lpstr>Пример программы </vt:lpstr>
      <vt:lpstr>Добавление в список  </vt:lpstr>
      <vt:lpstr>Добавление в список на указанную позицию  </vt:lpstr>
      <vt:lpstr>Изменение элементов списка  </vt:lpstr>
      <vt:lpstr>Удаление элемента из списка  </vt:lpstr>
      <vt:lpstr>Презентация PowerPoint</vt:lpstr>
      <vt:lpstr> Домашнее задание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Коллекции</dc:title>
  <dc:creator>Яна Шавель</dc:creator>
  <cp:lastModifiedBy>Яна Шавель</cp:lastModifiedBy>
  <cp:revision>66</cp:revision>
  <dcterms:created xsi:type="dcterms:W3CDTF">2021-04-07T14:36:15Z</dcterms:created>
  <dcterms:modified xsi:type="dcterms:W3CDTF">2021-10-06T18:01:59Z</dcterms:modified>
</cp:coreProperties>
</file>