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3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1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59" r:id="rId5"/>
  </p:sldMasterIdLst>
  <p:notesMasterIdLst>
    <p:notesMasterId r:id="rId6"/>
  </p:notesMasterIdLst>
  <p:handoutMasterIdLst>
    <p:handoutMasterId r:id="rId7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 type="screen16x9"/>
  <p:notesSz cx="6858000" cy="9144000"/>
  <p:defaultTextStyle>
    <a:defPPr rtl="0">
      <a:defRPr altLang="ru-ru" lang="ru-ru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autoAdjust="0" sz="14890"/>
    <p:restoredTop sz="94660"/>
  </p:normalViewPr>
  <p:slideViewPr>
    <p:cSldViewPr snapToGrid="0">
      <p:cViewPr varScale="1">
        <p:scale>
          <a:sx d="100" n="54"/>
          <a:sy d="100" n="54"/>
        </p:scale>
        <p:origin x="1152" y="60"/>
      </p:cViewPr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124"/>
          <a:sy d="100" n="124"/>
        </p:scale>
        <p:origin x="4950" y="96"/>
      </p:cViewPr>
    </p:cSldViewPr>
  </p:notesViewPr>
  <p:gridSpacing cx="72008" cy="72008"/>
</p:viewPr>
</file>

<file path=ppt/_rels/presentation.xml.rels><?xml version="1.0" encoding="UTF-8" standalone="yes"?><Relationships xmlns="http://schemas.openxmlformats.org/package/2006/relationships"><Relationship Id="rId30" Target="slides/slide23.xml" Type="http://schemas.openxmlformats.org/officeDocument/2006/relationships/slide"/><Relationship Id="rId27" Target="slides/slide20.xml" Type="http://schemas.openxmlformats.org/officeDocument/2006/relationships/slide"/><Relationship Id="rId26" Target="slides/slide19.xml" Type="http://schemas.openxmlformats.org/officeDocument/2006/relationships/slide"/><Relationship Id="rId25" Target="slides/slide18.xml" Type="http://schemas.openxmlformats.org/officeDocument/2006/relationships/slide"/><Relationship Id="rId24" Target="slides/slide17.xml" Type="http://schemas.openxmlformats.org/officeDocument/2006/relationships/slide"/><Relationship Id="rId21" Target="slides/slide14.xml" Type="http://schemas.openxmlformats.org/officeDocument/2006/relationships/slide"/><Relationship Id="rId19" Target="slides/slide12.xml" Type="http://schemas.openxmlformats.org/officeDocument/2006/relationships/slide"/><Relationship Id="rId20" Target="slides/slide13.xml" Type="http://schemas.openxmlformats.org/officeDocument/2006/relationships/slide"/><Relationship Id="rId18" Target="slides/slide11.xml" Type="http://schemas.openxmlformats.org/officeDocument/2006/relationships/slide"/><Relationship Id="rId17" Target="slides/slide10.xml" Type="http://schemas.openxmlformats.org/officeDocument/2006/relationships/slide"/><Relationship Id="rId16" Target="slides/slide9.xml" Type="http://schemas.openxmlformats.org/officeDocument/2006/relationships/slide"/><Relationship Id="rId15" Target="slides/slide8.xml" Type="http://schemas.openxmlformats.org/officeDocument/2006/relationships/slide"/><Relationship Id="rId14" Target="slides/slide7.xml" Type="http://schemas.openxmlformats.org/officeDocument/2006/relationships/slide"/><Relationship Id="rId13" Target="slides/slide6.xml" Type="http://schemas.openxmlformats.org/officeDocument/2006/relationships/slide"/><Relationship Id="rId12" Target="slides/slide5.xml" Type="http://schemas.openxmlformats.org/officeDocument/2006/relationships/slide"/><Relationship Id="rId11" Target="slides/slide4.xml" Type="http://schemas.openxmlformats.org/officeDocument/2006/relationships/slide"/><Relationship Id="rId10" Target="slides/slide3.xml" Type="http://schemas.openxmlformats.org/officeDocument/2006/relationships/slide"/><Relationship Id="rId9" Target="slides/slide2.xml" Type="http://schemas.openxmlformats.org/officeDocument/2006/relationships/slide"/><Relationship Id="rId8" Target="slides/slide1.xml" Type="http://schemas.openxmlformats.org/officeDocument/2006/relationships/slide"/><Relationship Id="rId7" Target="handoutMasters/handoutMaster1.xml" Type="http://schemas.openxmlformats.org/officeDocument/2006/relationships/handoutMaster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3" Target="slides/slide16.xml" Type="http://schemas.openxmlformats.org/officeDocument/2006/relationships/slide"/><Relationship Id="rId29" Target="slides/slide22.xml" Type="http://schemas.openxmlformats.org/officeDocument/2006/relationships/slide"/><Relationship Id="rId2" Target="viewProps.xml" Type="http://schemas.openxmlformats.org/officeDocument/2006/relationships/viewProps"/><Relationship Id="rId22" Target="slides/slide15.xml" Type="http://schemas.openxmlformats.org/officeDocument/2006/relationships/slide"/><Relationship Id="rId28" Target="slides/slide21.xml" Type="http://schemas.openxmlformats.org/officeDocument/2006/relationships/slide"/><Relationship Id="rId1" Target="theme/theme1.xml" Type="http://schemas.openxmlformats.org/officeDocument/2006/relationships/theme"/></Relationships>
</file>

<file path=ppt/handoutMasters/_rels/handoutMaster1.xml.rels><?xml version="1.0" encoding="UTF-8" standalone="yes"?>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Верхний колонтитул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1048697" name="Дата 2"/>
          <p:cNvSpPr>
            <a:spLocks noGrp="1"/>
          </p:cNvSpPr>
          <p:nvPr>
            <p:ph idx="1" sz="quarter" type="dt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altLang="ru-RU" lang="ru-RU" smtClean="0"/>
              <a:t>10.09.2021</a:t>
            </a:fld>
            <a:endParaRPr dirty="0" lang="en-US"/>
          </a:p>
        </p:txBody>
      </p:sp>
      <p:sp>
        <p:nvSpPr>
          <p:cNvPr id="1048698" name="Нижний колонтитул 3"/>
          <p:cNvSpPr>
            <a:spLocks noGrp="1"/>
          </p:cNvSpPr>
          <p:nvPr>
            <p:ph idx="2" sz="quarter" type="ftr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1048699" name="Номер слайда 4"/>
          <p:cNvSpPr>
            <a:spLocks noGrp="1"/>
          </p:cNvSpPr>
          <p:nvPr>
            <p:ph idx="3" sz="quarter" type="sldNum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hf ftr="0" hdr="0"/>
</p:handoutMaster>
</file>

<file path=ppt/notesMasters/_rels/notes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Верхний колонтитул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1048691" name="Дата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altLang="ru-RU" lang="ru-RU" smtClean="0"/>
              <a:t>10.09.2021</a:t>
            </a:fld>
            <a:endParaRPr lang="en-US"/>
          </a:p>
        </p:txBody>
      </p:sp>
      <p:sp>
        <p:nvSpPr>
          <p:cNvPr id="1048692" name="Образ слайда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pPr rtl="0"/>
            <a:endParaRPr lang="en-US"/>
          </a:p>
        </p:txBody>
      </p:sp>
      <p:sp>
        <p:nvSpPr>
          <p:cNvPr id="1048693" name="Заметки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numCol="1" rIns="91440" rtlCol="0" tIns="45720" vert="horz"/>
          <a:lstStyle/>
          <a:p>
            <a:pPr lvl="0" rtl="0"/>
            <a:r>
              <a:rPr altLang="ru"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altLang="ru" lang="ru"/>
              <a:t>Второй уровень</a:t>
            </a:r>
          </a:p>
          <a:p>
            <a:pPr lvl="2" rtl="0"/>
            <a:r>
              <a:rPr altLang="ru" lang="ru"/>
              <a:t>Третий уровень</a:t>
            </a:r>
          </a:p>
          <a:p>
            <a:pPr lvl="3" rtl="0"/>
            <a:r>
              <a:rPr altLang="ru" lang="ru"/>
              <a:t>Четвертый уровень</a:t>
            </a:r>
          </a:p>
          <a:p>
            <a:pPr lvl="4" rtl="0"/>
            <a:r>
              <a:rPr altLang="ru" lang="ru"/>
              <a:t>Пятый уровень</a:t>
            </a:r>
            <a:endParaRPr lang="en-US"/>
          </a:p>
        </p:txBody>
      </p:sp>
      <p:sp>
        <p:nvSpPr>
          <p:cNvPr id="1048694" name="Нижний колонтитул 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1048695" name="Номер слайда 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hf ftr="0" hdr="0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Титульный слайд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Прямоугольник 4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rtl="0"/>
            <a:endParaRPr lang="en-US"/>
          </a:p>
        </p:txBody>
      </p:sp>
      <p:sp useBgFill="1">
        <p:nvSpPr>
          <p:cNvPr id="1048585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/>
          <a:ln algn="ctr" cap="flat" cmpd="sng" w="6350">
            <a:noFill/>
            <a:prstDash val="solid"/>
          </a:ln>
          <a:effectLst>
            <a:outerShdw algn="ctr" blurRad="50800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48586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/>
          <a:noFill/>
          <a:ln algn="ctr" cap="sq" cmpd="sng" w="6350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8587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6" name="Группа 6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145728" name="Прямая соединительная линия 16"/>
            <p:cNvCxnSpPr>
              <a:cxnSpLocks/>
            </p:cNvCxnSpPr>
            <p:nvPr/>
          </p:nvCxnSpPr>
          <p:spPr>
            <a:xfrm>
              <a:off x="5250180" y="1267730"/>
              <a:ext cx="0" cy="612648"/>
            </a:xfrm>
            <a:prstGeom prst="line"/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Прямая соединительная линия 17"/>
            <p:cNvCxnSpPr>
              <a:cxnSpLocks/>
            </p:cNvCxnSpPr>
            <p:nvPr/>
          </p:nvCxnSpPr>
          <p:spPr>
            <a:xfrm>
              <a:off x="6941820" y="1267730"/>
              <a:ext cx="0" cy="612648"/>
            </a:xfrm>
            <a:prstGeom prst="line"/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Прямая соединительная линия 18"/>
            <p:cNvCxnSpPr>
              <a:cxnSpLocks/>
            </p:cNvCxnSpPr>
            <p:nvPr/>
          </p:nvCxnSpPr>
          <p:spPr>
            <a:xfrm>
              <a:off x="5250180" y="1883664"/>
              <a:ext cx="1691640" cy="0"/>
            </a:xfrm>
            <a:prstGeom prst="line"/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8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 bIns="45720" numCol="1" rtlCol="0" tIns="45720">
            <a:normAutofit/>
          </a:bodyPr>
          <a:lstStyle>
            <a:lvl1pPr algn="ctr">
              <a:lnSpc>
                <a:spcPct val="83000"/>
              </a:lnSpc>
              <a:defRPr b="0" baseline="0" cap="all" dirty="0" kern="1200" lang="en-US" spc="-100" sz="68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sp>
        <p:nvSpPr>
          <p:cNvPr id="1048589" name="Подзаголовок 2"/>
          <p:cNvSpPr>
            <a:spLocks noGrp="1"/>
          </p:cNvSpPr>
          <p:nvPr>
            <p:ph idx="1" type="subTitle"/>
          </p:nvPr>
        </p:nvSpPr>
        <p:spPr>
          <a:xfrm>
            <a:off x="1629101" y="4682062"/>
            <a:ext cx="8936846" cy="457201"/>
          </a:xfrm>
        </p:spPr>
        <p:txBody>
          <a:bodyPr numCol="1" rtlCol="0">
            <a:normAutofit/>
          </a:bodyPr>
          <a:lstStyle>
            <a:lvl1pPr algn="ctr" indent="0" marL="0">
              <a:spcBef>
                <a:spcPts val="0"/>
              </a:spcBef>
              <a:buNone/>
              <a:defRPr baseline="0" spc="80"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 indent="0" marL="457200">
              <a:buNone/>
              <a:defRPr sz="1600"/>
            </a:lvl2pPr>
            <a:lvl3pPr algn="ctr" indent="0" marL="914400">
              <a:buNone/>
              <a:defRPr sz="16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pPr rtl="0"/>
            <a:r>
              <a:rPr altLang="ru-RU" lang="ru-RU"/>
              <a:t>Образец подзаголовка</a:t>
            </a:r>
            <a:endParaRPr dirty="0" lang="en-US"/>
          </a:p>
        </p:txBody>
      </p:sp>
      <p:sp>
        <p:nvSpPr>
          <p:cNvPr id="1048590" name="Дата 19"/>
          <p:cNvSpPr>
            <a:spLocks noGrp="1"/>
          </p:cNvSpPr>
          <p:nvPr>
            <p:ph idx="10" sz="half" type="dt"/>
          </p:nvPr>
        </p:nvSpPr>
        <p:spPr>
          <a:xfrm>
            <a:off x="5318760" y="1341256"/>
            <a:ext cx="1554480" cy="485546"/>
          </a:xfrm>
        </p:spPr>
        <p:txBody>
          <a:bodyPr numCol="1" rtlCol="0"/>
          <a:lstStyle>
            <a:lvl1pPr algn="ctr">
              <a:defRPr baseline="0" spc="0" sz="130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altLang="ru-RU" lang="ru-RU" smtClean="0"/>
              <a:t>10.09.2021</a:t>
            </a:fld>
            <a:endParaRPr dirty="0" lang="en-US"/>
          </a:p>
        </p:txBody>
      </p:sp>
      <p:sp>
        <p:nvSpPr>
          <p:cNvPr id="1048591" name="Нижний колонтитул 20"/>
          <p:cNvSpPr>
            <a:spLocks noGrp="1"/>
          </p:cNvSpPr>
          <p:nvPr>
            <p:ph idx="11" sz="quarter" type="ftr"/>
          </p:nvPr>
        </p:nvSpPr>
        <p:spPr>
          <a:xfrm>
            <a:off x="1629100" y="5177408"/>
            <a:ext cx="5730295" cy="228600"/>
          </a:xfrm>
        </p:spPr>
        <p:txBody>
          <a:bodyPr numCol="1"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dirty="0" lang="en-US"/>
          </a:p>
        </p:txBody>
      </p:sp>
      <p:sp>
        <p:nvSpPr>
          <p:cNvPr id="1048592" name="Номер слайда 21"/>
          <p:cNvSpPr>
            <a:spLocks noGrp="1"/>
          </p:cNvSpPr>
          <p:nvPr>
            <p:ph idx="12" sz="quarter" type="sldNum"/>
          </p:nvPr>
        </p:nvSpPr>
        <p:spPr>
          <a:xfrm>
            <a:off x="8606920" y="5177408"/>
            <a:ext cx="1955980" cy="228600"/>
          </a:xfrm>
        </p:spPr>
        <p:txBody>
          <a:bodyPr numCol="1"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Заголовок и вертикальный текст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Заголовок 1"/>
          <p:cNvSpPr>
            <a:spLocks noGrp="1"/>
          </p:cNvSpPr>
          <p:nvPr>
            <p:ph type="title"/>
          </p:nvPr>
        </p:nvSpPr>
        <p:spPr/>
        <p:txBody>
          <a:bodyPr numCol="1" rtlCol="0"/>
          <a:lstStyle/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sp>
        <p:nvSpPr>
          <p:cNvPr id="1048652" name="Вертикальный текст 2"/>
          <p:cNvSpPr>
            <a:spLocks noGrp="1"/>
          </p:cNvSpPr>
          <p:nvPr>
            <p:ph idx="1" orient="vert" type="body"/>
          </p:nvPr>
        </p:nvSpPr>
        <p:spPr/>
        <p:txBody>
          <a:bodyPr numCol="1" rtlCol="0" vert="eaVert"/>
          <a:lstStyle/>
          <a:p>
            <a:pPr lvl="0" rtl="0"/>
            <a:r>
              <a:rPr altLang="ru-RU" lang="ru-RU"/>
              <a:t>Образец текста</a:t>
            </a:r>
          </a:p>
          <a:p>
            <a:pPr lvl="1" rtl="0"/>
            <a:r>
              <a:rPr altLang="ru-RU" lang="ru-RU"/>
              <a:t>Второй уровень</a:t>
            </a:r>
          </a:p>
          <a:p>
            <a:pPr lvl="2" rtl="0"/>
            <a:r>
              <a:rPr altLang="ru-RU" lang="ru-RU"/>
              <a:t>Третий уровень</a:t>
            </a:r>
          </a:p>
          <a:p>
            <a:pPr lvl="3" rtl="0"/>
            <a:r>
              <a:rPr altLang="ru-RU" lang="ru-RU"/>
              <a:t>Четвертый уровень</a:t>
            </a:r>
          </a:p>
          <a:p>
            <a:pPr lvl="4" rtl="0"/>
            <a:r>
              <a:rPr altLang="ru-RU" lang="ru-RU"/>
              <a:t>Пятый уровень</a:t>
            </a:r>
            <a:endParaRPr dirty="0" lang="en-US"/>
          </a:p>
        </p:txBody>
      </p:sp>
      <p:sp>
        <p:nvSpPr>
          <p:cNvPr id="1048653" name="Дата 3"/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/>
          <a:p>
            <a:pPr rtl="0"/>
            <a:fld id="{3E92B999-6CB2-48D4-8AF6-3D1A5D13436B}" type="datetime1">
              <a:rPr altLang="ru-RU" lang="ru-RU" smtClean="0"/>
              <a:t>10.09.2021</a:t>
            </a:fld>
            <a:endParaRPr lang="en-US"/>
          </a:p>
        </p:txBody>
      </p:sp>
      <p:sp>
        <p:nvSpPr>
          <p:cNvPr id="1048654" name="Нижний колонтитул 4"/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/>
          <a:p>
            <a:pPr rtl="0"/>
            <a:endParaRPr lang="en-US"/>
          </a:p>
        </p:txBody>
      </p:sp>
      <p:sp>
        <p:nvSpPr>
          <p:cNvPr id="1048655" name="Номер слайда 5"/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Вертикальный заголовок и текст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Вертикальный заголовок 1"/>
          <p:cNvSpPr>
            <a:spLocks noGrp="1"/>
          </p:cNvSpPr>
          <p:nvPr>
            <p:ph orient="vert" type="title"/>
          </p:nvPr>
        </p:nvSpPr>
        <p:spPr>
          <a:xfrm>
            <a:off x="8991600" y="762000"/>
            <a:ext cx="2362200" cy="5257800"/>
          </a:xfrm>
        </p:spPr>
        <p:txBody>
          <a:bodyPr numCol="1" rtlCol="0" vert="eaVert"/>
          <a:lstStyle/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sp>
        <p:nvSpPr>
          <p:cNvPr id="1048639" name="Вертикальный текст 2"/>
          <p:cNvSpPr>
            <a:spLocks noGrp="1"/>
          </p:cNvSpPr>
          <p:nvPr>
            <p:ph idx="1" orient="vert" type="body"/>
          </p:nvPr>
        </p:nvSpPr>
        <p:spPr>
          <a:xfrm>
            <a:off x="838200" y="762000"/>
            <a:ext cx="8077200" cy="5257800"/>
          </a:xfrm>
        </p:spPr>
        <p:txBody>
          <a:bodyPr numCol="1" rtlCol="0" vert="eaVert"/>
          <a:lstStyle/>
          <a:p>
            <a:pPr lvl="0" rtl="0"/>
            <a:r>
              <a:rPr altLang="ru-RU" lang="ru-RU"/>
              <a:t>Образец текста</a:t>
            </a:r>
          </a:p>
          <a:p>
            <a:pPr lvl="1" rtl="0"/>
            <a:r>
              <a:rPr altLang="ru-RU" lang="ru-RU"/>
              <a:t>Второй уровень</a:t>
            </a:r>
          </a:p>
          <a:p>
            <a:pPr lvl="2" rtl="0"/>
            <a:r>
              <a:rPr altLang="ru-RU" lang="ru-RU"/>
              <a:t>Третий уровень</a:t>
            </a:r>
          </a:p>
          <a:p>
            <a:pPr lvl="3" rtl="0"/>
            <a:r>
              <a:rPr altLang="ru-RU" lang="ru-RU"/>
              <a:t>Четвертый уровень</a:t>
            </a:r>
          </a:p>
          <a:p>
            <a:pPr lvl="4" rtl="0"/>
            <a:r>
              <a:rPr altLang="ru-RU" lang="ru-RU"/>
              <a:t>Пятый уровень</a:t>
            </a:r>
            <a:endParaRPr dirty="0" lang="en-US"/>
          </a:p>
        </p:txBody>
      </p:sp>
      <p:sp>
        <p:nvSpPr>
          <p:cNvPr id="1048640" name="Дата 3"/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/>
          <a:p>
            <a:pPr rtl="0"/>
            <a:fld id="{B52C98DB-1092-48C4-AD4E-BD3E9D2E2345}" type="datetime1">
              <a:rPr altLang="ru-RU" lang="ru-RU" smtClean="0"/>
              <a:t>10.09.2021</a:t>
            </a:fld>
            <a:endParaRPr lang="en-US"/>
          </a:p>
        </p:txBody>
      </p:sp>
      <p:sp>
        <p:nvSpPr>
          <p:cNvPr id="1048641" name="Нижний колонтитул 4"/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/>
          <a:p>
            <a:pPr rtl="0"/>
            <a:endParaRPr lang="en-US"/>
          </a:p>
        </p:txBody>
      </p:sp>
      <p:sp>
        <p:nvSpPr>
          <p:cNvPr id="1048642" name="Номер слайда 5"/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Заголовок и объект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Заголовок 1"/>
          <p:cNvSpPr>
            <a:spLocks noGrp="1"/>
          </p:cNvSpPr>
          <p:nvPr>
            <p:ph type="title"/>
          </p:nvPr>
        </p:nvSpPr>
        <p:spPr/>
        <p:txBody>
          <a:bodyPr numCol="1" rtlCol="0"/>
          <a:lstStyle/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sp>
        <p:nvSpPr>
          <p:cNvPr id="1048598" name="Объект 2"/>
          <p:cNvSpPr>
            <a:spLocks noGrp="1"/>
          </p:cNvSpPr>
          <p:nvPr>
            <p:ph idx="1"/>
          </p:nvPr>
        </p:nvSpPr>
        <p:spPr/>
        <p:txBody>
          <a:bodyPr numCol="1" rtlCol="0"/>
          <a:lstStyle/>
          <a:p>
            <a:pPr lvl="0" rtl="0"/>
            <a:r>
              <a:rPr altLang="ru-RU" lang="ru-RU"/>
              <a:t>Образец текста</a:t>
            </a:r>
          </a:p>
          <a:p>
            <a:pPr lvl="1" rtl="0"/>
            <a:r>
              <a:rPr altLang="ru-RU" lang="ru-RU"/>
              <a:t>Второй уровень</a:t>
            </a:r>
          </a:p>
          <a:p>
            <a:pPr lvl="2" rtl="0"/>
            <a:r>
              <a:rPr altLang="ru-RU" lang="ru-RU"/>
              <a:t>Третий уровень</a:t>
            </a:r>
          </a:p>
          <a:p>
            <a:pPr lvl="3" rtl="0"/>
            <a:r>
              <a:rPr altLang="ru-RU" lang="ru-RU"/>
              <a:t>Четвертый уровень</a:t>
            </a:r>
          </a:p>
          <a:p>
            <a:pPr lvl="4" rtl="0"/>
            <a:r>
              <a:rPr altLang="ru-RU" lang="ru-RU"/>
              <a:t>Пятый уровень</a:t>
            </a:r>
            <a:endParaRPr dirty="0" lang="en-US"/>
          </a:p>
        </p:txBody>
      </p:sp>
      <p:sp>
        <p:nvSpPr>
          <p:cNvPr id="1048599" name="Дата 3"/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/>
          <a:p>
            <a:pPr rtl="0"/>
            <a:fld id="{629C2F20-7994-4D1E-A01C-96ECBA4612EB}" type="datetime1">
              <a:rPr altLang="ru-RU" lang="ru-RU" smtClean="0"/>
              <a:t>10.09.2021</a:t>
            </a:fld>
            <a:endParaRPr lang="en-US"/>
          </a:p>
        </p:txBody>
      </p:sp>
      <p:sp>
        <p:nvSpPr>
          <p:cNvPr id="1048600" name="Нижний колонтитул 4"/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/>
          <a:p>
            <a:pPr rtl="0"/>
            <a:endParaRPr lang="en-US"/>
          </a:p>
        </p:txBody>
      </p:sp>
      <p:sp>
        <p:nvSpPr>
          <p:cNvPr id="1048601" name="Номер слайда 5"/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Заголовок раздела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Прямоугольник 14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rtl="0"/>
            <a:endParaRPr lang="en-US"/>
          </a:p>
        </p:txBody>
      </p:sp>
      <p:sp useBgFill="1">
        <p:nvSpPr>
          <p:cNvPr id="1048657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/>
          <a:ln algn="ctr" cap="flat" cmpd="sng" w="6350">
            <a:noFill/>
            <a:prstDash val="solid"/>
          </a:ln>
          <a:effectLst>
            <a:outerShdw algn="ctr" blurRad="50800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48658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/>
          <a:noFill/>
          <a:ln algn="ctr" cap="sq" cmpd="sng" w="6350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8659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0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 numCol="1" rtlCol="0">
            <a:normAutofit/>
          </a:bodyPr>
          <a:lstStyle>
            <a:lvl1pPr algn="ctr">
              <a:lnSpc>
                <a:spcPct val="83000"/>
              </a:lnSpc>
              <a:defRPr baseline="0" cap="all" dirty="0" kern="1200" lang="en-US" spc="-100" sz="68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grpSp>
        <p:nvGrpSpPr>
          <p:cNvPr id="75" name="Группа 1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145731" name="Прямая соединительная линия 16"/>
            <p:cNvCxnSpPr>
              <a:cxnSpLocks/>
            </p:cNvCxnSpPr>
            <p:nvPr/>
          </p:nvCxnSpPr>
          <p:spPr>
            <a:xfrm>
              <a:off x="5250180" y="1267730"/>
              <a:ext cx="0" cy="612648"/>
            </a:xfrm>
            <a:prstGeom prst="line"/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Прямая соединительная линия 17"/>
            <p:cNvCxnSpPr>
              <a:cxnSpLocks/>
            </p:cNvCxnSpPr>
            <p:nvPr/>
          </p:nvCxnSpPr>
          <p:spPr>
            <a:xfrm>
              <a:off x="6941820" y="1267730"/>
              <a:ext cx="0" cy="612648"/>
            </a:xfrm>
            <a:prstGeom prst="line"/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Прямая соединительная линия 18"/>
            <p:cNvCxnSpPr>
              <a:cxnSpLocks/>
            </p:cNvCxnSpPr>
            <p:nvPr/>
          </p:nvCxnSpPr>
          <p:spPr>
            <a:xfrm>
              <a:off x="5250180" y="1883664"/>
              <a:ext cx="1691640" cy="0"/>
            </a:xfrm>
            <a:prstGeom prst="line"/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61" name="Текст 2"/>
          <p:cNvSpPr>
            <a:spLocks noGrp="1"/>
          </p:cNvSpPr>
          <p:nvPr>
            <p:ph idx="1" type="body"/>
          </p:nvPr>
        </p:nvSpPr>
        <p:spPr>
          <a:xfrm>
            <a:off x="1629156" y="4682062"/>
            <a:ext cx="8939784" cy="457200"/>
          </a:xfrm>
        </p:spPr>
        <p:txBody>
          <a:bodyPr anchor="t" numCol="1" rtlCol="0">
            <a:normAutofit/>
          </a:bodyPr>
          <a:lstStyle>
            <a:lvl1pPr algn="ctr" indent="0" marL="0">
              <a:buNone/>
              <a:tabLst>
                <a:tab algn="l" pos="2633663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indent="0" marL="457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altLang="ru-RU" lang="ru-RU"/>
              <a:t>Образец текста</a:t>
            </a:r>
          </a:p>
        </p:txBody>
      </p:sp>
      <p:sp>
        <p:nvSpPr>
          <p:cNvPr id="1048662" name="Дата 3"/>
          <p:cNvSpPr>
            <a:spLocks noGrp="1"/>
          </p:cNvSpPr>
          <p:nvPr>
            <p:ph idx="10" sz="half" type="dt"/>
          </p:nvPr>
        </p:nvSpPr>
        <p:spPr>
          <a:xfrm>
            <a:off x="5318760" y="1344502"/>
            <a:ext cx="1554480" cy="498781"/>
          </a:xfrm>
        </p:spPr>
        <p:txBody>
          <a:bodyPr numCol="1" rtlCol="0"/>
          <a:lstStyle>
            <a:lvl1pPr algn="ctr">
              <a:defRPr baseline="0" kern="1200" lang="en-US" spc="0" sz="13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altLang="ru-RU" lang="ru-RU" smtClean="0"/>
              <a:t>10.09.2021</a:t>
            </a:fld>
            <a:endParaRPr dirty="0" lang="en-US"/>
          </a:p>
        </p:txBody>
      </p:sp>
      <p:sp>
        <p:nvSpPr>
          <p:cNvPr id="1048663" name="Нижний колонтитул 4"/>
          <p:cNvSpPr>
            <a:spLocks noGrp="1"/>
          </p:cNvSpPr>
          <p:nvPr>
            <p:ph idx="11" sz="quarter" type="ftr"/>
          </p:nvPr>
        </p:nvSpPr>
        <p:spPr>
          <a:xfrm>
            <a:off x="1629157" y="5177408"/>
            <a:ext cx="5660134" cy="228600"/>
          </a:xfrm>
        </p:spPr>
        <p:txBody>
          <a:bodyPr numCol="1"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dirty="0" lang="en-US"/>
          </a:p>
        </p:txBody>
      </p:sp>
      <p:sp>
        <p:nvSpPr>
          <p:cNvPr id="1048664" name="Номер слайда 5"/>
          <p:cNvSpPr>
            <a:spLocks noGrp="1"/>
          </p:cNvSpPr>
          <p:nvPr>
            <p:ph idx="12" sz="quarter" type="sldNum"/>
          </p:nvPr>
        </p:nvSpPr>
        <p:spPr>
          <a:xfrm>
            <a:off x="8604504" y="5177408"/>
            <a:ext cx="1958339" cy="228600"/>
          </a:xfrm>
        </p:spPr>
        <p:txBody>
          <a:bodyPr numCol="1"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Два объекта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Заголовок 7"/>
          <p:cNvSpPr>
            <a:spLocks noGrp="1"/>
          </p:cNvSpPr>
          <p:nvPr>
            <p:ph type="title"/>
          </p:nvPr>
        </p:nvSpPr>
        <p:spPr/>
        <p:txBody>
          <a:bodyPr numCol="1" rtlCol="0"/>
          <a:lstStyle/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sp>
        <p:nvSpPr>
          <p:cNvPr id="1048666" name="Объект 2"/>
          <p:cNvSpPr>
            <a:spLocks noGrp="1"/>
          </p:cNvSpPr>
          <p:nvPr>
            <p:ph idx="1" sz="half"/>
          </p:nvPr>
        </p:nvSpPr>
        <p:spPr>
          <a:xfrm>
            <a:off x="1066800" y="2103120"/>
            <a:ext cx="4663440" cy="3749040"/>
          </a:xfrm>
        </p:spPr>
        <p:txBody>
          <a:bodyPr numCol="1"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altLang="ru-RU" lang="ru-RU"/>
              <a:t>Образец текста</a:t>
            </a:r>
          </a:p>
          <a:p>
            <a:pPr lvl="1" rtl="0"/>
            <a:r>
              <a:rPr altLang="ru-RU" lang="ru-RU"/>
              <a:t>Второй уровень</a:t>
            </a:r>
          </a:p>
          <a:p>
            <a:pPr lvl="2" rtl="0"/>
            <a:r>
              <a:rPr altLang="ru-RU" lang="ru-RU"/>
              <a:t>Третий уровень</a:t>
            </a:r>
          </a:p>
          <a:p>
            <a:pPr lvl="3" rtl="0"/>
            <a:r>
              <a:rPr altLang="ru-RU" lang="ru-RU"/>
              <a:t>Четвертый уровень</a:t>
            </a:r>
          </a:p>
          <a:p>
            <a:pPr lvl="4" rtl="0"/>
            <a:r>
              <a:rPr altLang="ru-RU" lang="ru-RU"/>
              <a:t>Пятый уровень</a:t>
            </a:r>
            <a:endParaRPr dirty="0" lang="en-US"/>
          </a:p>
        </p:txBody>
      </p:sp>
      <p:sp>
        <p:nvSpPr>
          <p:cNvPr id="1048667" name="Объект 3"/>
          <p:cNvSpPr>
            <a:spLocks noGrp="1"/>
          </p:cNvSpPr>
          <p:nvPr>
            <p:ph idx="2" sz="half"/>
          </p:nvPr>
        </p:nvSpPr>
        <p:spPr>
          <a:xfrm>
            <a:off x="6461760" y="2103120"/>
            <a:ext cx="4663440" cy="3749040"/>
          </a:xfrm>
        </p:spPr>
        <p:txBody>
          <a:bodyPr numCol="1"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altLang="ru-RU" lang="ru-RU"/>
              <a:t>Образец текста</a:t>
            </a:r>
          </a:p>
          <a:p>
            <a:pPr lvl="1" rtl="0"/>
            <a:r>
              <a:rPr altLang="ru-RU" lang="ru-RU"/>
              <a:t>Второй уровень</a:t>
            </a:r>
          </a:p>
          <a:p>
            <a:pPr lvl="2" rtl="0"/>
            <a:r>
              <a:rPr altLang="ru-RU" lang="ru-RU"/>
              <a:t>Третий уровень</a:t>
            </a:r>
          </a:p>
          <a:p>
            <a:pPr lvl="3" rtl="0"/>
            <a:r>
              <a:rPr altLang="ru-RU" lang="ru-RU"/>
              <a:t>Четвертый уровень</a:t>
            </a:r>
          </a:p>
          <a:p>
            <a:pPr lvl="4" rtl="0"/>
            <a:r>
              <a:rPr altLang="ru-RU" lang="ru-RU"/>
              <a:t>Пятый уровень</a:t>
            </a:r>
            <a:endParaRPr dirty="0" lang="en-US"/>
          </a:p>
        </p:txBody>
      </p:sp>
      <p:sp>
        <p:nvSpPr>
          <p:cNvPr id="1048668" name="Дата 4"/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/>
          <a:p>
            <a:pPr rtl="0"/>
            <a:fld id="{9A16848F-27AD-43B9-904C-1CF05D24EB3C}" type="datetime1">
              <a:rPr altLang="ru-RU" lang="ru-RU" smtClean="0"/>
              <a:t>10.09.2021</a:t>
            </a:fld>
            <a:endParaRPr lang="en-US"/>
          </a:p>
        </p:txBody>
      </p:sp>
      <p:sp>
        <p:nvSpPr>
          <p:cNvPr id="1048669" name="Нижний колонтитул 5"/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/>
          <a:p>
            <a:pPr rtl="0"/>
            <a:endParaRPr lang="en-US"/>
          </a:p>
        </p:txBody>
      </p:sp>
      <p:sp>
        <p:nvSpPr>
          <p:cNvPr id="1048670" name="Номер слайда 6"/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Сравнение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Заголовок 1"/>
          <p:cNvSpPr>
            <a:spLocks noGrp="1"/>
          </p:cNvSpPr>
          <p:nvPr>
            <p:ph type="title"/>
          </p:nvPr>
        </p:nvSpPr>
        <p:spPr/>
        <p:txBody>
          <a:bodyPr numCol="1" rtlCol="0"/>
          <a:lstStyle/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sp>
        <p:nvSpPr>
          <p:cNvPr id="1048672" name="Текст 2"/>
          <p:cNvSpPr>
            <a:spLocks noGrp="1"/>
          </p:cNvSpPr>
          <p:nvPr>
            <p:ph idx="1" type="body"/>
          </p:nvPr>
        </p:nvSpPr>
        <p:spPr>
          <a:xfrm>
            <a:off x="1069848" y="2074334"/>
            <a:ext cx="4663440" cy="640080"/>
          </a:xfrm>
        </p:spPr>
        <p:txBody>
          <a:bodyPr anchor="ctr" numCol="1" rtlCol="0">
            <a:normAutofit/>
          </a:bodyPr>
          <a:lstStyle>
            <a:lvl1pPr algn="l" indent="0" marL="0">
              <a:spcBef>
                <a:spcPts val="0"/>
              </a:spcBef>
              <a:buNone/>
              <a:defRPr b="1" i="0" sz="1900">
                <a:solidFill>
                  <a:schemeClr val="tx1"/>
                </a:solidFill>
                <a:latin typeface="+mn-lt"/>
              </a:defRPr>
            </a:lvl1pPr>
            <a:lvl2pPr indent="0" marL="457200">
              <a:buNone/>
              <a:defRPr b="1" sz="18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 rtl="0"/>
            <a:r>
              <a:rPr altLang="ru-RU" lang="ru-RU"/>
              <a:t>Образец текста</a:t>
            </a:r>
          </a:p>
        </p:txBody>
      </p:sp>
      <p:sp>
        <p:nvSpPr>
          <p:cNvPr id="1048673" name="Объект 3"/>
          <p:cNvSpPr>
            <a:spLocks noGrp="1"/>
          </p:cNvSpPr>
          <p:nvPr>
            <p:ph idx="2" sz="half"/>
          </p:nvPr>
        </p:nvSpPr>
        <p:spPr>
          <a:xfrm>
            <a:off x="1069848" y="2792472"/>
            <a:ext cx="4663440" cy="3163825"/>
          </a:xfrm>
        </p:spPr>
        <p:txBody>
          <a:bodyPr numCol="1"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altLang="ru-RU" lang="ru-RU"/>
              <a:t>Образец текста</a:t>
            </a:r>
          </a:p>
          <a:p>
            <a:pPr lvl="1" rtl="0"/>
            <a:r>
              <a:rPr altLang="ru-RU" lang="ru-RU"/>
              <a:t>Второй уровень</a:t>
            </a:r>
          </a:p>
          <a:p>
            <a:pPr lvl="2" rtl="0"/>
            <a:r>
              <a:rPr altLang="ru-RU" lang="ru-RU"/>
              <a:t>Третий уровень</a:t>
            </a:r>
          </a:p>
          <a:p>
            <a:pPr lvl="3" rtl="0"/>
            <a:r>
              <a:rPr altLang="ru-RU" lang="ru-RU"/>
              <a:t>Четвертый уровень</a:t>
            </a:r>
          </a:p>
          <a:p>
            <a:pPr lvl="4" rtl="0"/>
            <a:r>
              <a:rPr altLang="ru-RU" lang="ru-RU"/>
              <a:t>Пятый уровень</a:t>
            </a:r>
            <a:endParaRPr altLang="ru" lang="ru"/>
          </a:p>
        </p:txBody>
      </p:sp>
      <p:sp>
        <p:nvSpPr>
          <p:cNvPr id="1048674" name="Текст 4"/>
          <p:cNvSpPr>
            <a:spLocks noGrp="1"/>
          </p:cNvSpPr>
          <p:nvPr>
            <p:ph idx="3" sz="quarter" type="body"/>
          </p:nvPr>
        </p:nvSpPr>
        <p:spPr>
          <a:xfrm>
            <a:off x="6458712" y="2074334"/>
            <a:ext cx="4663440" cy="640080"/>
          </a:xfrm>
        </p:spPr>
        <p:txBody>
          <a:bodyPr anchor="ctr" numCol="1" rtlCol="0">
            <a:normAutofit/>
          </a:bodyPr>
          <a:lstStyle>
            <a:lvl1pPr algn="l" indent="0" marL="0">
              <a:spcBef>
                <a:spcPts val="0"/>
              </a:spcBef>
              <a:buNone/>
              <a:defRPr b="1" sz="1900">
                <a:solidFill>
                  <a:schemeClr val="tx1"/>
                </a:solidFill>
              </a:defRPr>
            </a:lvl1pPr>
            <a:lvl2pPr indent="0" marL="457200">
              <a:buNone/>
              <a:defRPr b="1" sz="18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 rtl="0"/>
            <a:r>
              <a:rPr altLang="ru-RU" lang="ru-RU"/>
              <a:t>Образец текста</a:t>
            </a:r>
          </a:p>
        </p:txBody>
      </p:sp>
      <p:sp>
        <p:nvSpPr>
          <p:cNvPr id="1048675" name="Объект 5"/>
          <p:cNvSpPr>
            <a:spLocks noGrp="1"/>
          </p:cNvSpPr>
          <p:nvPr>
            <p:ph idx="4" sz="quarter"/>
          </p:nvPr>
        </p:nvSpPr>
        <p:spPr>
          <a:xfrm>
            <a:off x="6458712" y="2792471"/>
            <a:ext cx="4663440" cy="3164509"/>
          </a:xfrm>
        </p:spPr>
        <p:txBody>
          <a:bodyPr numCol="1"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altLang="ru-RU" lang="ru-RU"/>
              <a:t>Образец текста</a:t>
            </a:r>
          </a:p>
          <a:p>
            <a:pPr lvl="1" rtl="0"/>
            <a:r>
              <a:rPr altLang="ru-RU" lang="ru-RU"/>
              <a:t>Второй уровень</a:t>
            </a:r>
          </a:p>
          <a:p>
            <a:pPr lvl="2" rtl="0"/>
            <a:r>
              <a:rPr altLang="ru-RU" lang="ru-RU"/>
              <a:t>Третий уровень</a:t>
            </a:r>
          </a:p>
          <a:p>
            <a:pPr lvl="3" rtl="0"/>
            <a:r>
              <a:rPr altLang="ru-RU" lang="ru-RU"/>
              <a:t>Четвертый уровень</a:t>
            </a:r>
          </a:p>
          <a:p>
            <a:pPr lvl="4" rtl="0"/>
            <a:r>
              <a:rPr altLang="ru-RU" lang="ru-RU"/>
              <a:t>Пятый уровень</a:t>
            </a:r>
            <a:endParaRPr altLang="ru" lang="ru"/>
          </a:p>
        </p:txBody>
      </p:sp>
      <p:sp>
        <p:nvSpPr>
          <p:cNvPr id="1048676" name="Дата 6"/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/>
          <a:p>
            <a:pPr rtl="0"/>
            <a:fld id="{23090412-2DE5-405A-816E-F08FB54EB168}" type="datetime1">
              <a:rPr altLang="ru-RU" lang="ru-RU" smtClean="0"/>
              <a:t>10.09.2021</a:t>
            </a:fld>
            <a:endParaRPr lang="en-US"/>
          </a:p>
        </p:txBody>
      </p:sp>
      <p:sp>
        <p:nvSpPr>
          <p:cNvPr id="1048677" name="Нижний колонтитул 7"/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/>
          <a:p>
            <a:pPr rtl="0"/>
            <a:endParaRPr lang="en-US"/>
          </a:p>
        </p:txBody>
      </p:sp>
      <p:sp>
        <p:nvSpPr>
          <p:cNvPr id="1048678" name="Номер слайда 8"/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Только заголовок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Заголовок 1"/>
          <p:cNvSpPr>
            <a:spLocks noGrp="1"/>
          </p:cNvSpPr>
          <p:nvPr>
            <p:ph type="title"/>
          </p:nvPr>
        </p:nvSpPr>
        <p:spPr/>
        <p:txBody>
          <a:bodyPr numCol="1" rtlCol="0"/>
          <a:lstStyle/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sp>
        <p:nvSpPr>
          <p:cNvPr id="1048610" name="Дата 2"/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/>
          <a:p>
            <a:pPr rtl="0"/>
            <a:fld id="{F4C2D7CB-4DC1-4BB7-BF00-4C36160857E0}" type="datetime1">
              <a:rPr altLang="ru-RU" lang="ru-RU" smtClean="0"/>
              <a:t>10.09.2021</a:t>
            </a:fld>
            <a:endParaRPr lang="en-US"/>
          </a:p>
        </p:txBody>
      </p:sp>
      <p:sp>
        <p:nvSpPr>
          <p:cNvPr id="1048611" name="Нижний колонтитул 3"/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/>
          <a:p>
            <a:pPr rtl="0"/>
            <a:endParaRPr lang="en-US"/>
          </a:p>
        </p:txBody>
      </p:sp>
      <p:sp>
        <p:nvSpPr>
          <p:cNvPr id="1048612" name="Номер слайда 4"/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Пустой слайд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Дата 1"/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/>
          <a:p>
            <a:pPr rtl="0"/>
            <a:fld id="{4060D38F-E364-4ED4-9BF4-D7F00FFBE76A}" type="datetime1">
              <a:rPr altLang="ru-RU" lang="ru-RU" smtClean="0"/>
              <a:t>10.09.2021</a:t>
            </a:fld>
            <a:endParaRPr lang="en-US"/>
          </a:p>
        </p:txBody>
      </p:sp>
      <p:sp>
        <p:nvSpPr>
          <p:cNvPr id="1048680" name="Нижний колонтитул 2"/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/>
          <a:p>
            <a:pPr rtl="0"/>
            <a:endParaRPr lang="en-US"/>
          </a:p>
        </p:txBody>
      </p:sp>
      <p:sp>
        <p:nvSpPr>
          <p:cNvPr id="1048681" name="Номер слайда 3"/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Объект с подписью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Прямоугольник 9"/>
          <p:cNvSpPr/>
          <p:nvPr/>
        </p:nvSpPr>
        <p:spPr>
          <a:xfrm>
            <a:off x="8119870" y="237744"/>
            <a:ext cx="3826596" cy="6382512"/>
          </a:xfrm>
          <a:prstGeom prst="rect"/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3" name="Прямоугольник 12"/>
          <p:cNvSpPr/>
          <p:nvPr/>
        </p:nvSpPr>
        <p:spPr>
          <a:xfrm>
            <a:off x="8254660" y="374904"/>
            <a:ext cx="3557016" cy="6108192"/>
          </a:xfrm>
          <a:prstGeom prst="rect"/>
          <a:noFill/>
          <a:ln cap="sq"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4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 numCol="1" rtlCol="0">
            <a:normAutofit/>
          </a:bodyPr>
          <a:lstStyle>
            <a:lvl1pPr algn="l" defTabSz="9144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baseline="0" cap="none" dirty="0" kern="1200" lang="en-US" spc="0" sz="3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sp>
        <p:nvSpPr>
          <p:cNvPr id="1048685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numCol="1"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altLang="ru-RU" lang="ru-RU"/>
              <a:t>Образец текста</a:t>
            </a:r>
          </a:p>
          <a:p>
            <a:pPr lvl="1" rtl="0"/>
            <a:r>
              <a:rPr altLang="ru-RU" lang="ru-RU"/>
              <a:t>Второй уровень</a:t>
            </a:r>
          </a:p>
          <a:p>
            <a:pPr lvl="2" rtl="0"/>
            <a:r>
              <a:rPr altLang="ru-RU" lang="ru-RU"/>
              <a:t>Третий уровень</a:t>
            </a:r>
          </a:p>
          <a:p>
            <a:pPr lvl="3" rtl="0"/>
            <a:r>
              <a:rPr altLang="ru-RU" lang="ru-RU"/>
              <a:t>Четвертый уровень</a:t>
            </a:r>
          </a:p>
          <a:p>
            <a:pPr lvl="4" rtl="0"/>
            <a:r>
              <a:rPr altLang="ru-RU" lang="ru-RU"/>
              <a:t>Пятый уровень</a:t>
            </a:r>
            <a:endParaRPr dirty="0" lang="en-US"/>
          </a:p>
        </p:txBody>
      </p:sp>
      <p:sp>
        <p:nvSpPr>
          <p:cNvPr id="1048686" name="Текст 3"/>
          <p:cNvSpPr>
            <a:spLocks noGrp="1"/>
          </p:cNvSpPr>
          <p:nvPr>
            <p:ph idx="2" sz="half" type="body"/>
          </p:nvPr>
        </p:nvSpPr>
        <p:spPr>
          <a:xfrm>
            <a:off x="8458200" y="2336800"/>
            <a:ext cx="3161963" cy="3606800"/>
          </a:xfrm>
        </p:spPr>
        <p:txBody>
          <a:bodyPr numCol="1" rtlCol="0">
            <a:normAutofit/>
          </a:bodyPr>
          <a:lstStyle>
            <a:lvl1pPr indent="0" marL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 rtl="0"/>
            <a:r>
              <a:rPr altLang="ru-RU" lang="ru-RU"/>
              <a:t>Образец текста</a:t>
            </a:r>
          </a:p>
        </p:txBody>
      </p:sp>
      <p:sp>
        <p:nvSpPr>
          <p:cNvPr id="1048687" name="Дата 7"/>
          <p:cNvSpPr>
            <a:spLocks noGrp="1"/>
          </p:cNvSpPr>
          <p:nvPr>
            <p:ph idx="10" sz="half" type="dt"/>
          </p:nvPr>
        </p:nvSpPr>
        <p:spPr>
          <a:xfrm>
            <a:off x="5588000" y="6035040"/>
            <a:ext cx="1955800" cy="365760"/>
          </a:xfrm>
        </p:spPr>
        <p:txBody>
          <a:bodyPr numCol="1"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altLang="ru-RU" lang="ru-RU" smtClean="0"/>
              <a:t>10.09.2021</a:t>
            </a:fld>
            <a:endParaRPr lang="en-US"/>
          </a:p>
        </p:txBody>
      </p:sp>
      <p:sp>
        <p:nvSpPr>
          <p:cNvPr id="1048688" name="Нижний колонтитул 8"/>
          <p:cNvSpPr>
            <a:spLocks noGrp="1"/>
          </p:cNvSpPr>
          <p:nvPr>
            <p:ph idx="11" sz="quarter" type="ftr"/>
          </p:nvPr>
        </p:nvSpPr>
        <p:spPr>
          <a:xfrm>
            <a:off x="685801" y="6035040"/>
            <a:ext cx="4584700" cy="365760"/>
          </a:xfrm>
        </p:spPr>
        <p:txBody>
          <a:bodyPr numCol="1" rtlCol="0"/>
          <a:lstStyle>
            <a:lvl1pPr algn="l"/>
          </a:lstStyle>
          <a:p>
            <a:pPr rtl="0"/>
            <a:endParaRPr lang="en-US"/>
          </a:p>
        </p:txBody>
      </p:sp>
      <p:sp>
        <p:nvSpPr>
          <p:cNvPr id="1048689" name="Номер слайда 10"/>
          <p:cNvSpPr>
            <a:spLocks noGrp="1"/>
          </p:cNvSpPr>
          <p:nvPr>
            <p:ph idx="12" sz="quarter" type="sldNum"/>
          </p:nvPr>
        </p:nvSpPr>
        <p:spPr>
          <a:xfrm>
            <a:off x="10396728" y="6035040"/>
            <a:ext cx="1223435" cy="365760"/>
          </a:xfrm>
        </p:spPr>
        <p:txBody>
          <a:bodyPr numCol="1"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Рисунок с подписью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Прямоугольник 10"/>
          <p:cNvSpPr/>
          <p:nvPr/>
        </p:nvSpPr>
        <p:spPr>
          <a:xfrm>
            <a:off x="8119870" y="237744"/>
            <a:ext cx="3826596" cy="6382512"/>
          </a:xfrm>
          <a:prstGeom prst="rect"/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4" name="Рисунок 2"/>
          <p:cNvSpPr>
            <a:spLocks noChangeAspect="1" noGrp="1"/>
          </p:cNvSpPr>
          <p:nvPr>
            <p:ph idx="1" type="pic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 numCol="1" rtlCol="0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rtl="0"/>
            <a:r>
              <a:rPr altLang="ru-RU" lang="ru-RU"/>
              <a:t>Вставка рисунка</a:t>
            </a:r>
            <a:endParaRPr dirty="0" lang="en-US"/>
          </a:p>
        </p:txBody>
      </p:sp>
      <p:sp>
        <p:nvSpPr>
          <p:cNvPr id="1048645" name="Дата 4"/>
          <p:cNvSpPr>
            <a:spLocks noGrp="1"/>
          </p:cNvSpPr>
          <p:nvPr>
            <p:ph idx="10" sz="half" type="dt"/>
          </p:nvPr>
        </p:nvSpPr>
        <p:spPr>
          <a:xfrm>
            <a:off x="5662337" y="6035040"/>
            <a:ext cx="2071963" cy="365760"/>
          </a:xfrm>
        </p:spPr>
        <p:txBody>
          <a:bodyPr numCol="1" rtlCol="0"/>
          <a:lstStyle>
            <a:lvl1pPr>
              <a:defRPr b="1">
                <a:solidFill>
                  <a:srgbClr val="FFFFFF"/>
                </a:solidFill>
                <a:effectLst>
                  <a:outerShdw algn="tl" blurRad="19050" dir="2700000" dist="6350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altLang="ru-RU" lang="ru-RU" smtClean="0"/>
              <a:t>10.09.2021</a:t>
            </a:fld>
            <a:endParaRPr dirty="0" lang="en-US"/>
          </a:p>
        </p:txBody>
      </p:sp>
      <p:sp>
        <p:nvSpPr>
          <p:cNvPr id="1048646" name="Нижний колонтитул 5"/>
          <p:cNvSpPr>
            <a:spLocks noGrp="1"/>
          </p:cNvSpPr>
          <p:nvPr>
            <p:ph idx="11" sz="quarter" type="ftr"/>
          </p:nvPr>
        </p:nvSpPr>
        <p:spPr>
          <a:xfrm>
            <a:off x="612648" y="6035040"/>
            <a:ext cx="4588002" cy="365760"/>
          </a:xfrm>
        </p:spPr>
        <p:txBody>
          <a:bodyPr numCol="1" rtlCol="0"/>
          <a:lstStyle>
            <a:lvl1pPr algn="r" defTabSz="914400" eaLnBrk="1" hangingPunct="1" latinLnBrk="0" marL="0" rtl="0">
              <a:defRPr b="1" dirty="0" kern="1200" lang="en-US" sz="1000">
                <a:solidFill>
                  <a:srgbClr val="FFFFFF"/>
                </a:solidFill>
                <a:effectLst>
                  <a:outerShdw algn="tl" blurRad="19050" dir="2700000" dist="635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dirty="0" lang="en-US"/>
          </a:p>
        </p:txBody>
      </p:sp>
      <p:sp>
        <p:nvSpPr>
          <p:cNvPr id="1048647" name="Номер слайда 6"/>
          <p:cNvSpPr>
            <a:spLocks noGrp="1"/>
          </p:cNvSpPr>
          <p:nvPr>
            <p:ph idx="12" sz="quarter" type="sldNum"/>
          </p:nvPr>
        </p:nvSpPr>
        <p:spPr>
          <a:xfrm>
            <a:off x="10396728" y="6035040"/>
            <a:ext cx="1225296" cy="365760"/>
          </a:xfrm>
        </p:spPr>
        <p:txBody>
          <a:bodyPr numCol="1"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48648" name="Прямоугольник 11"/>
          <p:cNvSpPr/>
          <p:nvPr/>
        </p:nvSpPr>
        <p:spPr>
          <a:xfrm>
            <a:off x="8254660" y="374904"/>
            <a:ext cx="3557016" cy="6108192"/>
          </a:xfrm>
          <a:prstGeom prst="rect"/>
          <a:noFill/>
          <a:ln cap="sq"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9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 numCol="1" rtlCol="0">
            <a:noAutofit/>
          </a:bodyPr>
          <a:lstStyle>
            <a:lvl1pPr algn="l">
              <a:lnSpc>
                <a:spcPct val="100000"/>
              </a:lnSpc>
              <a:defRPr b="0" sz="32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sp>
        <p:nvSpPr>
          <p:cNvPr id="1048650" name="Текст 3"/>
          <p:cNvSpPr>
            <a:spLocks noGrp="1"/>
          </p:cNvSpPr>
          <p:nvPr>
            <p:ph idx="2" sz="half" type="body"/>
          </p:nvPr>
        </p:nvSpPr>
        <p:spPr>
          <a:xfrm>
            <a:off x="8477250" y="2386584"/>
            <a:ext cx="3144774" cy="3511296"/>
          </a:xfrm>
        </p:spPr>
        <p:txBody>
          <a:bodyPr numCol="1" rtlCol="0">
            <a:normAutofit/>
          </a:bodyPr>
          <a:lstStyle>
            <a:lvl1pPr algn="l" indent="0" marL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 rtl="0"/>
            <a:r>
              <a:rPr altLang="ru-RU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76" name="Прямоугольник 8"/>
          <p:cNvSpPr/>
          <p:nvPr/>
        </p:nvSpPr>
        <p:spPr>
          <a:xfrm>
            <a:off x="0" y="0"/>
            <a:ext cx="12192000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rtl="0"/>
            <a:endParaRPr lang="en-US"/>
          </a:p>
        </p:txBody>
      </p:sp>
      <p:sp>
        <p:nvSpPr>
          <p:cNvPr id="104857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/>
          <a:solidFill>
            <a:schemeClr val="bg1">
              <a:lumMod val="75000"/>
              <a:alpha val="60000"/>
            </a:schemeClr>
          </a:solidFill>
          <a:ln algn="ctr" cap="flat" cmpd="sng" w="6350">
            <a:noFill/>
            <a:prstDash val="solid"/>
          </a:ln>
          <a:effectLst>
            <a:softEdge rad="0"/>
          </a:effectLst>
        </p:spPr>
      </p:sp>
      <p:sp>
        <p:nvSpPr>
          <p:cNvPr id="104857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/>
          <a:noFill/>
          <a:ln algn="ctr" cap="sq" cmpd="sng" w="6350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48579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/>
        </p:spPr>
        <p:txBody>
          <a:bodyPr anchor="ctr" bIns="45720" lIns="91440" numCol="1" rIns="91440" rtlCol="0" tIns="45720" vert="horz">
            <a:normAutofit/>
          </a:bodyPr>
          <a:lstStyle/>
          <a:p>
            <a:pPr rtl="0"/>
            <a:r>
              <a:rPr altLang="ru" dirty="0" lang="ru"/>
              <a:t>Стиль образца заголовка</a:t>
            </a:r>
            <a:endParaRPr dirty="0" lang="en-US"/>
          </a:p>
        </p:txBody>
      </p:sp>
      <p:sp>
        <p:nvSpPr>
          <p:cNvPr id="1048580" name="Текст 2"/>
          <p:cNvSpPr>
            <a:spLocks noGrp="1"/>
          </p:cNvSpPr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/>
        </p:spPr>
        <p:txBody>
          <a:bodyPr bIns="45720" lIns="91440" numCol="1" rIns="91440" rtlCol="0" tIns="45720" vert="horz">
            <a:normAutofit/>
          </a:bodyPr>
          <a:lstStyle/>
          <a:p>
            <a:pPr lvl="0" rtl="0"/>
            <a:r>
              <a:rPr altLang="ru" lang="ru"/>
              <a:t>Щелкните, чтобы изменить стили текста образца слайда</a:t>
            </a:r>
          </a:p>
          <a:p>
            <a:pPr lvl="1" rtl="0"/>
            <a:r>
              <a:rPr altLang="ru" lang="ru"/>
              <a:t>Второй уровень</a:t>
            </a:r>
          </a:p>
          <a:p>
            <a:pPr lvl="2" rtl="0"/>
            <a:r>
              <a:rPr altLang="ru" lang="ru"/>
              <a:t>Третий уровень</a:t>
            </a:r>
          </a:p>
          <a:p>
            <a:pPr lvl="3" rtl="0"/>
            <a:r>
              <a:rPr altLang="ru" lang="ru"/>
              <a:t>Четвертый уровень</a:t>
            </a:r>
          </a:p>
          <a:p>
            <a:pPr lvl="4" rtl="0"/>
            <a:r>
              <a:rPr altLang="ru" lang="ru"/>
              <a:t>Пятый уровень</a:t>
            </a:r>
            <a:endParaRPr dirty="0" lang="en-US"/>
          </a:p>
        </p:txBody>
      </p:sp>
      <p:sp>
        <p:nvSpPr>
          <p:cNvPr id="1048581" name="Дата 3"/>
          <p:cNvSpPr>
            <a:spLocks noGrp="1"/>
          </p:cNvSpPr>
          <p:nvPr>
            <p:ph idx="2" sz="half" type="dt"/>
          </p:nvPr>
        </p:nvSpPr>
        <p:spPr>
          <a:xfrm>
            <a:off x="7256794" y="6035040"/>
            <a:ext cx="2893045" cy="365760"/>
          </a:xfrm>
          <a:prstGeom prst="rect"/>
        </p:spPr>
        <p:txBody>
          <a:bodyPr anchor="b" bIns="45720" lIns="91440" numCol="1" rIns="91440" rtlCol="0" tIns="45720" vert="horz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altLang="ru-RU" lang="ru-RU" smtClean="0"/>
              <a:t>10.09.2021</a:t>
            </a:fld>
            <a:endParaRPr dirty="0" lang="en-US"/>
          </a:p>
        </p:txBody>
      </p:sp>
      <p:sp>
        <p:nvSpPr>
          <p:cNvPr id="1048582" name="Нижний колонтитул 4"/>
          <p:cNvSpPr>
            <a:spLocks noGrp="1"/>
          </p:cNvSpPr>
          <p:nvPr>
            <p:ph idx="3" sz="quarter" type="ftr"/>
          </p:nvPr>
        </p:nvSpPr>
        <p:spPr>
          <a:xfrm>
            <a:off x="1066800" y="6035040"/>
            <a:ext cx="5816600" cy="365760"/>
          </a:xfrm>
          <a:prstGeom prst="rect"/>
        </p:spPr>
        <p:txBody>
          <a:bodyPr anchor="b" bIns="45720" lIns="91440" numCol="1" rIns="91440" rtlCol="0" tIns="45720" vert="horz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dirty="0" lang="en-US"/>
          </a:p>
        </p:txBody>
      </p:sp>
      <p:sp>
        <p:nvSpPr>
          <p:cNvPr id="1048583" name="Номер слайда 5"/>
          <p:cNvSpPr>
            <a:spLocks noGrp="1"/>
          </p:cNvSpPr>
          <p:nvPr>
            <p:ph idx="4" sz="quarter" type="sldNum"/>
          </p:nvPr>
        </p:nvSpPr>
        <p:spPr>
          <a:xfrm>
            <a:off x="10287000" y="6035040"/>
            <a:ext cx="838200" cy="365760"/>
          </a:xfrm>
          <a:prstGeom prst="rect"/>
        </p:spPr>
        <p:txBody>
          <a:bodyPr anchor="b" bIns="45720" lIns="91440" numCol="1" rIns="91440" rtlCol="0" tIns="45720" vert="horz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none" dirty="0" i="0" kern="1200" lang="en-US" spc="0" sz="400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algn="l" defTabSz="914400" eaLnBrk="1" hangingPunct="1" indent="-182880" latinLnBrk="0" marL="182880" rtl="0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charset="0" pitchFamily="18" typeface="Garamond"/>
        <a:buChar char="◦"/>
        <a:defRPr kern="1200" sz="15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4572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charset="0" pitchFamily="18" typeface="Garamond"/>
        <a:buChar char="◦"/>
        <a:defRPr kern="1200" sz="13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73152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charset="0" pitchFamily="18" typeface="Garamond"/>
        <a:buChar char="◦"/>
        <a:defRPr kern="1200" sz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100584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charset="0" pitchFamily="18" typeface="Garamond"/>
        <a:buChar char="◦"/>
        <a:defRPr kern="1200" sz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128016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charset="0" pitchFamily="18" typeface="Garamond"/>
        <a:buChar char="◦"/>
        <a:defRPr kern="1200" sz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6000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charset="0" pitchFamily="18" typeface="Garamond"/>
        <a:buChar char="◦"/>
        <a:defRPr kern="1200" sz="14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9000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charset="0" pitchFamily="18" typeface="Garamond"/>
        <a:buChar char="◦"/>
        <a:defRPr kern="1200" sz="14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22000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charset="0" pitchFamily="18" typeface="Garamond"/>
        <a:buChar char="◦"/>
        <a:defRPr kern="1200" sz="14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5000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charset="0" pitchFamily="18" typeface="Garamond"/>
        <a:buChar char="◦"/>
        <a:defRPr kern="1200"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media/image2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2" Target="../media/image7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2" Target="../media/image8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2" Target="../media/image9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2" Target="../media/image10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2" Target="../media/image11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2" Target="../media/image12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2" Target="../media/image13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2" Target="../media/image3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3" Target="../media/image5.png" Type="http://schemas.openxmlformats.org/officeDocument/2006/relationships/image"/><Relationship Id="rId2" Target="../media/image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2" Target="../media/image6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Крупный план логотипа  Автоматически созданное описание" id="2097152" name="Рисунок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r="-1"/>
          <a:stretch>
            <a:fillRect/>
          </a:stretch>
        </p:blipFill>
        <p:spPr>
          <a:xfrm>
            <a:off x="20" y="-82286"/>
            <a:ext cx="12191714" cy="6857705"/>
          </a:xfrm>
          <a:prstGeom prst="rect"/>
        </p:spPr>
      </p:pic>
      <p:sp>
        <p:nvSpPr>
          <p:cNvPr id="1048593" name="Прямоугольник 81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>
          <a:xfrm>
            <a:off x="5695067" y="1808532"/>
            <a:ext cx="5452527" cy="3240936"/>
          </a:xfrm>
          <a:prstGeom prst="rect"/>
          <a:solidFill>
            <a:schemeClr val="bg1">
              <a:lumMod val="75000"/>
              <a:lumOff val="25000"/>
            </a:schemeClr>
          </a:solidFill>
          <a:ln algn="ctr" cap="sq" cmpd="sng" w="6350">
            <a:noFill/>
            <a:prstDash val="solid"/>
            <a:miter lim="800000"/>
          </a:ln>
          <a:effectLst/>
        </p:spPr>
      </p:sp>
      <p:sp>
        <p:nvSpPr>
          <p:cNvPr id="1048594" name="Прямоугольник 83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>
          <a:xfrm>
            <a:off x="5861010" y="1975104"/>
            <a:ext cx="5120640" cy="2907792"/>
          </a:xfrm>
          <a:prstGeom prst="rect"/>
          <a:noFill/>
          <a:ln algn="ctr" cap="sq" cmpd="sng" w="6350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1048595" name="Заголовок 1"/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numCol="1" rtlCol="0">
            <a:normAutofit/>
          </a:bodyPr>
          <a:lstStyle/>
          <a:p>
            <a:r>
              <a:rPr altLang="ru" dirty="0" lang="ru" sz="4400">
                <a:solidFill>
                  <a:schemeClr val="tx1"/>
                </a:solidFill>
              </a:rPr>
              <a:t>Условные операторы</a:t>
            </a:r>
          </a:p>
        </p:txBody>
      </p:sp>
      <p:sp>
        <p:nvSpPr>
          <p:cNvPr id="1048596" name="Подзаголовок 2"/>
          <p:cNvSpPr>
            <a:spLocks noGrp="1"/>
          </p:cNvSpPr>
          <p:nvPr>
            <p:ph idx="1" type="subTitle"/>
          </p:nvPr>
        </p:nvSpPr>
        <p:spPr>
          <a:xfrm>
            <a:off x="6033793" y="3995988"/>
            <a:ext cx="4775075" cy="559656"/>
          </a:xfrm>
        </p:spPr>
        <p:txBody>
          <a:bodyPr numCol="1"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altLang="ru-RU" dirty="0" lang="ru-RU">
                <a:solidFill>
                  <a:schemeClr val="tx1"/>
                </a:solidFill>
              </a:rPr>
              <a:t>Занятие №2</a:t>
            </a:r>
            <a:endParaRPr altLang="ru" dirty="0" lang="ru">
              <a:solidFill>
                <a:schemeClr val="tx1"/>
              </a:solidFill>
            </a:endParaRPr>
          </a:p>
        </p:txBody>
      </p:sp>
    </p:spTree>
  </p:cSld>
  <p:clrMapOvr>
    <a:overrideClrMapping accent1="accent1" accent2="accent2" accent3="accent3" accent4="accent4" accent5="accent5" accent6="accent6" bg1="dk1" bg2="dk2" folHlink="folHlink" hlink="hlink" tx1="lt1" tx2="lt2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extBox 3"/>
          <p:cNvSpPr txBox="1"/>
          <p:nvPr/>
        </p:nvSpPr>
        <p:spPr>
          <a:xfrm>
            <a:off x="572813" y="504834"/>
            <a:ext cx="11046373" cy="5590540"/>
          </a:xfrm>
          <a:prstGeom prst="rect"/>
          <a:noFill/>
        </p:spPr>
        <p:txBody>
          <a:bodyPr numCol="1" rtlCol="0"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altLang="ru-RU" b="1" dirty="0" i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Конструкция </a:t>
            </a:r>
            <a:r>
              <a:rPr altLang="ru-RU" b="1" dirty="0" err="1" i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if</a:t>
            </a:r>
            <a:r>
              <a:rPr altLang="ru-RU" b="1" dirty="0" i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– </a:t>
            </a:r>
            <a:r>
              <a:rPr altLang="ru-RU" b="1" dirty="0" err="1" i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else</a:t>
            </a:r>
            <a:r>
              <a:rPr altLang="ru-RU" b="1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</a:t>
            </a:r>
            <a:endParaRPr altLang="ru-RU" b="1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Бывают случаи, когда необходимо предусмотреть альтернативный вариант выполнения программы. Т.е. при истинном условии нужно выполнить один набор команд, при ложном – другой. Для этого используется конструкция </a:t>
            </a:r>
            <a:r>
              <a:rPr altLang="ru-RU" dirty="0" err="1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if</a:t>
            </a:r>
            <a:r>
              <a:rPr altLang="ru-RU" dirty="0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– </a:t>
            </a:r>
            <a:r>
              <a:rPr altLang="ru-RU" dirty="0" err="1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else</a:t>
            </a:r>
            <a:r>
              <a:rPr altLang="ru-RU" dirty="0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. </a:t>
            </a:r>
            <a:endParaRPr altLang="ru-RU" dirty="0" lang="ru-RU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lvl="8"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      </a:t>
            </a:r>
            <a:r>
              <a:rPr altLang="ru-RU" b="1" dirty="0" err="1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if</a:t>
            </a:r>
            <a:r>
              <a:rPr altLang="ru-RU" b="1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выражение:</a:t>
            </a:r>
            <a:endParaRPr altLang="ru-RU" dirty="0" lang="ru-RU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449580" lvl="8"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	команда_1</a:t>
            </a:r>
            <a:endParaRPr altLang="ru-RU" dirty="0" lang="ru-RU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lvl="8" marL="4107180"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	команда_2</a:t>
            </a:r>
            <a:endParaRPr altLang="ru-RU" dirty="0" lang="ru-RU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lvl="8" marL="4107180"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	...</a:t>
            </a:r>
            <a:endParaRPr altLang="ru-RU" dirty="0" lang="ru-RU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lvl="8" marL="4107180"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	</a:t>
            </a:r>
            <a:r>
              <a:rPr altLang="ru-RU" b="1" dirty="0" err="1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команда_n</a:t>
            </a:r>
            <a:endParaRPr altLang="ru-RU" dirty="0" lang="ru-RU"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lvl="8" marL="4107180">
              <a:lnSpc>
                <a:spcPct val="107000"/>
              </a:lnSpc>
              <a:spcAft>
                <a:spcPts val="800"/>
              </a:spcAft>
            </a:pPr>
            <a:r>
              <a:rPr altLang="ru-RU" b="1" dirty="0" err="1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else</a:t>
            </a:r>
            <a:r>
              <a:rPr altLang="ru-RU" b="1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:</a:t>
            </a:r>
            <a:endParaRPr altLang="ru-RU" dirty="0" lang="ru-RU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449580" lvl="8"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	</a:t>
            </a:r>
            <a:r>
              <a:rPr altLang="ru-RU" b="1" dirty="0" err="1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команда_a</a:t>
            </a:r>
            <a:endParaRPr altLang="ru-RU" dirty="0" lang="ru-RU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449580" lvl="8"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	</a:t>
            </a:r>
            <a:r>
              <a:rPr altLang="ru-RU" b="1" dirty="0" err="1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команда_b</a:t>
            </a:r>
            <a:endParaRPr altLang="ru-RU" dirty="0" lang="ru-RU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449580" lvl="8"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	...</a:t>
            </a:r>
            <a:endParaRPr altLang="ru-RU" dirty="0" lang="ru-RU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449580" lvl="8"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	</a:t>
            </a:r>
            <a:r>
              <a:rPr altLang="ru-RU" b="1" dirty="0" err="1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команда_x</a:t>
            </a:r>
            <a:endParaRPr altLang="ru-RU" dirty="0" lang="ru-RU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endParaRPr altLang="ru-RU" dirty="0"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Заголовок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 numCol="1"/>
          <a:lstStyle/>
          <a:p>
            <a:pPr algn="ctr"/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Пример программы</a:t>
            </a:r>
          </a:p>
        </p:txBody>
      </p:sp>
      <p:pic>
        <p:nvPicPr>
          <p:cNvPr id="2097157" name="Рисунок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912508" y="1578132"/>
            <a:ext cx="4366984" cy="482266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Заголовок 1"/>
          <p:cNvSpPr>
            <a:spLocks noGrp="1"/>
          </p:cNvSpPr>
          <p:nvPr>
            <p:ph type="title"/>
          </p:nvPr>
        </p:nvSpPr>
        <p:spPr>
          <a:xfrm>
            <a:off x="1066800" y="2240166"/>
            <a:ext cx="10058400" cy="1371600"/>
          </a:xfrm>
        </p:spPr>
        <p:txBody>
          <a:bodyPr numCol="1">
            <a:noAutofit/>
          </a:bodyPr>
          <a:lstStyle/>
          <a:p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Задание №1</a:t>
            </a:r>
            <a:b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b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Необходимо написать программу, которая требует у пользователя ввести целое число и проверяет чётное оно или нет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Заголовок 1"/>
          <p:cNvSpPr>
            <a:spLocks noGrp="1"/>
          </p:cNvSpPr>
          <p:nvPr>
            <p:ph type="title"/>
          </p:nvPr>
        </p:nvSpPr>
        <p:spPr>
          <a:xfrm>
            <a:off x="937125" y="190649"/>
            <a:ext cx="10058400" cy="1371600"/>
          </a:xfrm>
        </p:spPr>
        <p:txBody>
          <a:bodyPr numCol="1"/>
          <a:lstStyle/>
          <a:p>
            <a:pPr algn="ctr"/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Решение:</a:t>
            </a:r>
          </a:p>
        </p:txBody>
      </p:sp>
      <p:pic>
        <p:nvPicPr>
          <p:cNvPr id="2097158" name="Рисунок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373729" y="1562249"/>
            <a:ext cx="5210504" cy="4664311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extBox 3"/>
          <p:cNvSpPr txBox="1"/>
          <p:nvPr/>
        </p:nvSpPr>
        <p:spPr>
          <a:xfrm>
            <a:off x="572813" y="677917"/>
            <a:ext cx="11046373" cy="4930141"/>
          </a:xfrm>
          <a:prstGeom prst="rect"/>
          <a:noFill/>
        </p:spPr>
        <p:txBody>
          <a:bodyPr numCol="1" rtlCol="0"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altLang="ru-RU" b="1" dirty="0" i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Конструкция </a:t>
            </a:r>
            <a:r>
              <a:rPr altLang="ru-RU" b="1" dirty="0" err="1" i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if</a:t>
            </a:r>
            <a:r>
              <a:rPr altLang="ru-RU" b="1" dirty="0" i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– </a:t>
            </a:r>
            <a:r>
              <a:rPr altLang="ru-RU" b="1" dirty="0" err="1" i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elif</a:t>
            </a:r>
            <a:r>
              <a:rPr altLang="ru-RU" b="1" dirty="0" i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– </a:t>
            </a:r>
            <a:r>
              <a:rPr altLang="ru-RU" b="1" dirty="0" err="1" i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else</a:t>
            </a: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Для реализации выбора из нескольких альтернатив можно использовать конструкцию </a:t>
            </a:r>
            <a:r>
              <a:rPr altLang="ru-RU" dirty="0" err="1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if</a:t>
            </a:r>
            <a:r>
              <a:rPr altLang="ru-RU" dirty="0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– </a:t>
            </a:r>
            <a:r>
              <a:rPr altLang="ru-RU" dirty="0" err="1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elif</a:t>
            </a:r>
            <a:r>
              <a:rPr altLang="ru-RU" dirty="0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– </a:t>
            </a:r>
            <a:r>
              <a:rPr altLang="ru-RU" dirty="0" err="1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else</a:t>
            </a:r>
            <a:r>
              <a:rPr altLang="ru-RU" dirty="0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Проще говоря, она выбирает, какое действие следует выполнить, в зависимости от значения переменных в момент проверки условия.</a:t>
            </a:r>
            <a:endParaRPr altLang="ru-RU" dirty="0" lang="ru-RU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lvl="5" marL="4533900">
              <a:lnSpc>
                <a:spcPct val="107000"/>
              </a:lnSpc>
              <a:spcAft>
                <a:spcPts val="800"/>
              </a:spcAft>
            </a:pPr>
            <a:r>
              <a:rPr altLang="ru-RU" b="1" dirty="0" err="1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if</a:t>
            </a:r>
            <a:r>
              <a:rPr altLang="ru-RU" b="1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выражение_1: </a:t>
            </a:r>
            <a:endParaRPr altLang="ru-RU" dirty="0" lang="ru-RU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449580" lvl="5" marL="4533900"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команды_(блок_1) </a:t>
            </a:r>
            <a:endParaRPr altLang="ru-RU" dirty="0" lang="ru-RU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lvl="5" marL="4533900">
              <a:lnSpc>
                <a:spcPct val="107000"/>
              </a:lnSpc>
              <a:spcAft>
                <a:spcPts val="800"/>
              </a:spcAft>
            </a:pPr>
            <a:r>
              <a:rPr altLang="ru-RU" b="1" dirty="0" err="1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elif</a:t>
            </a:r>
            <a:r>
              <a:rPr altLang="ru-RU" b="1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выражение_2: </a:t>
            </a:r>
            <a:endParaRPr altLang="ru-RU" dirty="0" lang="ru-RU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449580" lvl="5" marL="4533900"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команды_(блок_2) </a:t>
            </a:r>
            <a:endParaRPr altLang="ru-RU" dirty="0" lang="ru-RU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lvl="5" marL="4533900">
              <a:lnSpc>
                <a:spcPct val="107000"/>
              </a:lnSpc>
              <a:spcAft>
                <a:spcPts val="800"/>
              </a:spcAft>
            </a:pPr>
            <a:r>
              <a:rPr altLang="ru-RU" b="1" dirty="0" err="1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elif</a:t>
            </a:r>
            <a:r>
              <a:rPr altLang="ru-RU" b="1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выражение_3: </a:t>
            </a:r>
            <a:endParaRPr altLang="ru-RU" dirty="0" lang="ru-RU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449580" lvl="5" marL="4533900"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команды_(блок_3) </a:t>
            </a:r>
            <a:endParaRPr altLang="ru-RU" dirty="0" lang="ru-RU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lvl="5" marL="4533900">
              <a:lnSpc>
                <a:spcPct val="107000"/>
              </a:lnSpc>
              <a:spcAft>
                <a:spcPts val="800"/>
              </a:spcAft>
            </a:pPr>
            <a:r>
              <a:rPr altLang="ru-RU" b="1" dirty="0" err="1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else</a:t>
            </a:r>
            <a:r>
              <a:rPr altLang="ru-RU" b="1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: 	</a:t>
            </a:r>
            <a:endParaRPr altLang="ru-RU" dirty="0" lang="ru-RU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449580" lvl="5" marL="4533900"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команды_(блок_4)</a:t>
            </a:r>
            <a:endParaRPr altLang="ru-RU" dirty="0" lang="ru-RU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endParaRPr altLang="ru-RU" dirty="0"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Заголовок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 numCol="1"/>
          <a:lstStyle/>
          <a:p>
            <a:pPr algn="ctr"/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Пример программы</a:t>
            </a:r>
          </a:p>
        </p:txBody>
      </p:sp>
      <p:pic>
        <p:nvPicPr>
          <p:cNvPr id="2097159" name="Рисунок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838864" y="2110357"/>
            <a:ext cx="4514272" cy="2637286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Заголовок 1"/>
          <p:cNvSpPr>
            <a:spLocks noGrp="1"/>
          </p:cNvSpPr>
          <p:nvPr>
            <p:ph type="title"/>
          </p:nvPr>
        </p:nvSpPr>
        <p:spPr>
          <a:xfrm>
            <a:off x="1066800" y="2509736"/>
            <a:ext cx="10058400" cy="1371600"/>
          </a:xfrm>
        </p:spPr>
        <p:txBody>
          <a:bodyPr numCol="1">
            <a:noAutofit/>
          </a:bodyPr>
          <a:lstStyle/>
          <a:p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Задание №</a:t>
            </a:r>
            <a:r>
              <a:rPr dirty="0" lang="en-US">
                <a:latin charset="0" panose="02020603050405020304" pitchFamily="18" typeface="Times New Roman"/>
                <a:cs charset="0" panose="02020603050405020304" pitchFamily="18" typeface="Times New Roman"/>
              </a:rPr>
              <a:t>2</a:t>
            </a:r>
            <a:b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b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Пользователь вводит порядковый номер пальца руки, надо вывести его название</a:t>
            </a:r>
            <a:br>
              <a:rPr dirty="0" lang="en-US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br>
              <a:rPr dirty="0" lang="en-US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endParaRPr altLang="ru-RU" dirty="0" i="1" lang="ru-RU"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Заголовок 1"/>
          <p:cNvSpPr>
            <a:spLocks noGrp="1"/>
          </p:cNvSpPr>
          <p:nvPr>
            <p:ph type="title"/>
          </p:nvPr>
        </p:nvSpPr>
        <p:spPr>
          <a:xfrm>
            <a:off x="937125" y="190649"/>
            <a:ext cx="10058400" cy="1371600"/>
          </a:xfrm>
        </p:spPr>
        <p:txBody>
          <a:bodyPr numCol="1"/>
          <a:lstStyle/>
          <a:p>
            <a:pPr algn="ctr"/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Решение:</a:t>
            </a:r>
          </a:p>
        </p:txBody>
      </p:sp>
      <p:pic>
        <p:nvPicPr>
          <p:cNvPr id="2097160" name="Рисунок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657525" y="1419745"/>
            <a:ext cx="6617600" cy="4528329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Заголовок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pPr algn="ctr"/>
            <a:r>
              <a:rPr altLang="ru-RU" dirty="0" lang="ru-RU" sz="36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Операторы</a:t>
            </a:r>
            <a:r>
              <a:rPr dirty="0" lang="en-US" sz="36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</a:t>
            </a:r>
            <a:r>
              <a:rPr dirty="0" err="1" lang="en-US" sz="36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or,and</a:t>
            </a:r>
            <a:r>
              <a:rPr dirty="0" lang="en-US" sz="36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</a:t>
            </a:r>
            <a:r>
              <a:rPr altLang="ru-RU" dirty="0" lang="ru-RU" sz="36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и </a:t>
            </a:r>
            <a:r>
              <a:rPr dirty="0" lang="en-US" sz="36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not</a:t>
            </a:r>
            <a:r>
              <a:rPr altLang="ru-RU" dirty="0" lang="ru-RU" sz="36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</a:t>
            </a:r>
            <a:endParaRPr altLang="ru-RU" dirty="0" lang="ru-RU"/>
          </a:p>
        </p:txBody>
      </p:sp>
      <p:graphicFrame>
        <p:nvGraphicFramePr>
          <p:cNvPr id="4194305" name="Таблица 4"/>
          <p:cNvGraphicFramePr>
            <a:graphicFrameLocks noGrp="1"/>
          </p:cNvGraphicFramePr>
          <p:nvPr/>
        </p:nvGraphicFramePr>
        <p:xfrm>
          <a:off x="1792014" y="1902372"/>
          <a:ext cx="9333186" cy="4313034"/>
        </p:xfrm>
        <a:graphic>
          <a:graphicData uri="http://schemas.openxmlformats.org/drawingml/2006/table">
            <a:tbl>
              <a:tblPr bandRow="1" firstCol="1" firstRow="1">
                <a:tableStyleId>{5C22544A-7EE6-4342-B048-85BDC9FD1C3A}</a:tableStyleId>
              </a:tblPr>
              <a:tblGrid>
                <a:gridCol w="1161277"/>
                <a:gridCol w="4922933"/>
                <a:gridCol w="3248976"/>
              </a:tblGrid>
              <a:tr h="429875">
                <a:tc>
                  <a:txBody>
                    <a:bodyPr numCol="1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050">
                          <a:effectLst/>
                        </a:rPr>
                        <a:t>Оператор</a:t>
                      </a:r>
                      <a:endParaRPr altLang="ru-RU" lang="ru-RU" sz="11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7625" marL="47625" marR="47625" marT="47625"/>
                </a:tc>
                <a:tc>
                  <a:txBody>
                    <a:bodyPr numCol="1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dirty="0" lang="ru-RU" sz="1050">
                          <a:effectLst/>
                        </a:rPr>
                        <a:t>Описание</a:t>
                      </a:r>
                      <a:endParaRPr altLang="ru-RU" dirty="0" lang="ru-RU" sz="11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7625" marL="47625" marR="47625" marT="47625"/>
                </a:tc>
                <a:tc>
                  <a:txBody>
                    <a:bodyPr numCol="1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050">
                          <a:effectLst/>
                        </a:rPr>
                        <a:t>Примеры</a:t>
                      </a:r>
                      <a:endParaRPr altLang="ru-RU" lang="ru-RU" sz="11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7625" marL="47625" marR="47625" marT="47625"/>
                </a:tc>
              </a:tr>
              <a:tr h="1519214">
                <a:tc>
                  <a:txBody>
                    <a:bodyPr numCol="1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050">
                          <a:effectLst/>
                        </a:rPr>
                        <a:t>and</a:t>
                      </a:r>
                      <a:endParaRPr altLang="ru-RU" lang="ru-RU" sz="11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7625" marL="47625" marR="47625" marT="47625"/>
                </a:tc>
                <a:tc>
                  <a:txBody>
                    <a:bodyPr numCol="1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050">
                          <a:effectLst/>
                        </a:rPr>
                        <a:t>Логический оператор "И". Условие будет истинным если оба операнда истина.</a:t>
                      </a:r>
                      <a:endParaRPr altLang="ru-RU" lang="ru-RU" sz="11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7625" marL="47625" marR="47625" marT="47625"/>
                </a:tc>
                <a:tc>
                  <a:txBody>
                    <a:bodyPr numCol="1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True and True </a:t>
                      </a:r>
                      <a:r>
                        <a:rPr altLang="ru-RU" lang="ru-RU" sz="1050">
                          <a:effectLst/>
                        </a:rPr>
                        <a:t>равно</a:t>
                      </a:r>
                      <a:r>
                        <a:rPr lang="en-US" sz="1050">
                          <a:effectLst/>
                        </a:rPr>
                        <a:t> True.</a:t>
                      </a:r>
                      <a:br>
                        <a:rPr lang="en-US" sz="1050">
                          <a:effectLst/>
                        </a:rPr>
                      </a:br>
                      <a:r>
                        <a:rPr lang="en-US" sz="1050">
                          <a:effectLst/>
                        </a:rPr>
                        <a:t>True and False </a:t>
                      </a:r>
                      <a:r>
                        <a:rPr altLang="ru-RU" lang="ru-RU" sz="1050">
                          <a:effectLst/>
                        </a:rPr>
                        <a:t>равно</a:t>
                      </a:r>
                      <a:r>
                        <a:rPr lang="en-US" sz="1050">
                          <a:effectLst/>
                        </a:rPr>
                        <a:t> False.</a:t>
                      </a:r>
                      <a:br>
                        <a:rPr lang="en-US" sz="1050">
                          <a:effectLst/>
                        </a:rPr>
                      </a:br>
                      <a:r>
                        <a:rPr lang="en-US" sz="1050">
                          <a:effectLst/>
                        </a:rPr>
                        <a:t>False and True </a:t>
                      </a:r>
                      <a:r>
                        <a:rPr altLang="ru-RU" lang="ru-RU" sz="1050">
                          <a:effectLst/>
                        </a:rPr>
                        <a:t>равно</a:t>
                      </a:r>
                      <a:r>
                        <a:rPr lang="en-US" sz="1050">
                          <a:effectLst/>
                        </a:rPr>
                        <a:t> False.</a:t>
                      </a:r>
                      <a:br>
                        <a:rPr lang="en-US" sz="1050">
                          <a:effectLst/>
                        </a:rPr>
                      </a:br>
                      <a:r>
                        <a:rPr altLang="ru-RU" lang="ru-RU" sz="1050">
                          <a:effectLst/>
                        </a:rPr>
                        <a:t>False and False равно False.</a:t>
                      </a:r>
                      <a:endParaRPr altLang="ru-RU" lang="ru-RU" sz="11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7625" marL="47625" marR="47625" marT="47625"/>
                </a:tc>
              </a:tr>
              <a:tr h="1519214">
                <a:tc>
                  <a:txBody>
                    <a:bodyPr numCol="1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050">
                          <a:effectLst/>
                        </a:rPr>
                        <a:t>or</a:t>
                      </a:r>
                      <a:endParaRPr altLang="ru-RU" lang="ru-RU" sz="11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7625" marL="47625" marR="47625" marT="47625"/>
                </a:tc>
                <a:tc>
                  <a:txBody>
                    <a:bodyPr numCol="1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050">
                          <a:effectLst/>
                        </a:rPr>
                        <a:t>Логический оператор "ИЛИ". Если хотя бы один из операндов истинный, то и все выражение будет истинным.</a:t>
                      </a:r>
                      <a:endParaRPr altLang="ru-RU" lang="ru-RU" sz="11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7625" marL="47625" marR="47625" marT="47625"/>
                </a:tc>
                <a:tc>
                  <a:txBody>
                    <a:bodyPr numCol="1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True or True </a:t>
                      </a:r>
                      <a:r>
                        <a:rPr altLang="ru-RU" lang="ru-RU" sz="1050">
                          <a:effectLst/>
                        </a:rPr>
                        <a:t>равно</a:t>
                      </a:r>
                      <a:r>
                        <a:rPr lang="en-US" sz="1050">
                          <a:effectLst/>
                        </a:rPr>
                        <a:t> True.</a:t>
                      </a:r>
                      <a:br>
                        <a:rPr lang="en-US" sz="1050">
                          <a:effectLst/>
                        </a:rPr>
                      </a:br>
                      <a:r>
                        <a:rPr lang="en-US" sz="1050">
                          <a:effectLst/>
                        </a:rPr>
                        <a:t>True or False </a:t>
                      </a:r>
                      <a:r>
                        <a:rPr altLang="ru-RU" lang="ru-RU" sz="1050">
                          <a:effectLst/>
                        </a:rPr>
                        <a:t>равно</a:t>
                      </a:r>
                      <a:r>
                        <a:rPr lang="en-US" sz="1050">
                          <a:effectLst/>
                        </a:rPr>
                        <a:t> True.</a:t>
                      </a:r>
                      <a:br>
                        <a:rPr lang="en-US" sz="1050">
                          <a:effectLst/>
                        </a:rPr>
                      </a:br>
                      <a:r>
                        <a:rPr lang="en-US" sz="1050">
                          <a:effectLst/>
                        </a:rPr>
                        <a:t>False or True </a:t>
                      </a:r>
                      <a:r>
                        <a:rPr altLang="ru-RU" lang="ru-RU" sz="1050">
                          <a:effectLst/>
                        </a:rPr>
                        <a:t>равно</a:t>
                      </a:r>
                      <a:r>
                        <a:rPr lang="en-US" sz="1050">
                          <a:effectLst/>
                        </a:rPr>
                        <a:t> True.</a:t>
                      </a:r>
                      <a:br>
                        <a:rPr lang="en-US" sz="1050">
                          <a:effectLst/>
                        </a:rPr>
                      </a:br>
                      <a:r>
                        <a:rPr altLang="ru-RU" lang="ru-RU" sz="1050">
                          <a:effectLst/>
                        </a:rPr>
                        <a:t>False or False равно False.</a:t>
                      </a:r>
                      <a:endParaRPr altLang="ru-RU" lang="ru-RU" sz="11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7625" marL="47625" marR="47625" marT="47625"/>
                </a:tc>
              </a:tr>
              <a:tr h="844731">
                <a:tc>
                  <a:txBody>
                    <a:bodyPr numCol="1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050">
                          <a:effectLst/>
                        </a:rPr>
                        <a:t>not</a:t>
                      </a:r>
                      <a:endParaRPr altLang="ru-RU" lang="ru-RU" sz="11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7625" marL="47625" marR="47625" marT="47625"/>
                </a:tc>
                <a:tc>
                  <a:txBody>
                    <a:bodyPr numCol="1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1050">
                          <a:effectLst/>
                        </a:rPr>
                        <a:t>Логический оператор "НЕ". Изменяет логическое значение операнда на противоположное.</a:t>
                      </a:r>
                      <a:endParaRPr altLang="ru-RU" lang="ru-RU" sz="11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7625" marL="47625" marR="47625" marT="47625"/>
                </a:tc>
                <a:tc>
                  <a:txBody>
                    <a:bodyPr numCol="1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dirty="0" lang="en-US" sz="1050">
                          <a:effectLst/>
                        </a:rPr>
                        <a:t>not True </a:t>
                      </a:r>
                      <a:r>
                        <a:rPr altLang="ru-RU" dirty="0" lang="ru-RU" sz="1050">
                          <a:effectLst/>
                        </a:rPr>
                        <a:t>равно</a:t>
                      </a:r>
                      <a:r>
                        <a:rPr dirty="0" lang="en-US" sz="1050">
                          <a:effectLst/>
                        </a:rPr>
                        <a:t> False.</a:t>
                      </a:r>
                      <a:br>
                        <a:rPr dirty="0" lang="en-US" sz="1050">
                          <a:effectLst/>
                        </a:rPr>
                      </a:br>
                      <a:r>
                        <a:rPr dirty="0" lang="en-US" sz="1050">
                          <a:effectLst/>
                        </a:rPr>
                        <a:t>not False </a:t>
                      </a:r>
                      <a:r>
                        <a:rPr altLang="ru-RU" dirty="0" lang="ru-RU" sz="1050">
                          <a:effectLst/>
                        </a:rPr>
                        <a:t>равно</a:t>
                      </a:r>
                      <a:r>
                        <a:rPr dirty="0" lang="en-US" sz="1050">
                          <a:effectLst/>
                        </a:rPr>
                        <a:t> True.</a:t>
                      </a:r>
                      <a:endParaRPr altLang="ru-RU" dirty="0" lang="ru-RU" sz="11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7625" marL="47625" marR="47625" marT="476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Заголовок 1"/>
          <p:cNvSpPr>
            <a:spLocks noGrp="1"/>
          </p:cNvSpPr>
          <p:nvPr>
            <p:ph type="title"/>
          </p:nvPr>
        </p:nvSpPr>
        <p:spPr>
          <a:xfrm>
            <a:off x="1066800" y="246993"/>
            <a:ext cx="10058400" cy="1371600"/>
          </a:xfrm>
        </p:spPr>
        <p:txBody>
          <a:bodyPr numCol="1"/>
          <a:lstStyle/>
          <a:p>
            <a:pPr algn="ctr"/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Пример программы</a:t>
            </a:r>
          </a:p>
        </p:txBody>
      </p:sp>
      <p:pic>
        <p:nvPicPr>
          <p:cNvPr id="2097161" name="Рисунок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398579" y="1436730"/>
            <a:ext cx="3394841" cy="5016622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Заголовок 1"/>
          <p:cNvSpPr>
            <a:spLocks noGrp="1"/>
          </p:cNvSpPr>
          <p:nvPr>
            <p:ph type="title"/>
          </p:nvPr>
        </p:nvSpPr>
        <p:spPr>
          <a:xfrm>
            <a:off x="1066800" y="379835"/>
            <a:ext cx="10058400" cy="1371600"/>
          </a:xfrm>
        </p:spPr>
        <p:txBody>
          <a:bodyPr numCol="1"/>
          <a:lstStyle/>
          <a:p>
            <a:pPr algn="ctr"/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Проверка пройденного на занятии №1</a:t>
            </a:r>
          </a:p>
        </p:txBody>
      </p:sp>
      <p:sp>
        <p:nvSpPr>
          <p:cNvPr id="1048603" name="TextBox 4"/>
          <p:cNvSpPr txBox="1"/>
          <p:nvPr/>
        </p:nvSpPr>
        <p:spPr>
          <a:xfrm>
            <a:off x="735724" y="1395748"/>
            <a:ext cx="10720552" cy="5082417"/>
          </a:xfrm>
          <a:prstGeom prst="rect"/>
          <a:noFill/>
        </p:spPr>
        <p:txBody>
          <a:bodyPr numCol="1" rtlCol="0" wrap="square">
            <a:spAutoFit/>
          </a:bodyPr>
          <a:lstStyle/>
          <a:p>
            <a:pPr indent="-342900" lvl="0" marL="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Кто такой программист и на какие три группы их можно поделить?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Что вы знаете о языке программирования </a:t>
            </a:r>
            <a:r>
              <a:rPr dirty="0" lang="en-US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Python</a:t>
            </a: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?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Дайте определение терминам программа и команда.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Чем отличается низкоуровневый язык программирования от высокоуровневого?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Из чего состоит программа?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Из чего могут состоять имена программы, констант, переменных?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Что запрещено использовать в именах программы, констант, переменных?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Какие 4 основные типа данных?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Какой символ в Python является признаком комментария? С помощью какого сочетания клавиш можно закомментировать много строк кода?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Какие встроенные функции вы изучили на прошлом занятии и за что они отвечают?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Как можно изменить переменную в </a:t>
            </a:r>
            <a:r>
              <a:rPr dirty="0" lang="en-US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Python</a:t>
            </a: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?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Какие арифметические операции вы знаете?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spcAft>
                <a:spcPts val="800"/>
              </a:spcAft>
              <a:buSzPts val="1200"/>
              <a:buFont typeface="+mj-lt"/>
              <a:buAutoNum type="arabicPeriod"/>
            </a:pP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Как в </a:t>
            </a:r>
            <a:r>
              <a:rPr dirty="0" lang="en-US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Python </a:t>
            </a: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используется приведение типов?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endParaRPr altLang="ru-RU" dirty="0"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Заголовок 1"/>
          <p:cNvSpPr>
            <a:spLocks noGrp="1"/>
          </p:cNvSpPr>
          <p:nvPr>
            <p:ph type="title"/>
          </p:nvPr>
        </p:nvSpPr>
        <p:spPr>
          <a:xfrm>
            <a:off x="1066800" y="2240166"/>
            <a:ext cx="10058400" cy="1371600"/>
          </a:xfrm>
        </p:spPr>
        <p:txBody>
          <a:bodyPr numCol="1">
            <a:noAutofit/>
          </a:bodyPr>
          <a:lstStyle/>
          <a:p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Задание №</a:t>
            </a:r>
            <a:r>
              <a:rPr dirty="0" lang="en-US">
                <a:latin charset="0" panose="02020603050405020304" pitchFamily="18" typeface="Times New Roman"/>
                <a:cs charset="0" panose="02020603050405020304" pitchFamily="18" typeface="Times New Roman"/>
              </a:rPr>
              <a:t>3</a:t>
            </a:r>
            <a:b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b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altLang="ru-RU" dirty="0" lang="ru-RU" sz="3600">
                <a:latin charset="0" panose="02020603050405020304" pitchFamily="18" typeface="Times New Roman"/>
                <a:cs charset="0" panose="02020603050405020304" pitchFamily="18" typeface="Times New Roman"/>
              </a:rPr>
              <a:t>Вводятся три целых числа. Определить какое из них наибольшее.</a:t>
            </a:r>
            <a:endParaRPr altLang="ru-RU" dirty="0" lang="ru-RU"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Заголовок 1"/>
          <p:cNvSpPr>
            <a:spLocks noGrp="1"/>
          </p:cNvSpPr>
          <p:nvPr>
            <p:ph type="title"/>
          </p:nvPr>
        </p:nvSpPr>
        <p:spPr>
          <a:xfrm>
            <a:off x="898634" y="489005"/>
            <a:ext cx="10058400" cy="1371600"/>
          </a:xfrm>
        </p:spPr>
        <p:txBody>
          <a:bodyPr numCol="1"/>
          <a:lstStyle/>
          <a:p>
            <a:pPr algn="ctr"/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Решение</a:t>
            </a:r>
          </a:p>
        </p:txBody>
      </p:sp>
      <p:pic>
        <p:nvPicPr>
          <p:cNvPr id="2097162" name="Рисунок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81920" y="1648557"/>
            <a:ext cx="6428159" cy="4328294"/>
          </a:xfrm>
          <a:prstGeom prst="rect"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Заголовок 1"/>
          <p:cNvSpPr>
            <a:spLocks noGrp="1"/>
          </p:cNvSpPr>
          <p:nvPr>
            <p:ph type="title"/>
          </p:nvPr>
        </p:nvSpPr>
        <p:spPr>
          <a:xfrm>
            <a:off x="1066800" y="2509736"/>
            <a:ext cx="10058400" cy="1371600"/>
          </a:xfrm>
        </p:spPr>
        <p:txBody>
          <a:bodyPr numCol="1">
            <a:noAutofit/>
          </a:bodyPr>
          <a:lstStyle/>
          <a:p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Задание №</a:t>
            </a:r>
            <a:r>
              <a:rPr dirty="0" lang="en-US">
                <a:latin charset="0" panose="02020603050405020304" pitchFamily="18" typeface="Times New Roman"/>
                <a:cs charset="0" panose="02020603050405020304" pitchFamily="18" typeface="Times New Roman"/>
              </a:rPr>
              <a:t>4</a:t>
            </a:r>
            <a:b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b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Напишите игру камень, ножницы, бумага</a:t>
            </a:r>
            <a:b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В качестве хода компьютера используйте числа от 1 до 3 соответствующе</a:t>
            </a:r>
            <a:br>
              <a:rPr dirty="0" lang="en-US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Решить через модуль </a:t>
            </a:r>
            <a:r>
              <a:rPr dirty="0" lang="en-US">
                <a:latin charset="0" panose="02020603050405020304" pitchFamily="18" typeface="Times New Roman"/>
                <a:cs charset="0" panose="02020603050405020304" pitchFamily="18" typeface="Times New Roman"/>
              </a:rPr>
              <a:t>random</a:t>
            </a:r>
            <a:br>
              <a:rPr dirty="0" lang="en-US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br>
              <a:rPr dirty="0" lang="en-US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endParaRPr altLang="ru-RU" dirty="0" i="1" lang="ru-RU"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Заголовок 1"/>
          <p:cNvSpPr>
            <a:spLocks noGrp="1"/>
          </p:cNvSpPr>
          <p:nvPr>
            <p:ph type="title"/>
          </p:nvPr>
        </p:nvSpPr>
        <p:spPr>
          <a:xfrm>
            <a:off x="1066800" y="296907"/>
            <a:ext cx="10058400" cy="1371600"/>
          </a:xfrm>
        </p:spPr>
        <p:txBody>
          <a:bodyPr numCol="1"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altLang="ru-RU" b="1" dirty="0" lang="ru-RU" sz="4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</a:br>
            <a:r>
              <a:rPr altLang="ru-RU" b="1" dirty="0" lang="ru-RU" sz="4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Домашнее задание</a:t>
            </a:r>
            <a:br>
              <a:rPr altLang="ru-RU" dirty="0" lang="ru-RU" sz="1800">
                <a:effectLst/>
                <a:latin charset="0" panose="020F0502020204030204" pitchFamily="34" typeface="Calibri"/>
                <a:ea charset="0" panose="020F0502020204030204" pitchFamily="34" typeface="Calibri"/>
                <a:cs charset="0" panose="02020603050405020304" pitchFamily="18" typeface="Times New Roman"/>
              </a:rPr>
            </a:br>
            <a:br>
              <a:rPr altLang="ru-RU" dirty="0" lang="ru-RU" sz="1800">
                <a:effectLst/>
                <a:latin charset="0" panose="020F0502020204030204" pitchFamily="34" typeface="Calibri"/>
                <a:ea charset="0" panose="020F0502020204030204" pitchFamily="34" typeface="Calibri"/>
                <a:cs charset="0" panose="02020603050405020304" pitchFamily="18" typeface="Times New Roman"/>
              </a:rPr>
            </a:br>
            <a:endParaRPr altLang="ru-RU" dirty="0" lang="ru-RU"/>
          </a:p>
        </p:txBody>
      </p:sp>
      <p:sp>
        <p:nvSpPr>
          <p:cNvPr id="1048637" name="TextBox 3"/>
          <p:cNvSpPr txBox="1"/>
          <p:nvPr/>
        </p:nvSpPr>
        <p:spPr>
          <a:xfrm>
            <a:off x="973455" y="1471110"/>
            <a:ext cx="10245090" cy="4688840"/>
          </a:xfrm>
          <a:prstGeom prst="rect"/>
          <a:noFill/>
        </p:spPr>
        <p:txBody>
          <a:bodyPr numCol="1" rtlCol="0"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3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Прочитать про форматированный ввод и вывод переменных.</a:t>
            </a:r>
            <a:endParaRPr altLang="ru-RU" dirty="0" lang="ru-RU" sz="23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 sz="23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Задача №1</a:t>
            </a:r>
            <a:r>
              <a:rPr altLang="ru-RU" dirty="0" lang="ru-RU" sz="23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:</a:t>
            </a:r>
            <a:r>
              <a:rPr dirty="0" lang="en-US" sz="23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</a:t>
            </a:r>
            <a:r>
              <a:rPr altLang="ru-RU" dirty="0" lang="ru-RU" sz="23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Лотерея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3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Реализуйте свою игру лотереи с выбором числа или набора чисел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 sz="23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Задача №</a:t>
            </a:r>
            <a:r>
              <a:rPr b="1" dirty="0" lang="en-US" sz="23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2</a:t>
            </a:r>
            <a:r>
              <a:rPr altLang="ru-RU" dirty="0" lang="ru-RU" sz="23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3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Человек вводит день и месяц своего рождения,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3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в</a:t>
            </a:r>
            <a:r>
              <a:rPr altLang="ru-RU" dirty="0" lang="ru-RU" sz="23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ыведите, </a:t>
            </a:r>
            <a:r>
              <a:rPr altLang="ru-RU" dirty="0" lang="ru-RU" sz="23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кем он является по знаку зодиака и сколько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3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ему сейчас лет</a:t>
            </a:r>
            <a:endParaRPr altLang="ru-RU" dirty="0" lang="ru-RU" sz="2300">
              <a:effectLst/>
              <a:latin charset="0" panose="02020603050405020304" pitchFamily="18" typeface="Times New Roman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 sz="23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Задача №4</a:t>
            </a:r>
            <a:r>
              <a:rPr altLang="ru-RU" dirty="0" lang="ru-RU" sz="23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: Творческое задание</a:t>
            </a:r>
            <a:endParaRPr altLang="ru-RU" dirty="0" lang="ru-RU" sz="23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3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Придумать свою задачу на тему занятия. Обязательно </a:t>
            </a:r>
            <a:endParaRPr dirty="0" lang="en-US" sz="2300">
              <a:effectLst/>
              <a:latin charset="0" panose="02020603050405020304" pitchFamily="18" typeface="Times New Roman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3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использовать несколько вложений </a:t>
            </a:r>
            <a:r>
              <a:rPr dirty="0" lang="en-US" sz="23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if</a:t>
            </a:r>
            <a:r>
              <a:rPr altLang="ru-RU" dirty="0" lang="ru-RU" sz="23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-</a:t>
            </a:r>
            <a:r>
              <a:rPr dirty="0" lang="en-US" sz="23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else</a:t>
            </a:r>
            <a:r>
              <a:rPr altLang="ru-RU" dirty="0" lang="ru-RU" sz="23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(</a:t>
            </a:r>
            <a:r>
              <a:rPr dirty="0" lang="en-US" sz="23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elif</a:t>
            </a:r>
            <a:r>
              <a:rPr altLang="ru-RU" dirty="0" lang="ru-RU" sz="23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)</a:t>
            </a:r>
            <a:endParaRPr altLang="ru-RU" dirty="0" lang="ru-RU" sz="23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</p:txBody>
      </p:sp>
      <p:pic>
        <p:nvPicPr>
          <p:cNvPr id="2097164" name="Picture 2"/>
          <p:cNvPicPr>
            <a:picLocks noChangeArrowheads="1"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8063344" y="3429000"/>
            <a:ext cx="3411647" cy="2562740"/>
          </a:xfrm>
          <a:prstGeom prst="rect"/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Заголовок 1"/>
          <p:cNvSpPr>
            <a:spLocks noGrp="1"/>
          </p:cNvSpPr>
          <p:nvPr>
            <p:ph type="title"/>
          </p:nvPr>
        </p:nvSpPr>
        <p:spPr>
          <a:xfrm>
            <a:off x="1066800" y="379835"/>
            <a:ext cx="10058400" cy="1371600"/>
          </a:xfrm>
        </p:spPr>
        <p:txBody>
          <a:bodyPr numCol="1"/>
          <a:lstStyle/>
          <a:p>
            <a:pPr algn="ctr"/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Проверка домашнего задания</a:t>
            </a:r>
          </a:p>
        </p:txBody>
      </p:sp>
      <p:sp>
        <p:nvSpPr>
          <p:cNvPr id="1048605" name="TextBox 4"/>
          <p:cNvSpPr txBox="1"/>
          <p:nvPr/>
        </p:nvSpPr>
        <p:spPr>
          <a:xfrm>
            <a:off x="732857" y="1512126"/>
            <a:ext cx="10720552" cy="5450841"/>
          </a:xfrm>
          <a:prstGeom prst="rect"/>
          <a:noFill/>
        </p:spPr>
        <p:txBody>
          <a:bodyPr numCol="1" rtlCol="0"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20603050405020304" pitchFamily="18" typeface="Times New Roman"/>
              </a:rPr>
              <a:t>Модуль </a:t>
            </a:r>
            <a:r>
              <a:rPr altLang="ru-RU" dirty="0" err="1" lang="ru-RU" sz="2400">
                <a:effectLst/>
                <a:latin charset="0" panose="02020603050405020304" pitchFamily="18" typeface="Times New Roman"/>
                <a:ea charset="0" panose="02020603050405020304" pitchFamily="18" typeface="Times New Roman"/>
              </a:rPr>
              <a:t>math</a:t>
            </a: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20603050405020304" pitchFamily="18" typeface="Times New Roman"/>
              </a:rPr>
              <a:t> – один из наиважнейших в Python. Этот модуль предоставляет обширный функционал для работы с числами.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b="1" dirty="0" err="1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math.acos</a:t>
            </a:r>
            <a:r>
              <a:rPr b="1"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(X) </a:t>
            </a:r>
            <a:r>
              <a:rPr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- </a:t>
            </a:r>
            <a:r>
              <a:rPr altLang="ru-RU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арккосинус </a:t>
            </a:r>
            <a:r>
              <a:rPr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X. </a:t>
            </a:r>
            <a:r>
              <a:rPr altLang="ru-RU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В радианах.</a:t>
            </a:r>
            <a:endParaRPr dirty="0" lang="en-US" sz="2000">
              <a:latin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altLang="es-ES" b="1" dirty="0" lang="es-ES" sz="2000">
                <a:latin charset="0" panose="02020603050405020304" pitchFamily="18" typeface="Times New Roman"/>
                <a:cs charset="0" panose="02020603050405020304" pitchFamily="18" typeface="Times New Roman"/>
              </a:rPr>
              <a:t>math.pow(X, Y) </a:t>
            </a:r>
            <a:r>
              <a:rPr altLang="es-ES" dirty="0" lang="es-ES" sz="2000">
                <a:latin charset="0" panose="02020603050405020304" pitchFamily="18" typeface="Times New Roman"/>
                <a:cs charset="0" panose="02020603050405020304" pitchFamily="18" typeface="Times New Roman"/>
              </a:rPr>
              <a:t>- XY.</a:t>
            </a:r>
            <a:endParaRPr dirty="0" lang="en-US" sz="2000">
              <a:latin charset="0" panose="02020603050405020304" pitchFamily="18" typeface="Times New Roman"/>
              <a:cs charset="0" panose="02020603050405020304" pitchFamily="18" typeface="Times New Roman"/>
            </a:endParaRPr>
          </a:p>
          <a:p>
            <a:r>
              <a:rPr b="1" dirty="0" err="1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math.asin</a:t>
            </a:r>
            <a:r>
              <a:rPr b="1"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(X) </a:t>
            </a:r>
            <a:r>
              <a:rPr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- </a:t>
            </a:r>
            <a:r>
              <a:rPr altLang="ru-RU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арксинус </a:t>
            </a:r>
            <a:r>
              <a:rPr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X. </a:t>
            </a:r>
            <a:r>
              <a:rPr altLang="ru-RU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В радианах.</a:t>
            </a:r>
          </a:p>
          <a:p>
            <a:r>
              <a:rPr b="1" dirty="0" err="1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math.atan</a:t>
            </a:r>
            <a:r>
              <a:rPr b="1"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(X) </a:t>
            </a:r>
            <a:r>
              <a:rPr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- </a:t>
            </a:r>
            <a:r>
              <a:rPr altLang="ru-RU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арктангенс </a:t>
            </a:r>
            <a:r>
              <a:rPr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X. </a:t>
            </a:r>
            <a:r>
              <a:rPr altLang="ru-RU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В радианах.</a:t>
            </a:r>
            <a:endParaRPr dirty="0" lang="en-US" sz="2000">
              <a:latin charset="0" panose="02020603050405020304" pitchFamily="18" typeface="Times New Roman"/>
              <a:cs charset="0" panose="02020603050405020304" pitchFamily="18" typeface="Times New Roman"/>
            </a:endParaRPr>
          </a:p>
          <a:p>
            <a:r>
              <a:rPr b="1" dirty="0" err="1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math.cos</a:t>
            </a:r>
            <a:r>
              <a:rPr b="1"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(X) </a:t>
            </a:r>
            <a:r>
              <a:rPr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- </a:t>
            </a:r>
            <a:r>
              <a:rPr altLang="ru-RU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косинус </a:t>
            </a:r>
            <a:r>
              <a:rPr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X (X </a:t>
            </a:r>
            <a:r>
              <a:rPr altLang="ru-RU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указывается в радианах).</a:t>
            </a:r>
          </a:p>
          <a:p>
            <a:r>
              <a:rPr b="1" dirty="0" err="1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math.sin</a:t>
            </a:r>
            <a:r>
              <a:rPr b="1"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(X) </a:t>
            </a:r>
            <a:r>
              <a:rPr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- </a:t>
            </a:r>
            <a:r>
              <a:rPr altLang="ru-RU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синус </a:t>
            </a:r>
            <a:r>
              <a:rPr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X (X </a:t>
            </a:r>
            <a:r>
              <a:rPr altLang="ru-RU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указывается в радианах).</a:t>
            </a:r>
          </a:p>
          <a:p>
            <a:r>
              <a:rPr b="1" dirty="0" err="1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math.tan</a:t>
            </a:r>
            <a:r>
              <a:rPr b="1"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(X) </a:t>
            </a:r>
            <a:r>
              <a:rPr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- </a:t>
            </a:r>
            <a:r>
              <a:rPr altLang="ru-RU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тангенс </a:t>
            </a:r>
            <a:r>
              <a:rPr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X (X </a:t>
            </a:r>
            <a:r>
              <a:rPr altLang="ru-RU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указывается в радианах).</a:t>
            </a:r>
            <a:endParaRPr dirty="0" lang="en-US" sz="2000">
              <a:latin charset="0" panose="02020603050405020304" pitchFamily="18" typeface="Times New Roman"/>
              <a:cs charset="0" panose="02020603050405020304" pitchFamily="18" typeface="Times New Roman"/>
            </a:endParaRPr>
          </a:p>
          <a:p>
            <a:r>
              <a:rPr altLang="ru-RU" b="1" dirty="0" err="1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math.factorial</a:t>
            </a:r>
            <a:r>
              <a:rPr altLang="ru-RU" b="1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(X) </a:t>
            </a:r>
            <a:r>
              <a:rPr altLang="ru-RU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- факториал числа X.</a:t>
            </a:r>
            <a:endParaRPr dirty="0" lang="en-US" sz="2000">
              <a:latin charset="0" panose="02020603050405020304" pitchFamily="18" typeface="Times New Roman"/>
              <a:cs charset="0" panose="02020603050405020304" pitchFamily="18" typeface="Times New Roman"/>
            </a:endParaRPr>
          </a:p>
          <a:p>
            <a:r>
              <a:rPr altLang="ru-RU" b="1" dirty="0" err="1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math.floor</a:t>
            </a:r>
            <a:r>
              <a:rPr altLang="ru-RU" b="1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(X) </a:t>
            </a:r>
            <a:r>
              <a:rPr altLang="ru-RU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- округление вниз.</a:t>
            </a:r>
          </a:p>
          <a:p>
            <a:r>
              <a:rPr altLang="ru-RU" b="1" dirty="0" err="1" lang="ru-RU" sz="2000">
                <a:latin charset="0" panose="02020603050405020304" pitchFamily="18" typeface="Times New Roman"/>
                <a:ea charset="0" panose="02020603050405020304" pitchFamily="18" typeface="Times New Roman"/>
              </a:rPr>
              <a:t>math.ceil</a:t>
            </a:r>
            <a:r>
              <a:rPr altLang="ru-RU" dirty="0" lang="ru-RU" sz="2000">
                <a:latin charset="0" panose="02020603050405020304" pitchFamily="18" typeface="Times New Roman"/>
                <a:ea charset="0" panose="02020603050405020304" pitchFamily="18" typeface="Times New Roman"/>
              </a:rPr>
              <a:t>(X) – округление до ближайшего большего числа.</a:t>
            </a:r>
            <a:endParaRPr dirty="0" lang="en-US" sz="2000"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r>
              <a:rPr b="1" dirty="0" err="1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math.sqrt</a:t>
            </a:r>
            <a:r>
              <a:rPr b="1"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(X) </a:t>
            </a:r>
            <a:r>
              <a:rPr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- </a:t>
            </a:r>
            <a:r>
              <a:rPr altLang="ru-RU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квадратный корень из </a:t>
            </a:r>
            <a:r>
              <a:rPr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X.</a:t>
            </a:r>
          </a:p>
          <a:p>
            <a:r>
              <a:rPr altLang="ru-RU" b="1" dirty="0" err="1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math.fabs</a:t>
            </a:r>
            <a:r>
              <a:rPr altLang="ru-RU" b="1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(X) </a:t>
            </a:r>
            <a:r>
              <a:rPr altLang="ru-RU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- модуль X.</a:t>
            </a:r>
            <a:r>
              <a:rPr altLang="ru-RU" b="1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 </a:t>
            </a:r>
            <a:endParaRPr b="1" dirty="0" lang="en-US" sz="2000">
              <a:latin charset="0" panose="02020603050405020304" pitchFamily="18" typeface="Times New Roman"/>
              <a:cs charset="0" panose="02020603050405020304" pitchFamily="18" typeface="Times New Roman"/>
            </a:endParaRPr>
          </a:p>
          <a:p>
            <a:endParaRPr dirty="0" lang="en-US" sz="2000"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endParaRPr altLang="ru-RU" dirty="0" lang="ru-RU" sz="2000"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  <p:pic>
        <p:nvPicPr>
          <p:cNvPr id="2097153" name="Picture 2"/>
          <p:cNvPicPr>
            <a:picLocks noChangeArrowheads="1"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7295930" y="3499444"/>
            <a:ext cx="4212897" cy="2527738"/>
          </a:xfrm>
          <a:prstGeom prst="rect"/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Заголовок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altLang="ru-RU" b="1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Модуль </a:t>
            </a:r>
            <a:r>
              <a:rPr b="1" dirty="0" lang="en-US">
                <a:latin charset="0" panose="02020603050405020304" pitchFamily="18" typeface="Times New Roman"/>
                <a:cs charset="0" panose="02020603050405020304" pitchFamily="18" typeface="Times New Roman"/>
              </a:rPr>
              <a:t>random</a:t>
            </a:r>
            <a:br>
              <a:rPr b="1" dirty="0" lang="en-US"/>
            </a:br>
            <a:endParaRPr altLang="ru-BY" dirty="0" lang="ru-BY"/>
          </a:p>
        </p:txBody>
      </p:sp>
      <p:sp>
        <p:nvSpPr>
          <p:cNvPr id="1048607" name="Объект 2"/>
          <p:cNvSpPr>
            <a:spLocks noGrp="1"/>
          </p:cNvSpPr>
          <p:nvPr>
            <p:ph idx="1"/>
          </p:nvPr>
        </p:nvSpPr>
        <p:spPr>
          <a:xfrm>
            <a:off x="701039" y="1504188"/>
            <a:ext cx="11011593" cy="4530852"/>
          </a:xfrm>
        </p:spPr>
        <p:txBody>
          <a:bodyPr numCol="1">
            <a:normAutofit/>
          </a:bodyPr>
          <a:lstStyle/>
          <a:p>
            <a:pPr indent="0" marL="0">
              <a:buNone/>
            </a:pPr>
            <a:r>
              <a:rPr altLang="ru-RU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Модуль </a:t>
            </a:r>
            <a:r>
              <a:rPr altLang="ru-RU" dirty="0" err="1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random</a:t>
            </a:r>
            <a:r>
              <a:rPr altLang="ru-RU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 предоставляет функции для генерации случайных чисел, букв, случайного выбора элементов последовательности.</a:t>
            </a:r>
            <a:endParaRPr dirty="0" lang="en-US" sz="2000">
              <a:latin charset="0" panose="02020603050405020304" pitchFamily="18" typeface="Times New Roman"/>
              <a:cs charset="0" panose="02020603050405020304" pitchFamily="18" typeface="Times New Roman"/>
            </a:endParaRPr>
          </a:p>
          <a:p>
            <a:pPr indent="0" marL="0">
              <a:buNone/>
            </a:pPr>
            <a:r>
              <a:rPr b="1" dirty="0" err="1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random.randint</a:t>
            </a:r>
            <a:r>
              <a:rPr b="1"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(A, B) </a:t>
            </a:r>
            <a:r>
              <a:rPr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- </a:t>
            </a:r>
            <a:r>
              <a:rPr altLang="ru-RU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случайное целое число </a:t>
            </a:r>
            <a:r>
              <a:rPr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N, A ≤ N ≤ B.</a:t>
            </a:r>
          </a:p>
          <a:p>
            <a:pPr indent="0" marL="0">
              <a:buNone/>
            </a:pPr>
            <a:r>
              <a:rPr b="1" dirty="0" err="1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random.uniform</a:t>
            </a:r>
            <a:r>
              <a:rPr b="1"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(A, B)</a:t>
            </a:r>
            <a:r>
              <a:rPr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 - </a:t>
            </a:r>
            <a:r>
              <a:rPr altLang="ru-RU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случайное число с плавающей точкой, </a:t>
            </a:r>
            <a:r>
              <a:rPr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  <a:t>A ≤ N ≤ B.</a:t>
            </a:r>
          </a:p>
          <a:p>
            <a:pPr indent="0" marL="0">
              <a:buNone/>
            </a:pPr>
            <a:r>
              <a:rPr altLang="ru-RU" b="1" dirty="0" err="1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random.random</a:t>
            </a:r>
            <a:r>
              <a:rPr altLang="ru-RU" b="1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() </a:t>
            </a:r>
            <a:r>
              <a:rPr altLang="ru-RU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- случайное число от 0 до 1.</a:t>
            </a:r>
            <a:endParaRPr dirty="0" lang="en-US" sz="2000">
              <a:latin charset="0" panose="02020603050405020304" pitchFamily="18" typeface="Times New Roman"/>
              <a:cs charset="0" panose="02020603050405020304" pitchFamily="18" typeface="Times New Roman"/>
            </a:endParaRPr>
          </a:p>
          <a:p>
            <a:pPr indent="0" marL="0">
              <a:buNone/>
            </a:pPr>
            <a:r>
              <a:rPr altLang="ru-RU" b="1" dirty="0" err="1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random.choice</a:t>
            </a:r>
            <a:r>
              <a:rPr altLang="ru-RU" b="1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(</a:t>
            </a:r>
            <a:r>
              <a:rPr altLang="ru-RU" b="1" dirty="0" err="1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sequence</a:t>
            </a:r>
            <a:r>
              <a:rPr altLang="ru-RU" b="1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) </a:t>
            </a:r>
            <a:r>
              <a:rPr altLang="ru-RU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- случайный элемент непустой последовательности.</a:t>
            </a:r>
            <a:endParaRPr altLang="ru-BY" dirty="0" lang="ru-BY" sz="2000"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Заголовок 1"/>
          <p:cNvSpPr>
            <a:spLocks noGrp="1"/>
          </p:cNvSpPr>
          <p:nvPr>
            <p:ph type="title"/>
          </p:nvPr>
        </p:nvSpPr>
        <p:spPr>
          <a:xfrm>
            <a:off x="728592" y="276649"/>
            <a:ext cx="11088414" cy="1371600"/>
          </a:xfrm>
        </p:spPr>
        <p:txBody>
          <a:bodyPr numCol="1">
            <a:normAutofit/>
          </a:bodyPr>
          <a:lstStyle/>
          <a:p>
            <a:pPr algn="ctr"/>
            <a:r>
              <a:rPr altLang="ru-RU" dirty="0" lang="ru-RU" sz="2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Вычислить сумму цифр случайного трёхзначного числа</a:t>
            </a:r>
            <a:endParaRPr altLang="ru-RU" dirty="0" lang="ru-RU" sz="2800"/>
          </a:p>
        </p:txBody>
      </p:sp>
      <p:pic>
        <p:nvPicPr>
          <p:cNvPr id="2097154" name="Рисунок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194354" y="1434639"/>
            <a:ext cx="4078445" cy="4987028"/>
          </a:xfrm>
          <a:prstGeom prst="rect"/>
        </p:spPr>
      </p:pic>
      <p:pic>
        <p:nvPicPr>
          <p:cNvPr id="2097155" name="Рисунок 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873175" y="2929846"/>
            <a:ext cx="3124471" cy="998307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Заголовок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altLang="ru-RU" dirty="0" lang="ru-RU"/>
              <a:t>План занятия</a:t>
            </a:r>
          </a:p>
        </p:txBody>
      </p:sp>
      <p:sp>
        <p:nvSpPr>
          <p:cNvPr id="1048614" name="TextBox 3"/>
          <p:cNvSpPr txBox="1"/>
          <p:nvPr/>
        </p:nvSpPr>
        <p:spPr>
          <a:xfrm>
            <a:off x="1187669" y="2154621"/>
            <a:ext cx="8818179" cy="2987040"/>
          </a:xfrm>
          <a:prstGeom prst="rect"/>
          <a:noFill/>
        </p:spPr>
        <p:txBody>
          <a:bodyPr numCol="1" rtlCol="0" wrap="square">
            <a:spAutoFit/>
          </a:bodyPr>
          <a:lstStyle/>
          <a:p>
            <a:pPr indent="-342900" lvl="0" marL="342900">
              <a:lnSpc>
                <a:spcPct val="150000"/>
              </a:lnSpc>
              <a:buFont typeface="+mj-lt"/>
              <a:buAutoNum type="arabicParenR"/>
            </a:pPr>
            <a:r>
              <a:rPr altLang="ru-RU" dirty="0" lang="ru-RU" sz="32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Операторы сравнения </a:t>
            </a:r>
            <a:endParaRPr altLang="ru-RU" dirty="0" lang="ru-RU" sz="32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50000"/>
              </a:lnSpc>
              <a:buFont typeface="+mj-lt"/>
              <a:buAutoNum type="arabicParenR"/>
            </a:pPr>
            <a:r>
              <a:rPr altLang="ru-RU" dirty="0" lang="ru-RU" sz="32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Операторы ветвления (условия)</a:t>
            </a:r>
            <a:r>
              <a:rPr altLang="ru-RU" dirty="0" lang="ru-RU" sz="32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</a:t>
            </a:r>
            <a:endParaRPr altLang="ru-RU" dirty="0" lang="ru-RU" sz="32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marL="342900">
              <a:lnSpc>
                <a:spcPct val="150000"/>
              </a:lnSpc>
              <a:buFont typeface="+mj-lt"/>
              <a:buAutoNum type="arabicParenR"/>
            </a:pPr>
            <a:r>
              <a:rPr altLang="ru-RU" dirty="0" lang="ru-RU" sz="3200">
                <a:latin charset="0" panose="02020603050405020304" pitchFamily="18" typeface="Times New Roman"/>
                <a:ea charset="0" panose="020F0502020204030204" pitchFamily="34" typeface="Calibri"/>
              </a:rPr>
              <a:t>Тип данных </a:t>
            </a:r>
            <a:r>
              <a:rPr dirty="0" lang="en-US" sz="3200">
                <a:latin charset="0" panose="02020603050405020304" pitchFamily="18" typeface="Times New Roman"/>
                <a:ea charset="0" panose="020F0502020204030204" pitchFamily="34" typeface="Calibri"/>
              </a:rPr>
              <a:t>bool</a:t>
            </a:r>
            <a:endParaRPr altLang="ru-RU" dirty="0" lang="ru-RU" sz="32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altLang="ru-RU" dirty="0" lang="ru-RU" sz="32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Операторы </a:t>
            </a:r>
            <a:r>
              <a:rPr dirty="0" lang="en-US" sz="32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or, and </a:t>
            </a:r>
            <a:r>
              <a:rPr altLang="ru-RU" dirty="0" lang="ru-RU" sz="32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и </a:t>
            </a:r>
            <a:r>
              <a:rPr dirty="0" lang="en-US" sz="32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not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Заголовок 1"/>
          <p:cNvSpPr>
            <a:spLocks noGrp="1"/>
          </p:cNvSpPr>
          <p:nvPr>
            <p:ph type="title"/>
          </p:nvPr>
        </p:nvSpPr>
        <p:spPr>
          <a:xfrm>
            <a:off x="1066800" y="190649"/>
            <a:ext cx="10058400" cy="1371600"/>
          </a:xfrm>
        </p:spPr>
        <p:txBody>
          <a:bodyPr numCol="1">
            <a:normAutofit/>
          </a:bodyPr>
          <a:lstStyle/>
          <a:p>
            <a:pPr algn="ctr"/>
            <a:r>
              <a:rPr altLang="ru-RU" dirty="0" lang="ru-RU" sz="36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Операторы сравнения </a:t>
            </a:r>
            <a:endParaRPr altLang="ru-RU" dirty="0" lang="ru-RU"/>
          </a:p>
        </p:txBody>
      </p:sp>
      <p:graphicFrame>
        <p:nvGraphicFramePr>
          <p:cNvPr id="4194304" name="Таблица 2"/>
          <p:cNvGraphicFramePr>
            <a:graphicFrameLocks noGrp="1"/>
          </p:cNvGraphicFramePr>
          <p:nvPr/>
        </p:nvGraphicFramePr>
        <p:xfrm>
          <a:off x="2196662" y="1198179"/>
          <a:ext cx="8103474" cy="5129056"/>
        </p:xfrm>
        <a:graphic>
          <a:graphicData uri="http://schemas.openxmlformats.org/drawingml/2006/table">
            <a:tbl>
              <a:tblPr bandRow="1" firstCol="1" firstRow="1">
                <a:tableStyleId>{5C22544A-7EE6-4342-B048-85BDC9FD1C3A}</a:tableStyleId>
              </a:tblPr>
              <a:tblGrid>
                <a:gridCol w="910661"/>
                <a:gridCol w="3971016"/>
                <a:gridCol w="3221797"/>
              </a:tblGrid>
              <a:tr h="472574"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900">
                          <a:effectLst/>
                        </a:rPr>
                        <a:t>Оператор</a:t>
                      </a:r>
                      <a:endParaRPr altLang="ru-RU" lang="ru-RU" sz="9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1115" marL="41115" marR="41115" marT="41115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900">
                          <a:effectLst/>
                        </a:rPr>
                        <a:t>Описание</a:t>
                      </a:r>
                      <a:endParaRPr altLang="ru-RU" lang="ru-RU" sz="9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1115" marL="41115" marR="41115" marT="41115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900">
                          <a:effectLst/>
                        </a:rPr>
                        <a:t>Примеры</a:t>
                      </a:r>
                      <a:endParaRPr altLang="ru-RU" lang="ru-RU" sz="9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1115" marL="41115" marR="41115" marT="41115"/>
                </a:tc>
              </a:tr>
              <a:tr h="854950">
                <a:tc>
                  <a:txBody>
                    <a:bodyPr numCol="1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900">
                          <a:effectLst/>
                        </a:rPr>
                        <a:t>==</a:t>
                      </a:r>
                      <a:endParaRPr altLang="ru-RU" lang="ru-RU" sz="9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1115" marL="41115" marR="41115" marT="41115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dirty="0" lang="ru-RU" sz="900">
                          <a:effectLst/>
                        </a:rPr>
                        <a:t>Проверяет равны ли оба операнда. Если да, то условие становится истинным.</a:t>
                      </a:r>
                      <a:endParaRPr altLang="ru-RU" dirty="0" lang="ru-RU" sz="9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1115" marL="41115" marR="41115" marT="41115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dirty="0" lang="ru-RU" sz="900">
                          <a:effectLst/>
                        </a:rPr>
                        <a:t>5 == 5 в результате будет </a:t>
                      </a:r>
                      <a:r>
                        <a:rPr altLang="ru-RU" dirty="0" err="1" lang="ru-RU" sz="900">
                          <a:effectLst/>
                        </a:rPr>
                        <a:t>True</a:t>
                      </a:r>
                      <a:br>
                        <a:rPr altLang="ru-RU" dirty="0" lang="ru-RU" sz="900">
                          <a:effectLst/>
                        </a:rPr>
                      </a:br>
                      <a:r>
                        <a:rPr altLang="ru-RU" dirty="0" err="1" lang="ru-RU" sz="900">
                          <a:effectLst/>
                        </a:rPr>
                        <a:t>True</a:t>
                      </a:r>
                      <a:r>
                        <a:rPr altLang="ru-RU" dirty="0" lang="ru-RU" sz="900">
                          <a:effectLst/>
                        </a:rPr>
                        <a:t> == </a:t>
                      </a:r>
                      <a:r>
                        <a:rPr altLang="ru-RU" dirty="0" err="1" lang="ru-RU" sz="900">
                          <a:effectLst/>
                        </a:rPr>
                        <a:t>False</a:t>
                      </a:r>
                      <a:r>
                        <a:rPr altLang="ru-RU" dirty="0" lang="ru-RU" sz="900">
                          <a:effectLst/>
                        </a:rPr>
                        <a:t> в результате будет </a:t>
                      </a:r>
                      <a:r>
                        <a:rPr altLang="ru-RU" dirty="0" err="1" lang="ru-RU" sz="900">
                          <a:effectLst/>
                        </a:rPr>
                        <a:t>False</a:t>
                      </a:r>
                      <a:br>
                        <a:rPr altLang="ru-RU" dirty="0" lang="ru-RU" sz="900">
                          <a:effectLst/>
                        </a:rPr>
                      </a:br>
                      <a:r>
                        <a:rPr altLang="ru-RU" dirty="0" lang="ru-RU" sz="900">
                          <a:effectLst/>
                        </a:rPr>
                        <a:t>"</a:t>
                      </a:r>
                      <a:r>
                        <a:rPr altLang="ru-RU" dirty="0" err="1" lang="ru-RU" sz="900">
                          <a:effectLst/>
                        </a:rPr>
                        <a:t>hello</a:t>
                      </a:r>
                      <a:r>
                        <a:rPr altLang="ru-RU" dirty="0" lang="ru-RU" sz="900">
                          <a:effectLst/>
                        </a:rPr>
                        <a:t>" == "</a:t>
                      </a:r>
                      <a:r>
                        <a:rPr altLang="ru-RU" dirty="0" err="1" lang="ru-RU" sz="900">
                          <a:effectLst/>
                        </a:rPr>
                        <a:t>hello</a:t>
                      </a:r>
                      <a:r>
                        <a:rPr altLang="ru-RU" dirty="0" lang="ru-RU" sz="900">
                          <a:effectLst/>
                        </a:rPr>
                        <a:t>" в результате будет </a:t>
                      </a:r>
                      <a:r>
                        <a:rPr altLang="ru-RU" dirty="0" err="1" lang="ru-RU" sz="900">
                          <a:effectLst/>
                        </a:rPr>
                        <a:t>True</a:t>
                      </a:r>
                      <a:endParaRPr altLang="ru-RU" dirty="0" lang="ru-RU" sz="9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1115" marL="41115" marR="41115" marT="41115"/>
                </a:tc>
              </a:tr>
              <a:tr h="665212">
                <a:tc>
                  <a:txBody>
                    <a:bodyPr numCol="1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900">
                          <a:effectLst/>
                        </a:rPr>
                        <a:t>!=</a:t>
                      </a:r>
                      <a:endParaRPr altLang="ru-RU" lang="ru-RU" sz="9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1115" marL="41115" marR="41115" marT="41115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900">
                          <a:effectLst/>
                        </a:rPr>
                        <a:t>Проверяет равны ли оба операнда. Если нет, то условие становится истинным.</a:t>
                      </a:r>
                      <a:endParaRPr altLang="ru-RU" lang="ru-RU" sz="9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1115" marL="41115" marR="41115" marT="41115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900">
                          <a:effectLst/>
                        </a:rPr>
                        <a:t>12 != 5 в результате будет True</a:t>
                      </a:r>
                      <a:br>
                        <a:rPr altLang="ru-RU" lang="ru-RU" sz="900">
                          <a:effectLst/>
                        </a:rPr>
                      </a:br>
                      <a:r>
                        <a:rPr altLang="ru-RU" lang="ru-RU" sz="900">
                          <a:effectLst/>
                        </a:rPr>
                        <a:t>False != False в результате будет False</a:t>
                      </a:r>
                      <a:br>
                        <a:rPr altLang="ru-RU" lang="ru-RU" sz="900">
                          <a:effectLst/>
                        </a:rPr>
                      </a:br>
                      <a:r>
                        <a:rPr altLang="ru-RU" lang="ru-RU" sz="900">
                          <a:effectLst/>
                        </a:rPr>
                        <a:t>"hi" != "Hi" в результате будет True</a:t>
                      </a:r>
                      <a:endParaRPr altLang="ru-RU" lang="ru-RU" sz="9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1115" marL="41115" marR="41115" marT="41115"/>
                </a:tc>
              </a:tr>
              <a:tr h="475472">
                <a:tc>
                  <a:txBody>
                    <a:bodyPr numCol="1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900">
                          <a:effectLst/>
                        </a:rPr>
                        <a:t>&lt;&gt; </a:t>
                      </a:r>
                      <a:endParaRPr altLang="ru-RU" lang="ru-RU" sz="9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1115" marL="41115" marR="41115" marT="41115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900">
                          <a:effectLst/>
                        </a:rPr>
                        <a:t>Проверяет равны ли оба операнда. Если нет, то условие становится истинным.</a:t>
                      </a:r>
                      <a:endParaRPr altLang="ru-RU" lang="ru-RU" sz="9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1115" marL="41115" marR="41115" marT="41115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900">
                          <a:effectLst/>
                        </a:rPr>
                        <a:t>12 &lt;&gt; 5 в результате будет True. Похоже на оператор !=</a:t>
                      </a:r>
                      <a:endParaRPr altLang="ru-RU" lang="ru-RU" sz="9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1115" marL="41115" marR="41115" marT="41115"/>
                </a:tc>
              </a:tr>
              <a:tr h="665212">
                <a:tc>
                  <a:txBody>
                    <a:bodyPr numCol="1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900">
                          <a:effectLst/>
                        </a:rPr>
                        <a:t>&gt; </a:t>
                      </a:r>
                      <a:endParaRPr altLang="ru-RU" lang="ru-RU" sz="9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1115" marL="41115" marR="41115" marT="41115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900">
                          <a:effectLst/>
                        </a:rPr>
                        <a:t>Проверяет больше ли значение левого операнда, чем значение правого. Если да, то условие становится истинным.</a:t>
                      </a:r>
                      <a:endParaRPr altLang="ru-RU" lang="ru-RU" sz="9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1115" marL="41115" marR="41115" marT="41115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900">
                          <a:effectLst/>
                        </a:rPr>
                        <a:t>5 &gt; 2 в результате будет True.</a:t>
                      </a:r>
                      <a:br>
                        <a:rPr altLang="ru-RU" lang="ru-RU" sz="900">
                          <a:effectLst/>
                        </a:rPr>
                      </a:br>
                      <a:r>
                        <a:rPr altLang="ru-RU" lang="ru-RU" sz="900">
                          <a:effectLst/>
                        </a:rPr>
                        <a:t>True &gt; False в результате будет True.</a:t>
                      </a:r>
                      <a:br>
                        <a:rPr altLang="ru-RU" lang="ru-RU" sz="900">
                          <a:effectLst/>
                        </a:rPr>
                      </a:br>
                      <a:r>
                        <a:rPr altLang="ru-RU" lang="ru-RU" sz="900">
                          <a:effectLst/>
                        </a:rPr>
                        <a:t>"A" &gt; "B" в результате будет False.</a:t>
                      </a:r>
                      <a:endParaRPr altLang="ru-RU" lang="ru-RU" sz="9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1115" marL="41115" marR="41115" marT="41115"/>
                </a:tc>
              </a:tr>
              <a:tr h="665212">
                <a:tc>
                  <a:txBody>
                    <a:bodyPr numCol="1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900">
                          <a:effectLst/>
                        </a:rPr>
                        <a:t>&lt; </a:t>
                      </a:r>
                      <a:endParaRPr altLang="ru-RU" lang="ru-RU" sz="9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1115" marL="41115" marR="41115" marT="41115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900">
                          <a:effectLst/>
                        </a:rPr>
                        <a:t>Проверяет меньше ли значение левого операнда, чем значение правого. Если да, то условие становится истинным.</a:t>
                      </a:r>
                      <a:endParaRPr altLang="ru-RU" lang="ru-RU" sz="9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1115" marL="41115" marR="41115" marT="41115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900">
                          <a:effectLst/>
                        </a:rPr>
                        <a:t>3 &lt; 5 в результате будет True.</a:t>
                      </a:r>
                      <a:br>
                        <a:rPr altLang="ru-RU" lang="ru-RU" sz="900">
                          <a:effectLst/>
                        </a:rPr>
                      </a:br>
                      <a:r>
                        <a:rPr altLang="ru-RU" lang="ru-RU" sz="900">
                          <a:effectLst/>
                        </a:rPr>
                        <a:t>True &lt; False в результате будет False.</a:t>
                      </a:r>
                      <a:br>
                        <a:rPr altLang="ru-RU" lang="ru-RU" sz="900">
                          <a:effectLst/>
                        </a:rPr>
                      </a:br>
                      <a:r>
                        <a:rPr altLang="ru-RU" lang="ru-RU" sz="900">
                          <a:effectLst/>
                        </a:rPr>
                        <a:t>"A" &lt; "B" в результате будет True.</a:t>
                      </a:r>
                      <a:endParaRPr altLang="ru-RU" lang="ru-RU" sz="9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1115" marL="41115" marR="41115" marT="41115"/>
                </a:tc>
              </a:tr>
              <a:tr h="665212">
                <a:tc>
                  <a:txBody>
                    <a:bodyPr numCol="1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900">
                          <a:effectLst/>
                        </a:rPr>
                        <a:t>&gt;=</a:t>
                      </a:r>
                      <a:endParaRPr altLang="ru-RU" lang="ru-RU" sz="9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1115" marL="41115" marR="41115" marT="41115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900">
                          <a:effectLst/>
                        </a:rPr>
                        <a:t>Проверяет больше или равно значение левого операнда, чем значение правого. Если да, то условие становится истинным.</a:t>
                      </a:r>
                      <a:endParaRPr altLang="ru-RU" lang="ru-RU" sz="9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1115" marL="41115" marR="41115" marT="41115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900">
                          <a:effectLst/>
                        </a:rPr>
                        <a:t>1 &gt;= 1 в результате будет True.</a:t>
                      </a:r>
                      <a:br>
                        <a:rPr altLang="ru-RU" lang="ru-RU" sz="900">
                          <a:effectLst/>
                        </a:rPr>
                      </a:br>
                      <a:r>
                        <a:rPr altLang="ru-RU" lang="ru-RU" sz="900">
                          <a:effectLst/>
                        </a:rPr>
                        <a:t>23 &gt;= 3.2 в результате будет True.</a:t>
                      </a:r>
                      <a:br>
                        <a:rPr altLang="ru-RU" lang="ru-RU" sz="900">
                          <a:effectLst/>
                        </a:rPr>
                      </a:br>
                      <a:r>
                        <a:rPr altLang="ru-RU" lang="ru-RU" sz="900">
                          <a:effectLst/>
                        </a:rPr>
                        <a:t>"C" &gt;= "D" в результате будет False.</a:t>
                      </a:r>
                      <a:endParaRPr altLang="ru-RU" lang="ru-RU" sz="9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1115" marL="41115" marR="41115" marT="41115"/>
                </a:tc>
              </a:tr>
              <a:tr h="665212">
                <a:tc>
                  <a:txBody>
                    <a:bodyPr numCol="1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900">
                          <a:effectLst/>
                        </a:rPr>
                        <a:t>&lt;=</a:t>
                      </a:r>
                      <a:endParaRPr altLang="ru-RU" lang="ru-RU" sz="9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1115" marL="41115" marR="41115" marT="41115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lang="ru-RU" sz="900">
                          <a:effectLst/>
                        </a:rPr>
                        <a:t>Проверяет меньше или равно значение левого операнда, чем значение правого. Если да, то условие становится истинным.</a:t>
                      </a:r>
                      <a:endParaRPr altLang="ru-RU" lang="ru-RU" sz="9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1115" marL="41115" marR="41115" marT="41115"/>
                </a:tc>
                <a:tc>
                  <a:txBody>
                    <a:bodyPr numCol="1"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altLang="ru-RU" dirty="0" lang="ru-RU" sz="900">
                          <a:effectLst/>
                        </a:rPr>
                        <a:t>4 &lt;= 5 в результате будет </a:t>
                      </a:r>
                      <a:r>
                        <a:rPr altLang="ru-RU" dirty="0" err="1" lang="ru-RU" sz="900">
                          <a:effectLst/>
                        </a:rPr>
                        <a:t>True</a:t>
                      </a:r>
                      <a:r>
                        <a:rPr altLang="ru-RU" dirty="0" lang="ru-RU" sz="900">
                          <a:effectLst/>
                        </a:rPr>
                        <a:t>.</a:t>
                      </a:r>
                      <a:br>
                        <a:rPr altLang="ru-RU" dirty="0" lang="ru-RU" sz="900">
                          <a:effectLst/>
                        </a:rPr>
                      </a:br>
                      <a:r>
                        <a:rPr altLang="ru-RU" dirty="0" lang="ru-RU" sz="900">
                          <a:effectLst/>
                        </a:rPr>
                        <a:t>0 &lt;= 0.0 в результате будет </a:t>
                      </a:r>
                      <a:r>
                        <a:rPr altLang="ru-RU" dirty="0" err="1" lang="ru-RU" sz="900">
                          <a:effectLst/>
                        </a:rPr>
                        <a:t>True</a:t>
                      </a:r>
                      <a:r>
                        <a:rPr altLang="ru-RU" dirty="0" lang="ru-RU" sz="900">
                          <a:effectLst/>
                        </a:rPr>
                        <a:t>.</a:t>
                      </a:r>
                      <a:br>
                        <a:rPr altLang="ru-RU" dirty="0" lang="ru-RU" sz="900">
                          <a:effectLst/>
                        </a:rPr>
                      </a:br>
                      <a:r>
                        <a:rPr altLang="ru-RU" dirty="0" lang="ru-RU" sz="900">
                          <a:effectLst/>
                        </a:rPr>
                        <a:t>-0.001 &lt;= -36 в результате будет </a:t>
                      </a:r>
                      <a:r>
                        <a:rPr altLang="ru-RU" dirty="0" err="1" lang="ru-RU" sz="900">
                          <a:effectLst/>
                        </a:rPr>
                        <a:t>False</a:t>
                      </a:r>
                      <a:r>
                        <a:rPr altLang="ru-RU" dirty="0" lang="ru-RU" sz="900">
                          <a:effectLst/>
                        </a:rPr>
                        <a:t>.</a:t>
                      </a:r>
                      <a:endParaRPr altLang="ru-RU" dirty="0" lang="ru-RU" sz="900">
                        <a:effectLst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41115" marL="41115" marR="41115" marT="4111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Заголовок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 numCol="1">
            <a:normAutofit/>
          </a:bodyPr>
          <a:lstStyle/>
          <a:p>
            <a:pPr algn="ctr"/>
            <a:r>
              <a:rPr altLang="ru-RU" dirty="0" lang="ru-RU" sz="36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Операторы ветвления (условия) </a:t>
            </a:r>
            <a:endParaRPr altLang="ru-RU" dirty="0" lang="ru-RU"/>
          </a:p>
        </p:txBody>
      </p:sp>
      <p:sp>
        <p:nvSpPr>
          <p:cNvPr id="1048617" name="TextBox 2"/>
          <p:cNvSpPr txBox="1"/>
          <p:nvPr/>
        </p:nvSpPr>
        <p:spPr>
          <a:xfrm>
            <a:off x="698937" y="1026221"/>
            <a:ext cx="11030607" cy="6136640"/>
          </a:xfrm>
          <a:prstGeom prst="rect"/>
          <a:noFill/>
        </p:spPr>
        <p:txBody>
          <a:bodyPr numCol="1" rtlCol="0"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b="1" dirty="0" i="1" lang="ru-RU" sz="19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Условный оператор ветвления </a:t>
            </a:r>
            <a:r>
              <a:rPr altLang="ru-RU" b="1" dirty="0" err="1" i="1" lang="ru-RU" sz="19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if</a:t>
            </a:r>
            <a:r>
              <a:rPr altLang="ru-RU" b="1" dirty="0" i="1" lang="ru-RU" sz="19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</a:t>
            </a:r>
            <a:endParaRPr altLang="ru-RU" dirty="0" lang="ru-RU" sz="19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19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Оператор ветвления </a:t>
            </a:r>
            <a:r>
              <a:rPr altLang="ru-RU" dirty="0" err="1" lang="ru-RU" sz="19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if</a:t>
            </a:r>
            <a:r>
              <a:rPr altLang="ru-RU" dirty="0" lang="ru-RU" sz="19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позволяет выполнить определенный набор команд в зависимости от некоторого условия</a:t>
            </a:r>
            <a:endParaRPr altLang="ru-RU" dirty="0" lang="ru-RU" sz="19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19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Синтаксис оператора </a:t>
            </a:r>
            <a:r>
              <a:rPr altLang="ru-RU" dirty="0" err="1" lang="ru-RU" sz="19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if</a:t>
            </a:r>
            <a:r>
              <a:rPr altLang="ru-RU" dirty="0" lang="ru-RU" sz="19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выглядит так. </a:t>
            </a:r>
            <a:endParaRPr altLang="ru-RU" dirty="0" lang="ru-RU" sz="19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altLang="ru-RU" b="1" dirty="0" err="1" lang="ru-RU" sz="19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if</a:t>
            </a:r>
            <a:r>
              <a:rPr altLang="ru-RU" b="1" dirty="0" lang="ru-RU" sz="19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выражение:</a:t>
            </a:r>
            <a:endParaRPr altLang="ru-RU" dirty="0" lang="ru-RU" sz="19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algn="ctr" indent="449580"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 sz="19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команда_1</a:t>
            </a:r>
            <a:endParaRPr altLang="ru-RU" dirty="0" lang="ru-RU" sz="19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algn="ctr" indent="449580"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 sz="19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команда_2</a:t>
            </a:r>
            <a:endParaRPr altLang="ru-RU" dirty="0" lang="ru-RU" sz="19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algn="ctr" indent="449580"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 sz="19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...</a:t>
            </a:r>
            <a:endParaRPr altLang="ru-RU" dirty="0" lang="ru-RU" sz="19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algn="ctr" indent="449580">
              <a:lnSpc>
                <a:spcPct val="107000"/>
              </a:lnSpc>
              <a:spcAft>
                <a:spcPts val="800"/>
              </a:spcAft>
            </a:pPr>
            <a:r>
              <a:rPr altLang="ru-RU" b="1" dirty="0" err="1" lang="ru-RU" sz="19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команда_n</a:t>
            </a:r>
            <a:endParaRPr altLang="ru-RU" dirty="0" lang="ru-RU" sz="19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19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После оператора </a:t>
            </a:r>
            <a:r>
              <a:rPr altLang="ru-RU" dirty="0" err="1" lang="ru-RU" sz="19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if</a:t>
            </a:r>
            <a:r>
              <a:rPr altLang="ru-RU" dirty="0" lang="ru-RU" sz="19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записывается выражение. Если это выражение истинно, то выполняются команды, определяемые данным оператором. Выражение является истинным, если его результатом является число не равное нулю, непустой объект, либо логическое </a:t>
            </a:r>
            <a:r>
              <a:rPr altLang="ru-RU" dirty="0" err="1" lang="ru-RU" sz="19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True</a:t>
            </a:r>
            <a:r>
              <a:rPr altLang="ru-RU" dirty="0" lang="ru-RU" sz="19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. После выражения нужно поставить двоеточие </a:t>
            </a:r>
            <a:r>
              <a:rPr altLang="ru-RU" b="1" dirty="0" lang="ru-RU" sz="19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: </a:t>
            </a:r>
            <a:endParaRPr altLang="ru-RU" dirty="0" lang="ru-RU" sz="19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 sz="1900">
                <a:solidFill>
                  <a:srgbClr val="0070C0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ВАЖНО</a:t>
            </a:r>
            <a:r>
              <a:rPr altLang="ru-RU" dirty="0" lang="ru-RU" sz="19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: </a:t>
            </a:r>
            <a:r>
              <a:rPr altLang="ru-RU" dirty="0" i="1" lang="ru-RU" sz="19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блок кода, который необходимо выполнить, в случае истинности выражения, отделяется четырьмя пробелами слева!</a:t>
            </a:r>
            <a:endParaRPr altLang="ru-RU" dirty="0" lang="ru-RU" sz="19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endParaRPr altLang="ru-RU" dirty="0"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Заголовок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 numCol="1"/>
          <a:lstStyle/>
          <a:p>
            <a:pPr algn="ctr"/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Пример программы</a:t>
            </a:r>
          </a:p>
        </p:txBody>
      </p:sp>
      <p:pic>
        <p:nvPicPr>
          <p:cNvPr id="2097156" name="Рисунок 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6060" y="1828800"/>
            <a:ext cx="3999879" cy="3781704"/>
          </a:xfrm>
          <a:prstGeom prst="rect"/>
        </p:spPr>
      </p:pic>
    </p:spTree>
  </p:cSld>
  <p:clrMapOvr>
    <a:masterClrMapping/>
  </p:clrMapOvr>
</p:sld>
</file>

<file path=ppt/theme/_rels/theme1.xml.rels><?xml version="1.0" encoding="UTF-8" standalone="yes"?>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name="СавонVTI">
  <a:themeElements>
    <a:clrScheme name="FIVE">
      <a:dk1>
        <a:sysClr lastClr="000000" val="windowText"/>
      </a:dk1>
      <a:lt1>
        <a:sysClr lastClr="FFFFFF" val="window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panose="020F0302020204030204"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302020204030204"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</a:ln>
        <a:ln algn="ctr" cap="flat" cmpd="sng" w="12700">
          <a:solidFill>
            <a:schemeClr val="phClr"/>
          </a:solidFill>
          <a:prstDash val="solid"/>
        </a:ln>
        <a:ln algn="ctr" cap="flat" cmpd="sng" w="19050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ctr" blurRad="38100" dir="5400000" dist="12700" rotWithShape="0">
              <a:srgbClr val="000000">
                <a:alpha val="63000"/>
              </a:srgbClr>
            </a:outerShdw>
          </a:effectLst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l" rig="flat">
              <a:rot lat="0" lon="0" rev="4200000"/>
            </a:lightRig>
          </a:scene3d>
          <a:sp3d prstMaterial="flat">
            <a:bevelT h="63500" prst="riblet" w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algn="tl" flip="none" sx="60000" sy="6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Тема Offic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Тема Offic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false</ScaleCrop>
  <LinksUpToDate>false</LinksUpToDate>
  <Application>Microsoft Office PowerPoint</Application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2021-03-29T03:03:33Z</dcterms:created>
  <dc:creator>D</dc:creator>
  <cp:lastModifiedBy>Яна Шавель</cp:lastModifiedBy>
  <dcterms:modified xsi:type="dcterms:W3CDTF">2021-09-22T20:53:03Z</dcterms:modified>
  <dc:title>Условные операторы</dc:title>
</cp:coreProperties>
</file>