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73" r:id="rId5"/>
  </p:sldMasterIdLst>
  <p:notesMasterIdLst>
    <p:notesMasterId r:id="rId6"/>
  </p:notesMasterIdLst>
  <p:handoutMasterIdLst>
    <p:handoutMasterId r:id="rId7"/>
  </p:handoutMasterIdLst>
  <p:sldIdLst>
    <p:sldId id="257" r:id="rId8"/>
    <p:sldId id="264" r:id="rId9"/>
    <p:sldId id="424" r:id="rId10"/>
    <p:sldId id="339" r:id="rId11"/>
    <p:sldId id="392" r:id="rId12"/>
    <p:sldId id="358" r:id="rId13"/>
    <p:sldId id="393" r:id="rId14"/>
    <p:sldId id="394" r:id="rId15"/>
    <p:sldId id="395" r:id="rId16"/>
    <p:sldId id="396" r:id="rId17"/>
    <p:sldId id="397" r:id="rId18"/>
    <p:sldId id="398" r:id="rId19"/>
    <p:sldId id="400" r:id="rId20"/>
    <p:sldId id="399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8" r:id="rId38"/>
    <p:sldId id="383" r:id="rId39"/>
    <p:sldId id="417" r:id="rId40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/>
  <p:extLst>
    <p:ext uri="smNativeData">
      <pr:smAppRevision xmlns:pr="smNativeData" dt="1636566218" val="976" revOS="4"/>
      <pr:smFileRevision xmlns:pr="smNativeData" dt="1636566218" val="0"/>
      <pr:guideOptions xmlns:pr="smNativeData" dt="1636566218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66" d="100"/>
          <a:sy n="66" d="100"/>
        </p:scale>
        <p:origin x="375" y="484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375" y="48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</file>

<file path=ppt/handoutMasters/_rels/handout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BwdC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v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P48AAAAAAAA="/>
              </a:ext>
            </a:extLst>
          </p:cNvSpPr>
          <p:nvPr>
            <p:ph type="dt" sz="quarter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2CD13A05-4BC1-84CC-8F69-BD99742779E8}" type="datetime1">
              <a:t>10.11.2021</a:t>
            </a:fld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EAAAACYAAAAIAAAAv48AAAAAAAA="/>
              </a:ext>
            </a:extLst>
          </p:cNvSpPr>
          <p:nvPr>
            <p:ph type="ftr" sz="quarter" idx="2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5" name="Номер слайда 4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T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EAAAACYAAAAIAAAAv48AAAAAAAA="/>
              </a:ext>
            </a:extLst>
          </p:cNvSpPr>
          <p:nvPr>
            <p:ph type="sldNum" sz="quarter" idx="3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2CD12D74-3AC1-84DB-8F69-CC8E63277999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U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OG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P48AAAAAAAA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2CD14EB7-F9C1-84B8-8F69-0FED0027795A}" type="datetime1">
              <a:t>10.11.2021</a:t>
            </a:fld>
          </a:p>
        </p:txBody>
      </p:sp>
      <p:sp>
        <p:nvSpPr>
          <p:cNvPr id="4" name="Образ слайда 3"/>
          <p:cNvSpPr>
            <a:spLocks noGrp="1" noChangeArrowheads="1"/>
            <a:extLst>
              <a:ext uri="smNativeData">
                <pr:smNativeData xmlns:pr="smNativeData" val="SMDATA_13_ygSMYR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P8f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 lang="en-us"/>
          </a:p>
        </p:txBody>
      </p:sp>
      <p:sp>
        <p:nvSpPr>
          <p:cNvPr id="5" name="Заметки 4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P8f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Щелкните, чтобы изменить стили текста образца слайда</a:t>
            </a:r>
            <a:endParaRPr lang="en-us"/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KCyg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EAAAACYAAAAIAAAAv48AAP8fAAA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7" name="Номер слайда 6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yfG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EAAAACYAAAAIAAAAv48AAP8f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2CD159FA-B4C1-84AF-8F69-42FA17277917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 noProof="1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 noProof="1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 noProof="1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 noProof="1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 noProof="1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EAAAAAAAAAWVlZAP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ZWVkAAAAAAQAAAAAAAAAAAAAAAAAAAAAAAAAAAAAAAAAAAAAAAAAAQWsvAH9/fwBQUEY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pPr>
            <a:endParaRPr lang="en-us"/>
          </a:p>
        </p:txBody>
      </p:sp>
      <p:sp useBgFill="1">
        <p:nvSpPr>
          <p:cNvPr id="3" name="Прямоугольник 9"/>
          <p:cNvSpPr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EAAAAAAAAAAEAAAAAAAAAIgAAAAAAAAAAAAAAZAAAAGQAAAAAAAAAy8vLACIAAAAAAAAAAAAAAGQAAABkAAAAAAAAABcAAAAUAAAAAAAAAAAAAAD/fwAA/38AAAAAAAAJAAAABAAAAAAAAAAMAAAAEAAAAAAAAAAAAAAAAAAAAAAAAAAeAAAAaAAAAAAAAAAAAAAAAAAAAAAAAAAAAAAAECcAABAnAAAAAAAAAAAAAAAAAAAAAAAAAAAAAAAAAAAAAAAAyAAAAFAAAAAAAAAAwMD/AAAAAAAAAAAAAAAAAAAAAABkAAAAAAAAAH9/fwAKAAAAHwAAAFQAAAD///8AAAAAAQAAAAAAAAAAAAAAAAAAAAAAAAAAAAAAAAAAAAAAAAAA////An9/fwAAAAAAy8vLAMDA/wB/f38AAAAAAAAAAAAAAAAAAAAAAAAAAAAhAAAAGAAAABQAAAAMCAAAzAcAAPRCAABNIgAAEAAAACYAAAAIAAAA//////////8="/>
              </a:ext>
            </a:extLst>
          </p:cNvSpPr>
          <p:nvPr/>
        </p:nvSpPr>
        <p:spPr>
          <a:xfrm>
            <a:off x="1308100" y="1267460"/>
            <a:ext cx="9575800" cy="4308475"/>
          </a:xfrm>
          <a:prstGeom prst="rect">
            <a:avLst/>
          </a:prstGeom>
          <a:ln>
            <a:noFill/>
          </a:ln>
          <a:effectLst>
            <a:outerShdw blurRad="50800" dist="0" dir="0" algn="ctr">
              <a:srgbClr val="000000">
                <a:alpha val="66000"/>
              </a:srgbClr>
            </a:outerShdw>
            <a:softEdge rad="127000"/>
          </a:effectLst>
        </p:spPr>
      </p:sp>
      <p:sp>
        <p:nvSpPr>
          <p:cNvPr id="4" name="Прямоугольник 10"/>
          <p:cNvSpPr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Pz8/AH9/fwBQUEYDzMzMAMDA/wB/f38AAAAAAAAAAAAAAAAAAAAAAAAAAAAhAAAAGAAAABQAAADoCAAArwgAABhCAACBIQAAEAAAACYAAAAIAAAA//////////8="/>
              </a:ext>
            </a:extLst>
          </p:cNvSpPr>
          <p:nvPr/>
        </p:nvSpPr>
        <p:spPr>
          <a:xfrm>
            <a:off x="1447800" y="1411605"/>
            <a:ext cx="9296400" cy="4034790"/>
          </a:xfrm>
          <a:prstGeom prst="rect">
            <a:avLst/>
          </a:prstGeom>
          <a:noFill/>
          <a:ln w="6350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Прямоугольник 14"/>
          <p:cNvSpPr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EAAAAAAAAAV5A/DP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QWsvAH9/fwBQUEYDzMzMAMDA/wB/f38AAAAAAAAAAAAAAAAAAAAAAAAAAAAhAAAAGAAAABQAAACYHwAAzAcAAGgrAABMDAAAEAAAACYAAAAIAAAA//////////8="/>
              </a:ext>
            </a:extLst>
          </p:cNvSpPr>
          <p:nvPr/>
        </p:nvSpPr>
        <p:spPr>
          <a:xfrm>
            <a:off x="5135880" y="126746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grpSp>
        <p:nvGrpSpPr>
          <p:cNvPr id="6" name="Группа 6"/>
          <p:cNvGrpSpPr>
            <a:extLst>
              <a:ext uri="smNativeData">
                <pr:smNativeData xmlns:pr="smNativeData" val="SMDATA_7_ygSMYRMAAAAlAAAAAQAAAA8BAAAAkAAAAEgAAACQAAAASAAAAAAAAAAAAAAAAAAAABcAAAAUAAAAAAAAAAAAAAD/fwAA/38AAAAAAAAJAAAABAAAAGUvPjwMAAAAEAAAAAAAAAAAAAAAAAAAAAAAAAAfAAAAVAAAAAAAAAAAAAAAAAAAAAAAAAAAAAAAAAAAAAAAAAAAAAAAAAAAAAAAAAAAAAAAAAAAAAAAAAAAAAAAAAAAAAAAAAAAAAAAAAAAAAAAAAAAAAAAAAAAACEAAAAYAAAAFAAAAEwgAADMBwAAtCoAAJYLAAAQAAAAJgAAAAgAAAD/////AAAAAA=="/>
              </a:ext>
            </a:extLst>
          </p:cNvGrpSpPr>
          <p:nvPr/>
        </p:nvGrpSpPr>
        <p:grpSpPr>
          <a:xfrm>
            <a:off x="5250180" y="1267460"/>
            <a:ext cx="1691640" cy="615950"/>
            <a:chOff x="5250180" y="1267460"/>
            <a:chExt cx="1691640" cy="615950"/>
          </a:xfrm>
        </p:grpSpPr>
        <p:sp>
          <p:nvSpPr>
            <p:cNvPr id="9" name="Прямая соединительная линия 16"/>
            <p:cNvSpPr>
              <a:extLst>
                <a:ext uri="smNativeData">
                  <pr:smNativeData xmlns:pr="smNativeData" val="SMDATA_13_ygSM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AAAAAQAAAAAAAAAAAAAAAAAAAAAAAAAAAAAAAAAAAAAAAAAA////AH9/fwBQUEYDzMzMAMDA/wB/f38AAAAAAAAAAAAAAAAAAAAAAAAAAAAhAAAAGAAAABQAAABMIAAAzAcAAEwgAACRCwAAAAAAACYAAAAIAAAA//////////8="/>
                </a:ext>
              </a:extLst>
            </p:cNvSpPr>
            <p:nvPr/>
          </p:nvSpPr>
          <p:spPr>
            <a:xfrm>
              <a:off x="525018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8" name="Прямая соединительная линия 17"/>
            <p:cNvSpPr>
              <a:extLst>
                <a:ext uri="smNativeData">
                  <pr:smNativeData xmlns:pr="smNativeData" val="SMDATA_13_ygSM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AAAAAQAAAAAAAAAAAAAAAAAAAAAAAAAAAAAAAAAAAAAAAAAA////AH9/fwBQUEYDzMzMAMDA/wB/f38AAAAAAAAAAAAAAAAAAAAAAAAAAAAhAAAAGAAAABQAAAC0KgAAzAcAALQqAACRCwAAAAAAACYAAAAIAAAA//////////8="/>
                </a:ext>
              </a:extLst>
            </p:cNvSpPr>
            <p:nvPr/>
          </p:nvSpPr>
          <p:spPr>
            <a:xfrm>
              <a:off x="694182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7" name="Прямая соединительная линия 18"/>
            <p:cNvSpPr>
              <a:extLst>
                <a:ext uri="smNativeData">
                  <pr:smNativeData xmlns:pr="smNativeData" val="SMDATA_13_ygSM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AAAAAQAAAAAAAAAAAAAAAAAAAAAAAAAAAAAAAAAAAAAAAAAA////AH9/fwBQUEYDzMzMAMDA/wB/f38AAAAAAAAAAAAAAAAAAAAAAAAAAAAhAAAAGAAAABQAAABMIAAAlgsAALQqAACWCwAAAAAAACYAAAAIAAAA//////////8="/>
                </a:ext>
              </a:extLst>
            </p:cNvSpPr>
            <p:nvPr/>
          </p:nvSpPr>
          <p:spPr>
            <a:xfrm>
              <a:off x="5250180" y="1883410"/>
              <a:ext cx="1691640" cy="0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10" name="Заголовок 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zw0AAPpAAADNHAAAEAAAACYAAAAIAAAAMaAAAAAAAAA="/>
              </a:ext>
            </a:extLst>
          </p:cNvSpPr>
          <p:nvPr>
            <p:ph type="ctrTitle"/>
          </p:nvPr>
        </p:nvSpPr>
        <p:spPr>
          <a:xfrm>
            <a:off x="1629410" y="2244725"/>
            <a:ext cx="8933180" cy="243713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83000"/>
              </a:lnSpc>
              <a:defRPr lang="ru-ru" sz="6800" b="0" kern="1" cap="all" spc="-18" baseline="0">
                <a:solidFill>
                  <a:srgbClr val="262626"/>
                </a:solidFill>
                <a:effectLst/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11" name="Подзаголовок 2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zRwAAP9AAACdHwAAEAAAACYAAAAIAAAAAaAAAAAAAAA="/>
              </a:ext>
            </a:extLst>
          </p:cNvSpPr>
          <p:nvPr>
            <p:ph type="subTitle" idx="1"/>
          </p:nvPr>
        </p:nvSpPr>
        <p:spPr>
          <a:xfrm>
            <a:off x="1629410" y="4681855"/>
            <a:ext cx="8936355" cy="4572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sz="1800" spc="16" baseline="0" noProof="1">
                <a:solidFill>
                  <a:srgbClr val="0C0C0C"/>
                </a:solidFill>
              </a:defRPr>
            </a:lvl1pPr>
            <a:lvl2pPr marL="457200" indent="0" algn="ctr">
              <a:buNone/>
              <a:defRPr sz="1600" noProof="1"/>
            </a:lvl2pPr>
            <a:lvl3pPr marL="914400" indent="0" algn="ctr">
              <a:buNone/>
              <a:defRPr sz="1600" noProof="1"/>
            </a:lvl3pPr>
            <a:lvl4pPr marL="1371600" indent="0" algn="ctr">
              <a:buNone/>
              <a:defRPr sz="1600" noProof="1"/>
            </a:lvl4pPr>
            <a:lvl5pPr marL="1828800" indent="0" algn="ctr">
              <a:buNone/>
              <a:defRPr sz="1600" noProof="1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>
              <a:defRPr noProof="1"/>
            </a:pPr>
            <a:r>
              <a:t>Образец подзаголовка</a:t>
            </a:r>
            <a:endParaRPr lang="en-us"/>
          </a:p>
        </p:txBody>
      </p:sp>
      <p:sp>
        <p:nvSpPr>
          <p:cNvPr id="12" name="Дата 19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4IAAAQAgAAEgqAAA9CwAAEAAAACYAAAAIAAAAAYAAAAAAAAA="/>
              </a:ext>
            </a:extLst>
          </p:cNvSpPr>
          <p:nvPr>
            <p:ph type="dt" sz="half" idx="10"/>
          </p:nvPr>
        </p:nvSpPr>
        <p:spPr>
          <a:xfrm>
            <a:off x="5318760" y="1341120"/>
            <a:ext cx="1554480" cy="485775"/>
          </a:xfrm>
        </p:spPr>
        <p:txBody>
          <a:bodyPr/>
          <a:lstStyle>
            <a:lvl1pPr algn="ctr">
              <a:defRPr lang="ru-ru" sz="1300" spc="0" baseline="0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2900-4EC1-84DF-8F69-B88A672779ED}" type="datetime1">
              <a:rPr lang="ru-ru"/>
              <a:t>10.11.2021</a:t>
            </a:fld>
          </a:p>
        </p:txBody>
      </p:sp>
      <p:sp>
        <p:nvSpPr>
          <p:cNvPr id="13" name="Нижний колонтитул 20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2R8AAEYtAABBIQAAEAAAACYAAAAIAAAAAYAAAAAAAAA="/>
              </a:ext>
            </a:extLst>
          </p:cNvSpPr>
          <p:nvPr>
            <p:ph type="ftr" sz="quarter" idx="11"/>
          </p:nvPr>
        </p:nvSpPr>
        <p:spPr>
          <a:xfrm>
            <a:off x="1629410" y="5177155"/>
            <a:ext cx="5730240" cy="228600"/>
          </a:xfrm>
        </p:spPr>
        <p:txBody>
          <a:bodyPr/>
          <a:lstStyle>
            <a:lvl1pPr algn="l">
              <a:defRPr lang="en-us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14" name="Номер слайда 21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NAAA2R8AAPpAAABBIQAAEAAAACYAAAAIAAAAAYAAAAAAAAA="/>
              </a:ext>
            </a:extLst>
          </p:cNvSpPr>
          <p:nvPr>
            <p:ph type="sldNum" sz="quarter" idx="12"/>
          </p:nvPr>
        </p:nvSpPr>
        <p:spPr>
          <a:xfrm>
            <a:off x="8606790" y="5177155"/>
            <a:ext cx="1955800" cy="228600"/>
          </a:xfrm>
        </p:spPr>
        <p:txBody>
          <a:bodyPr/>
          <a:lstStyle>
            <a:lvl1pPr>
              <a:defRPr lang="en-us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19A3-EDC1-84EF-8F69-1BBA5727794E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oAD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JSnG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HBEAACeJA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ESPOg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1B05-4BC1-84ED-8F69-BDB8552779E8}" type="datetime1">
              <a:rPr lang="ru-ru"/>
              <a:t>10.11.2021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BDnG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Номер слайда 5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OH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66C9-87C1-8490-8F69-71C528277924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NwAAsAQAANhFAAAIJQAAEAAAACYAAAAIAAAAA4AAAAAAAAA="/>
              </a:ext>
            </a:extLst>
          </p:cNvSpPr>
          <p:nvPr>
            <p:ph type="title"/>
          </p:nvPr>
        </p:nvSpPr>
        <p:spPr>
          <a:xfrm>
            <a:off x="8991600" y="762000"/>
            <a:ext cx="2362200" cy="525780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sAQAANg2AAAIJQAAEAAAACYAAAAIAAAAAwAAAAAAAAA="/>
              </a:ext>
            </a:extLst>
          </p:cNvSpPr>
          <p:nvPr>
            <p:ph idx="1"/>
          </p:nvPr>
        </p:nvSpPr>
        <p:spPr>
          <a:xfrm>
            <a:off x="838200" y="762000"/>
            <a:ext cx="8077200" cy="525780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5860-2EC1-84AE-8F69-D8FB1627798D}" type="datetime1">
              <a:rPr lang="ru-ru"/>
              <a:t>10.11.2021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Номер слайда 5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PAKJ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0976-38C1-84FF-8F69-CEAA4727799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noProof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HBEAACeJA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7BB8-F6C1-848D-8F69-00D835277955}" type="datetime1">
              <a:rPr lang="ru-ru"/>
              <a:t>10.11.2021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Номер слайда 5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3880-CEC1-84CE-8F69-389B7627796D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4"/>
          <p:cNvSpPr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EAAAAAAAAAWVlZAP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ZWVkAAAAAAQAAAAAAAAAAAAAAAAAAAAAAAAAAAAAAAAAAAAAAAAAAQWsvAH9/fwAAAAA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pPr>
            <a:endParaRPr lang="en-us"/>
          </a:p>
        </p:txBody>
      </p:sp>
      <p:sp useBgFill="1">
        <p:nvSpPr>
          <p:cNvPr id="3" name="Прямоугольник 22"/>
          <p:cNvSpPr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EAAAAAAAAAAEAAAAAAAAAIgAAAAAAAAAAAAAAZAAAAGQAAAAAAAAAy8vLACIAAAAAAAAAAAAAAGQAAABkAAAAAAAAABcAAAAUAAAAAAAAAAAAAAD/fwAA/38AAAAAAAAJAAAABAAAAAAAAAAMAAAAEAAAAAAAAAAAAAAAAAAAAAAAAAAeAAAAaAAAAAAAAAAAAAAAAAAAAAAAAAAAAAAAECcAABAnAAAAAAAAAAAAAAAAAAAAAAAAAAAAAAAAAAAAAAAAyAAAAFAAAAAAAAAAwMD/AAAAAAAAAAAAAAAAAAAAAABkAAAAAAAAAH9/fwAKAAAAHwAAAFQAAAD///8AAAAAAQAAAAAAAAAAAAAAAAAAAAAAAAAAAAAAAAAAAAAAAAAAAAAAAn9/fwAAAAAAy8vLAMDA/wB/f38AAAAAAAAAAAAAAAAAAAAAAAAAAAAhAAAAGAAAABQAAAAMCAAAzAcAAPRCAABNIgAAEAAAACYAAAAIAAAA//////////8="/>
              </a:ext>
            </a:extLst>
          </p:cNvSpPr>
          <p:nvPr/>
        </p:nvSpPr>
        <p:spPr>
          <a:xfrm>
            <a:off x="1308100" y="1267460"/>
            <a:ext cx="9575800" cy="4308475"/>
          </a:xfrm>
          <a:prstGeom prst="rect">
            <a:avLst/>
          </a:prstGeom>
          <a:ln>
            <a:noFill/>
          </a:ln>
          <a:effectLst>
            <a:outerShdw blurRad="50800" dist="0" dir="0" algn="ctr">
              <a:srgbClr val="000000">
                <a:alpha val="66000"/>
              </a:srgbClr>
            </a:outerShdw>
            <a:softEdge rad="127000"/>
          </a:effectLst>
        </p:spPr>
      </p:sp>
      <p:sp>
        <p:nvSpPr>
          <p:cNvPr id="4" name="Прямоугольник 23"/>
          <p:cNvSpPr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Pz8/AH9/fwAAAAADzMzMAMDA/wB/f38AAAAAAAAAAAAAAAAAAAAAAAAAAAAhAAAAGAAAABQAAADoCAAArwgAABhCAACBIQAAEAAAACYAAAAIAAAA//////////8="/>
              </a:ext>
            </a:extLst>
          </p:cNvSpPr>
          <p:nvPr/>
        </p:nvSpPr>
        <p:spPr>
          <a:xfrm>
            <a:off x="1447800" y="1411605"/>
            <a:ext cx="9296400" cy="4034790"/>
          </a:xfrm>
          <a:prstGeom prst="rect">
            <a:avLst/>
          </a:prstGeom>
          <a:noFill/>
          <a:ln w="6350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Прямоугольник 29"/>
          <p:cNvSpPr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EAAAAAAAAA8D8rDf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La3uLkMAAAAEAAAAAAAAAAAAAAAAAAAAAAAAAAeAAAAaAAAAAAAAAAAAAAAAAAAAAAAAAAAAAAAECcAABAnAAAAAAAAAAAAAAAAAAAAAAAAAAAAAAAAAAAAAAAAAAAAABQAAAAAAAAAwMD/AAAAAABkAAAAMgAAAAAAAABkAAAAAAAAAH9/fwAKAAAAHwAAAFQAAAAAAAAGAAAAAQAAAAAAAAAAAAAAAAAAAAAAAAAAAAAAAAAAAAAAAAAAQWsvAH9/fwAAAAADzMzMAMDA/wB/f38AAAAAAAAAAAAAAAAAAAAAAAAAAAAhAAAAGAAAABQAAACYHwAAzAcAAGgrAABMDAAAEAAAACYAAAAIAAAA//////////8="/>
              </a:ext>
            </a:extLst>
          </p:cNvSpPr>
          <p:nvPr/>
        </p:nvSpPr>
        <p:spPr>
          <a:xfrm>
            <a:off x="5135880" y="126746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6" name="Заголовок 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/w0AAPpAAADNHAAAEAAAACYAAAAIAAAAAaAAAAAAAAA="/>
              </a:ext>
            </a:extLst>
          </p:cNvSpPr>
          <p:nvPr>
            <p:ph type="title"/>
          </p:nvPr>
        </p:nvSpPr>
        <p:spPr>
          <a:xfrm>
            <a:off x="1629410" y="2275205"/>
            <a:ext cx="8933180" cy="240665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83000"/>
              </a:lnSpc>
              <a:defRPr lang="ru-ru" sz="6800" kern="1" cap="all" spc="-18" baseline="0">
                <a:solidFill>
                  <a:srgbClr val="262626"/>
                </a:solidFill>
                <a:effectLst/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grpSp>
        <p:nvGrpSpPr>
          <p:cNvPr id="7" name="Группа 15"/>
          <p:cNvGrpSpPr>
            <a:extLst>
              <a:ext uri="smNativeData">
                <pr:smNativeData xmlns:pr="smNativeData" val="SMDATA_7_ygSMYRMAAAAlAAAAAQAAAA8BAAAAkAAAAEgAAACQAAAASAAAAAAAAAAAAAAAAAAAABcAAAAUAAAAAAAAAAAAAAD/fwAA/38AAAAAAAAJAAAABAAAADxhOmQMAAAAEAAAAAAAAAAAAAAAAAAAAAAAAAAfAAAAVAAAAAAAAAAAAAAAAAAAAAAAAAAAAAAAAAAAAAAAAAAAAAAAAAAAAAAAAAAAAAAAAAAAAAAAAAAAAAAAAAAAAAAAAAAAAAAAAAAAAAAAAAAAAAAAAAAAACEAAAAYAAAAFAAAAEwgAADMBwAAtCoAAJYLAAAQAAAAJgAAAAgAAAD/////AAAAAA=="/>
              </a:ext>
            </a:extLst>
          </p:cNvGrpSpPr>
          <p:nvPr/>
        </p:nvGrpSpPr>
        <p:grpSpPr>
          <a:xfrm>
            <a:off x="5250180" y="1267460"/>
            <a:ext cx="1691640" cy="615950"/>
            <a:chOff x="5250180" y="1267460"/>
            <a:chExt cx="1691640" cy="615950"/>
          </a:xfrm>
        </p:grpSpPr>
        <p:sp>
          <p:nvSpPr>
            <p:cNvPr id="10" name="Прямая соединительная линия 16"/>
            <p:cNvSpPr>
              <a:extLst>
                <a:ext uri="smNativeData">
                  <pr:smNativeData xmlns:pr="smNativeData" val="SMDATA_13_ygSM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CAKUAU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BMIAAAzAcAAEwgAACRCwAAAAAAACYAAAAIAAAA//////////8="/>
                </a:ext>
              </a:extLst>
            </p:cNvSpPr>
            <p:nvPr/>
          </p:nvSpPr>
          <p:spPr>
            <a:xfrm>
              <a:off x="525018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9" name="Прямая соединительная линия 17"/>
            <p:cNvSpPr>
              <a:extLst>
                <a:ext uri="smNativeData">
                  <pr:smNativeData xmlns:pr="smNativeData" val="SMDATA_13_ygSM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C0KgAAzAcAALQqAACRCwAAAAAAACYAAAAIAAAA//////////8="/>
                </a:ext>
              </a:extLst>
            </p:cNvSpPr>
            <p:nvPr/>
          </p:nvSpPr>
          <p:spPr>
            <a:xfrm>
              <a:off x="694182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8" name="Прямая соединительная линия 18"/>
            <p:cNvSpPr>
              <a:extLst>
                <a:ext uri="smNativeData">
                  <pr:smNativeData xmlns:pr="smNativeData" val="SMDATA_13_ygSM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BMIAAAlgsAALQqAACWCwAAAAAAACYAAAAIAAAA//////////8="/>
                </a:ext>
              </a:extLst>
            </p:cNvSpPr>
            <p:nvPr/>
          </p:nvSpPr>
          <p:spPr>
            <a:xfrm>
              <a:off x="5250180" y="1883410"/>
              <a:ext cx="1691640" cy="0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11" name="Текст 2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FUAa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zRwAAARBAACdHwAAEAAAACYAAAAIAAAAAaAAAAAAAAA="/>
              </a:ext>
            </a:extLst>
          </p:cNvSpPr>
          <p:nvPr>
            <p:ph idx="1"/>
          </p:nvPr>
        </p:nvSpPr>
        <p:spPr>
          <a:xfrm>
            <a:off x="1629410" y="4681855"/>
            <a:ext cx="8939530" cy="4572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 defTabSz="914400">
              <a:buNone/>
              <a:tabLst>
                <a:tab pos="2633980" algn="l"/>
              </a:tabLst>
              <a:defRPr sz="1800" noProof="1">
                <a:solidFill>
                  <a:srgbClr val="0C0C0C"/>
                </a:solidFill>
                <a:effectLst/>
              </a:defRPr>
            </a:lvl1pPr>
            <a:lvl2pPr marL="457200" indent="0">
              <a:buNone/>
              <a:defRPr sz="1600" noProof="1">
                <a:solidFill>
                  <a:srgbClr val="8C8C8C"/>
                </a:solidFill>
              </a:defRPr>
            </a:lvl2pPr>
            <a:lvl3pPr marL="914400" indent="0">
              <a:buNone/>
              <a:defRPr sz="1600" noProof="1">
                <a:solidFill>
                  <a:srgbClr val="8C8C8C"/>
                </a:solidFill>
              </a:defRPr>
            </a:lvl3pPr>
            <a:lvl4pPr marL="1371600" indent="0">
              <a:buNone/>
              <a:defRPr sz="1400" noProof="1">
                <a:solidFill>
                  <a:srgbClr val="8C8C8C"/>
                </a:solidFill>
              </a:defRPr>
            </a:lvl4pPr>
            <a:lvl5pPr marL="1828800" indent="0">
              <a:buNone/>
              <a:defRPr sz="1400" noProof="1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12" name="Дата 3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4IAAARQgAAEgqAABXCwAAEAAAACYAAAAIAAAAAYAAAAAAAAA="/>
              </a:ext>
            </a:extLst>
          </p:cNvSpPr>
          <p:nvPr>
            <p:ph type="dt" sz="half" idx="10"/>
          </p:nvPr>
        </p:nvSpPr>
        <p:spPr>
          <a:xfrm>
            <a:off x="5318760" y="1344295"/>
            <a:ext cx="1554480" cy="499110"/>
          </a:xfrm>
        </p:spPr>
        <p:txBody>
          <a:bodyPr/>
          <a:lstStyle>
            <a:lvl1pPr algn="ctr">
              <a:defRPr lang="ru-ru" sz="1300" kern="1" spc="0" baseline="0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ru-ru"/>
            </a:pPr>
            <a:fld id="{2CD12B18-56C1-84DD-8F69-A088652779F5}" type="datetime1">
              <a:t>10.11.2021</a:t>
            </a:fld>
          </a:p>
        </p:txBody>
      </p:sp>
      <p:sp>
        <p:nvSpPr>
          <p:cNvPr id="13" name="Нижний колонтитул 4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2R8AANcsAABBIQAAEAAAACYAAAAIAAAAAYAAAAAAAAA="/>
              </a:ext>
            </a:extLst>
          </p:cNvSpPr>
          <p:nvPr>
            <p:ph type="ftr" sz="quarter" idx="11"/>
          </p:nvPr>
        </p:nvSpPr>
        <p:spPr>
          <a:xfrm>
            <a:off x="1629410" y="5177155"/>
            <a:ext cx="5659755" cy="228600"/>
          </a:xfrm>
        </p:spPr>
        <p:txBody>
          <a:bodyPr/>
          <a:lstStyle>
            <a:lvl1pPr algn="l">
              <a:defRPr lang="en-us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14" name="Номер слайда 5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MQ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uNAAA2R8AAPpAAABBIQAAEAAAACYAAAAIAAAAAYAAAAAAAAA="/>
              </a:ext>
            </a:extLst>
          </p:cNvSpPr>
          <p:nvPr>
            <p:ph type="sldNum" sz="quarter" idx="12"/>
          </p:nvPr>
        </p:nvSpPr>
        <p:spPr>
          <a:xfrm>
            <a:off x="8604250" y="5177155"/>
            <a:ext cx="1958340" cy="228600"/>
          </a:xfrm>
        </p:spPr>
        <p:txBody>
          <a:bodyPr/>
          <a:lstStyle>
            <a:lvl1pPr>
              <a:defRPr lang="en-us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304E-00C1-84C6-8F69-F6937E2779A3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EAjAAAAJAAAEAAAACYAAAAIAAAAAYAAAAAAAAA="/>
              </a:ext>
            </a:extLst>
          </p:cNvSpPr>
          <p:nvPr>
            <p:ph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 noProof="1"/>
            </a:lvl1pPr>
            <a:lvl2pPr>
              <a:defRPr sz="1600" noProof="1"/>
            </a:lvl2pPr>
            <a:lvl3pPr>
              <a:defRPr sz="1400" noProof="1"/>
            </a:lvl3pPr>
            <a:lvl4pPr>
              <a:defRPr sz="1400" noProof="1"/>
            </a:lvl4pPr>
            <a:lvl5pPr>
              <a:defRPr sz="1400" noProof="1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FKCyg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JwAA8AwAAHBEAAAAJAAAEAAAACYAAAAIAAAAAYAAAAAAAAA="/>
              </a:ext>
            </a:extLst>
          </p:cNvSpPr>
          <p:nvPr>
            <p:ph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 noProof="1"/>
            </a:lvl1pPr>
            <a:lvl2pPr>
              <a:defRPr sz="1600" noProof="1"/>
            </a:lvl2pPr>
            <a:lvl3pPr>
              <a:defRPr sz="1400" noProof="1"/>
            </a:lvl3pPr>
            <a:lvl4pPr>
              <a:defRPr sz="1400" noProof="1"/>
            </a:lvl4pPr>
            <a:lvl5pPr>
              <a:defRPr sz="1400" noProof="1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5ADC-92C1-84AC-8F69-64F914277931}" type="datetime1">
              <a:rPr lang="ru-ru"/>
              <a:t>10.11.2021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Номер слайда 6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Gw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7035-7BC1-8486-8F69-8DD33E2779D8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BgAAwwwAAEUjAACzEAAAEAAAACYAAAAIAAAAgaAAAAAAAAA="/>
              </a:ext>
            </a:extLst>
          </p:cNvSpPr>
          <p:nvPr>
            <p:ph idx="1"/>
          </p:nvPr>
        </p:nvSpPr>
        <p:spPr>
          <a:xfrm>
            <a:off x="1069975" y="2074545"/>
            <a:ext cx="4663440" cy="6400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spcBef>
                <a:spcPts val="0"/>
              </a:spcBef>
              <a:buNone/>
              <a:defRPr sz="1900" b="1" i="0" noProof="1">
                <a:solidFill>
                  <a:schemeClr val="tx1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 marL="457200" indent="0">
              <a:buNone/>
              <a:defRPr sz="1800" b="1" noProof="1"/>
            </a:lvl2pPr>
            <a:lvl3pPr marL="914400" indent="0">
              <a:buNone/>
              <a:defRPr sz="1800" b="1" noProof="1"/>
            </a:lvl3pPr>
            <a:lvl4pPr marL="1371600" indent="0">
              <a:buNone/>
              <a:defRPr sz="1600" b="1" noProof="1"/>
            </a:lvl4pPr>
            <a:lvl5pPr marL="1828800" indent="0">
              <a:buNone/>
              <a:defRPr sz="1600" b="1" noProof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KCGA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BgAALhEAAEUjAACkJAAAEAAAACYAAAAIAAAAAYAAAAAAAAA="/>
              </a:ext>
            </a:extLst>
          </p:cNvSpPr>
          <p:nvPr>
            <p:ph idx="2"/>
          </p:nvPr>
        </p:nvSpPr>
        <p:spPr>
          <a:xfrm>
            <a:off x="1069975" y="2792730"/>
            <a:ext cx="4663440" cy="3163570"/>
          </a:xfrm>
        </p:spPr>
        <p:txBody>
          <a:bodyPr/>
          <a:lstStyle>
            <a:lvl1pPr>
              <a:defRPr sz="1800" noProof="1"/>
            </a:lvl1pPr>
            <a:lvl2pPr>
              <a:defRPr sz="1600" noProof="1"/>
            </a:lvl2pPr>
            <a:lvl3pPr>
              <a:defRPr sz="1400" noProof="1"/>
            </a:lvl3pPr>
            <a:lvl4pPr>
              <a:defRPr sz="1400" noProof="1"/>
            </a:lvl4pPr>
            <a:lvl5pPr>
              <a:defRPr sz="1400" noProof="1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8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7JwAAwwwAAGtEAACzEAAAEAAAACYAAAAIAAAAgaAAAAAAAAA="/>
              </a:ext>
            </a:extLst>
          </p:cNvSpPr>
          <p:nvPr>
            <p:ph idx="3"/>
          </p:nvPr>
        </p:nvSpPr>
        <p:spPr>
          <a:xfrm>
            <a:off x="6458585" y="2074545"/>
            <a:ext cx="4663440" cy="6400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spcBef>
                <a:spcPts val="0"/>
              </a:spcBef>
              <a:buNone/>
              <a:defRPr sz="1900" b="1" noProof="1">
                <a:solidFill>
                  <a:schemeClr val="tx1"/>
                </a:solidFill>
              </a:defRPr>
            </a:lvl1pPr>
            <a:lvl2pPr marL="457200" indent="0">
              <a:buNone/>
              <a:defRPr sz="1800" b="1" noProof="1"/>
            </a:lvl2pPr>
            <a:lvl3pPr marL="914400" indent="0">
              <a:buNone/>
              <a:defRPr sz="1800" b="1" noProof="1"/>
            </a:lvl3pPr>
            <a:lvl4pPr marL="1371600" indent="0">
              <a:buNone/>
              <a:defRPr sz="1600" b="1" noProof="1"/>
            </a:lvl4pPr>
            <a:lvl5pPr marL="1828800" indent="0">
              <a:buNone/>
              <a:defRPr sz="1600" b="1" noProof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6" name="Объект 5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7JwAALhEAAGtEAAClJAAAEAAAACYAAAAIAAAAAYAAAAAAAAA="/>
              </a:ext>
            </a:extLst>
          </p:cNvSpPr>
          <p:nvPr>
            <p:ph idx="4"/>
          </p:nvPr>
        </p:nvSpPr>
        <p:spPr>
          <a:xfrm>
            <a:off x="6458585" y="2792730"/>
            <a:ext cx="4663440" cy="3164205"/>
          </a:xfrm>
        </p:spPr>
        <p:txBody>
          <a:bodyPr/>
          <a:lstStyle>
            <a:lvl1pPr>
              <a:defRPr sz="1800" noProof="1"/>
            </a:lvl1pPr>
            <a:lvl2pPr>
              <a:defRPr sz="1600" noProof="1"/>
            </a:lvl2pPr>
            <a:lvl3pPr>
              <a:defRPr sz="1400" noProof="1"/>
            </a:lvl3pPr>
            <a:lvl4pPr>
              <a:defRPr sz="1400" noProof="1"/>
            </a:lvl4pPr>
            <a:lvl5pPr>
              <a:defRPr sz="1400" noProof="1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027A-34C1-84F4-8F69-C2A14C277997}" type="datetime1">
              <a:rPr lang="ru-ru"/>
              <a:t>10.11.2021</a:t>
            </a:fld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Номер слайда 8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6435-7BC1-8492-8F69-8DC72A2779D8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noProof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2C11-5FC1-84DA-8F69-A98F622779FC}" type="datetime1">
              <a:rPr lang="ru-ru"/>
              <a:t>10.11.2021</a:t>
            </a:fld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Номер слайда 4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2B58-16C1-84DD-8F69-E088652779B5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6117-59C1-8497-8F69-AFC22F2779FA}" type="datetime1">
              <a:rPr lang="ru-ru"/>
              <a:t>10.11.2021</a:t>
            </a:fld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Номер слайда 3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HQAcg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7067-29C1-8486-8F69-DFD33E27798A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9"/>
          <p:cNvSpPr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EAAAAAAAAA2NjYAP///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2NgAAAAAAQAAAAAAAAAAAAAAAAAAAAAAAAAAAAAAAAAAAAAAAAAAQWsvAH9/fwAAAAADzMzMAMDA/wB/f38AAAAAAAAAAAAAAAAAAAAAAAAAAAAhAAAAGAAAABQAAADzMQAAdgEAAH1JAAC6KAAAEAAAACYAAAAIAAAA//////////8="/>
              </a:ext>
            </a:extLst>
          </p:cNvSpPr>
          <p:nvPr/>
        </p:nvSpPr>
        <p:spPr>
          <a:xfrm>
            <a:off x="8119745" y="237490"/>
            <a:ext cx="3826510" cy="6383020"/>
          </a:xfrm>
          <a:prstGeom prst="rect">
            <a:avLst/>
          </a:prstGeom>
          <a:solidFill>
            <a:srgbClr val="D8D8D8">
              <a:alpha val="59000"/>
            </a:srgbClr>
          </a:solidFill>
          <a:ln>
            <a:noFill/>
          </a:ln>
          <a:effectLst/>
        </p:spPr>
      </p:sp>
      <p:sp>
        <p:nvSpPr>
          <p:cNvPr id="3" name="Прямоугольник 12"/>
          <p:cNvSpPr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Pz8/AH9/fwAAAAADzMzMAMDA/wB/f38AAAAAAAAAAAAAAAAAAAAAAAAAAAAhAAAAGAAAABQAAADHMgAATgIAAKlIAADiJwAAEAAAACYAAAAIAAAA//////////8="/>
              </a:ext>
            </a:extLst>
          </p:cNvSpPr>
          <p:nvPr/>
        </p:nvSpPr>
        <p:spPr>
          <a:xfrm>
            <a:off x="8254365" y="374650"/>
            <a:ext cx="3557270" cy="6108700"/>
          </a:xfrm>
          <a:prstGeom prst="rect">
            <a:avLst/>
          </a:prstGeom>
          <a:noFill/>
          <a:ln w="6350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Заголовок 1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NAAAvQMAAHtHAADdDQAAEAAAACYAAAAIAAAAgaAAAAAAAAA="/>
              </a:ext>
            </a:extLst>
          </p:cNvSpPr>
          <p:nvPr>
            <p:ph type="title"/>
          </p:nvPr>
        </p:nvSpPr>
        <p:spPr>
          <a:xfrm>
            <a:off x="8458200" y="607695"/>
            <a:ext cx="3161665" cy="16459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tabLst/>
              <a:defRPr lang="ru-ru" sz="3200" b="0" kern="1" spc="0" baseline="0">
                <a:solidFill>
                  <a:schemeClr val="tx1"/>
                </a:solidFill>
                <a:effectLst/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5" name="Объект 2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Kc1h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wAMAAGguAACQJAAAEAAAACYAAAAIAAAAAYAAAAAAAAA="/>
              </a:ext>
            </a:extLst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 noProof="1"/>
            </a:lvl1pPr>
            <a:lvl2pPr>
              <a:defRPr sz="1600" noProof="1"/>
            </a:lvl2pPr>
            <a:lvl3pPr>
              <a:defRPr sz="1400" noProof="1"/>
            </a:lvl3pPr>
            <a:lvl4pPr>
              <a:defRPr sz="1400" noProof="1"/>
            </a:lvl4pPr>
            <a:lvl5pPr>
              <a:defRPr sz="1400" noProof="1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6" name="Текст 3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JCiG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NAAAYA4AAHtHAACQJAAAEAAAACYAAAAIAAAAAaAAAAAAAAA="/>
              </a:ext>
            </a:extLst>
          </p:cNvSpPr>
          <p:nvPr>
            <p:ph idx="2"/>
          </p:nvPr>
        </p:nvSpPr>
        <p:spPr>
          <a:xfrm>
            <a:off x="8458200" y="2336800"/>
            <a:ext cx="3161665" cy="3606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 noProof="1">
                <a:solidFill>
                  <a:schemeClr val="tx1"/>
                </a:solidFill>
              </a:defRPr>
            </a:lvl1pPr>
            <a:lvl2pPr marL="457200" indent="0">
              <a:buNone/>
              <a:defRPr sz="1200" noProof="1"/>
            </a:lvl2pPr>
            <a:lvl3pPr marL="914400" indent="0">
              <a:buNone/>
              <a:defRPr sz="1000" noProof="1"/>
            </a:lvl3pPr>
            <a:lvl4pPr marL="1371600" indent="0">
              <a:buNone/>
              <a:defRPr sz="900" noProof="1"/>
            </a:lvl4pPr>
            <a:lvl5pPr marL="1828800" indent="0">
              <a:buNone/>
              <a:defRPr sz="900" noProof="1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7" name="Дата 7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MQBAg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IgAAICUAAGguAABgJwAAEAAAACYAAAAIAAAAAYAAAAAAAAA="/>
              </a:ext>
            </a:extLst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 lang="ru-ru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32CE-80C1-84C4-8F69-76917C277923}" type="datetime1">
              <a:rPr lang="ru-ru"/>
              <a:t>10.11.2021</a:t>
            </a:fld>
          </a:p>
        </p:txBody>
      </p:sp>
      <p:sp>
        <p:nvSpPr>
          <p:cNvPr id="8" name="Нижний колонтитул 8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ICUAAGwgAABgJwAAEAAAACYAAAAIAAAAAYAAAAAAAAA="/>
              </a:ext>
            </a:extLst>
          </p:cNvSpPr>
          <p:nvPr>
            <p:ph type="ftr" sz="quarter" idx="11"/>
          </p:nvPr>
        </p:nvSpPr>
        <p:spPr>
          <a:xfrm>
            <a:off x="685800" y="6035040"/>
            <a:ext cx="4584700" cy="365760"/>
          </a:xfrm>
        </p:spPr>
        <p:txBody>
          <a:bodyPr/>
          <a:lstStyle>
            <a:lvl1pPr algn="l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9" name="Номер слайда 10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PwAAICUAAHtHAABgJwAAEAAAACYAAAAIAAAAAYAAAAAAAAA="/>
              </a:ext>
            </a:extLst>
          </p:cNvSpPr>
          <p:nvPr>
            <p:ph type="sldNum" sz="quarter" idx="12"/>
          </p:nvPr>
        </p:nvSpPr>
        <p:spPr>
          <a:xfrm>
            <a:off x="10396855" y="6035040"/>
            <a:ext cx="1223010" cy="365760"/>
          </a:xfrm>
        </p:spPr>
        <p:txBody>
          <a:bodyPr/>
          <a:lstStyle>
            <a:lvl1pPr>
              <a:defRPr lang="ru-ru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2576-38C1-84D3-8F69-CE866B27799B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0"/>
          <p:cNvSpPr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EAAAAAAAAA2NjYAP///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2NgAAAAAAQAAAAAAAAAAAAAAAAAAAAAAAAAAAAAAAAAAAAAAAAAAQWsvAH9/fwAAAAADzMzMAMDA/wB/f38AAAAAAAAAAAAAAAAAAAAAAAAAAAAhAAAAGAAAABQAAADzMQAAdgEAAH1JAAC6KAAAEAAAACYAAAAIAAAA//////////8="/>
              </a:ext>
            </a:extLst>
          </p:cNvSpPr>
          <p:nvPr/>
        </p:nvSpPr>
        <p:spPr>
          <a:xfrm>
            <a:off x="8119745" y="237490"/>
            <a:ext cx="3826510" cy="6383020"/>
          </a:xfrm>
          <a:prstGeom prst="rect">
            <a:avLst/>
          </a:prstGeom>
          <a:solidFill>
            <a:srgbClr val="D8D8D8">
              <a:alpha val="59000"/>
            </a:srgbClr>
          </a:solidFill>
          <a:ln>
            <a:noFill/>
          </a:ln>
          <a:effectLst/>
        </p:spPr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:pr="smNativeData" val="SMDATA_13_ygSMYRMAAAAlAAAAZAAAAC0AAAAAkAAAAEgAAACQAAAASAAAAAAAAAAAAAAAAAAAAAEAAABQAAAAAAAAAAAA4D8AAAAAAADgPwAAAAAAAOA/AAAAAAAA4D8AAAAAAADgPwAAAAAAAOA/AAAAAAAA4D8AAAAAAADgPwAAAAAAAOA/AAAAAAAA4D8CAAAAjAAAAAEAAAAAAAAAlci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DAIAgAMAAAAEAAAAAAAAAAAAAAAAAAAAAAAAAAeAAAAaAAAAAAAAAAAAAAAAAAAAAAAAAAAAAAAECcAABAnAAAAAAAAAAAAAAAAAAAAAAAAAAAAAAAAAAAAAAAAAAAAABQAAAAAAAAAwMD/AAAAAABkAAAAMgAAAAAAAABkAAAAAAAAAH9/fwAKAAAAHwAAAFQAAACVyIAAAAAAAQAAAAAAAAAAAAAAAAAAAAAAAAAAAAAAAAAAAAAAAAAAAAAAAn9/fwAAAAADzMzMAMDA/wB/f38AAAAAAAAAAAAAAAAAAAAAAAAAAAAhAAAAGAAAABQAAABoAQAAdgEAAMAwAAC6KAAAEAAAACYAAAAIAAAAAYAAAP8fAAA="/>
              </a:ext>
            </a:extLst>
          </p:cNvSpPr>
          <p:nvPr>
            <p:ph type="pic" idx="1"/>
          </p:nvPr>
        </p:nvSpPr>
        <p:spPr>
          <a:xfrm>
            <a:off x="228600" y="237490"/>
            <a:ext cx="7696200" cy="6383020"/>
          </a:xfrm>
          <a:solidFill>
            <a:srgbClr val="95C880"/>
          </a:solidFill>
          <a:ln>
            <a:noFill/>
          </a:ln>
        </p:spPr>
        <p:txBody>
          <a:bodyPr/>
          <a:lstStyle>
            <a:lvl1pPr marL="0" indent="0">
              <a:buNone/>
              <a:defRPr sz="3200" noProof="1"/>
            </a:lvl1pPr>
            <a:lvl2pPr marL="457200" indent="0">
              <a:buNone/>
              <a:defRPr sz="2800" noProof="1"/>
            </a:lvl2pPr>
            <a:lvl3pPr marL="914400" indent="0">
              <a:buNone/>
              <a:defRPr sz="2400" noProof="1"/>
            </a:lvl3pPr>
            <a:lvl4pPr marL="1371600" indent="0">
              <a:buNone/>
              <a:defRPr sz="2000" noProof="1"/>
            </a:lvl4pPr>
            <a:lvl5pPr marL="1828800" indent="0">
              <a:buNone/>
              <a:defRPr sz="2000" noProof="1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 noProof="1"/>
            </a:pPr>
            <a:r>
              <a:t>Вставка рисунка</a:t>
            </a:r>
            <a:endParaRPr lang="en-us"/>
          </a:p>
        </p:txBody>
      </p:sp>
      <p:sp>
        <p:nvSpPr>
          <p:cNvPr id="4" name="Дата 4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C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VIgAAICUAAJQvAABgJwAAEAAAACYAAAAIAAAAAYAAAAAAAAA="/>
              </a:ext>
            </a:extLst>
          </p:cNvSpPr>
          <p:nvPr>
            <p:ph type="dt" sz="half" idx="10"/>
          </p:nvPr>
        </p:nvSpPr>
        <p:spPr>
          <a:xfrm>
            <a:off x="5662295" y="6035040"/>
            <a:ext cx="2072005" cy="365760"/>
          </a:xfrm>
        </p:spPr>
        <p:txBody>
          <a:bodyPr/>
          <a:lstStyle>
            <a:lvl1pPr>
              <a:defRPr lang="ru-ru" b="1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2BA1-EFC1-84DD-8F69-19886527794C}" type="datetime1">
              <a:rPr lang="ru-ru"/>
              <a:t>10.11.2021</a:t>
            </a:fld>
          </a:p>
        </p:txBody>
      </p:sp>
      <p:sp>
        <p:nvSpPr>
          <p:cNvPr id="5" name="Нижний колонтитул 5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FAwAAICUAAP4fAABgJwAAEAAAACYAAAAIAAAAAYAAAAAAAAA="/>
              </a:ext>
            </a:extLst>
          </p:cNvSpPr>
          <p:nvPr>
            <p:ph type="ftr" sz="quarter" idx="11"/>
          </p:nvPr>
        </p:nvSpPr>
        <p:spPr>
          <a:xfrm>
            <a:off x="612775" y="6035040"/>
            <a:ext cx="4587875" cy="365760"/>
          </a:xfrm>
        </p:spPr>
        <p:txBody>
          <a:bodyPr/>
          <a:lstStyle>
            <a:lvl1pPr marL="0" algn="l" defTabSz="914400">
              <a:tabLst/>
              <a:defRPr lang="en-us" sz="1000" b="1" kern="1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Номер слайда 6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PwAAICUAAH5HAABgJwAAEAAAACYAAAAIAAAAAYAAAAAAAAA="/>
              </a:ext>
            </a:extLst>
          </p:cNvSpPr>
          <p:nvPr>
            <p:ph type="sldNum" sz="quarter" idx="12"/>
          </p:nvPr>
        </p:nvSpPr>
        <p:spPr>
          <a:xfrm>
            <a:off x="10396855" y="6035040"/>
            <a:ext cx="1224915" cy="36576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1AB2-FCC1-84EC-8F69-0AB95427795F}" type="slidenum">
              <a:t>‹#›</a:t>
            </a:fld>
          </a:p>
        </p:txBody>
      </p:sp>
      <p:sp>
        <p:nvSpPr>
          <p:cNvPr id="7" name="Прямоугольник 11"/>
          <p:cNvSpPr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Pz8/AH9/fwAAAAADzMzMAMDA/wB/f38AAAAAAAAAAAAAAAAAAAAAAAAAAAAhAAAAGAAAABQAAADHMgAATgIAAKlIAADiJwAAEAAAACYAAAAIAAAA//////////8="/>
              </a:ext>
            </a:extLst>
          </p:cNvSpPr>
          <p:nvPr/>
        </p:nvSpPr>
        <p:spPr>
          <a:xfrm>
            <a:off x="8254365" y="374650"/>
            <a:ext cx="3557270" cy="6108700"/>
          </a:xfrm>
          <a:prstGeom prst="rect">
            <a:avLst/>
          </a:prstGeom>
          <a:noFill/>
          <a:ln w="6350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Заголовок 1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NAAAtgMAAH5HAADWDQAAEAAAACYAAAAIAAAAgaAAAAAAAAA="/>
              </a:ext>
            </a:extLst>
          </p:cNvSpPr>
          <p:nvPr>
            <p:ph type="title"/>
          </p:nvPr>
        </p:nvSpPr>
        <p:spPr>
          <a:xfrm>
            <a:off x="8477250" y="603250"/>
            <a:ext cx="3144520" cy="16459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lang="ru-ru" sz="3200" b="0">
                <a:solidFill>
                  <a:schemeClr val="tx1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9" name="Текст 3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GQAM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NAAArg4AAH5HAABIJAAAEAAAACYAAAAIAAAAAaAAAAAAAAA="/>
              </a:ext>
            </a:extLst>
          </p:cNvSpPr>
          <p:nvPr>
            <p:ph idx="2"/>
          </p:nvPr>
        </p:nvSpPr>
        <p:spPr>
          <a:xfrm>
            <a:off x="8477250" y="2386330"/>
            <a:ext cx="3144520" cy="35115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 noProof="1">
                <a:solidFill>
                  <a:schemeClr val="tx1"/>
                </a:solidFill>
              </a:defRPr>
            </a:lvl1pPr>
            <a:lvl2pPr marL="457200" indent="0">
              <a:buNone/>
              <a:defRPr sz="1200" noProof="1"/>
            </a:lvl2pPr>
            <a:lvl3pPr marL="914400" indent="0">
              <a:buNone/>
              <a:defRPr sz="1000" noProof="1"/>
            </a:lvl3pPr>
            <a:lvl4pPr marL="1371600" indent="0">
              <a:buNone/>
              <a:defRPr sz="900" noProof="1"/>
            </a:lvl4pPr>
            <a:lvl5pPr marL="1828800" indent="0">
              <a:buNone/>
              <a:defRPr sz="900" noProof="1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8"/>
          <p:cNvSpPr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QWsvAH9/fwD19vQ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pPr>
            <a:endParaRPr lang="en-us"/>
          </a:p>
        </p:txBody>
      </p:sp>
      <p:sp>
        <p:nvSpPr>
          <p:cNvPr id="3" name="Прямоугольник 6"/>
          <p:cNvSpPr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EAAAAAAAAAv7+/AP///wgp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yAAAABQAAAAAAAAAwMD/AAAAAAAAAAAAAAAAAAAAAABkAAAAAAAAAH9/fwAKAAAAHwAAAFQAAAC/v78A////AQAAAAAAAAAAAAAAAAAAAAAAAAAAAAAAAAAAAAAAAAAAAAAAAn9/fwD19vQDzMzMAMDA/wB/f38AAAAAAAAAAAAAAAAAAAAAAAAAAAAhAAAAGAAAABQAAAByAQAAdgEAAI5JAAC6KAAAEAAAACYAAAAIAAAA//////////8="/>
              </a:ext>
            </a:extLst>
          </p:cNvSpPr>
          <p:nvPr/>
        </p:nvSpPr>
        <p:spPr>
          <a:xfrm>
            <a:off x="234950" y="237490"/>
            <a:ext cx="11722100" cy="6383020"/>
          </a:xfrm>
          <a:prstGeom prst="rect">
            <a:avLst/>
          </a:prstGeom>
          <a:solidFill>
            <a:srgbClr val="BFBFBF">
              <a:alpha val="59000"/>
            </a:srgbClr>
          </a:solidFill>
          <a:ln>
            <a:noFill/>
          </a:ln>
          <a:effectLst>
            <a:softEdge rad="127000"/>
          </a:effectLst>
        </p:spPr>
      </p:sp>
      <p:sp>
        <p:nvSpPr>
          <p:cNvPr id="4" name="Прямоугольник 7"/>
          <p:cNvSpPr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CYmJgA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JiYmAH9/fwD19vQDzMzMAMDA/wB/f38AAAAAAAAAAAAAAAAAAAAAAAAAAAAhAAAAGAAAABQAAABKAgAATgIAALZIAADiJwAAEAAAACYAAAAIAAAA//////////8="/>
              </a:ext>
            </a:extLst>
          </p:cNvSpPr>
          <p:nvPr/>
        </p:nvSpPr>
        <p:spPr>
          <a:xfrm>
            <a:off x="372110" y="374650"/>
            <a:ext cx="11447780" cy="6108700"/>
          </a:xfrm>
          <a:prstGeom prst="rect">
            <a:avLst/>
          </a:prstGeom>
          <a:noFill/>
          <a:ln w="6350" cap="flat" cmpd="sng" algn="ctr">
            <a:solidFill>
              <a:srgbClr val="262626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Заголовок 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vy8AAP//wQE="/>
              </a:ext>
            </a:extLst>
          </p:cNvSpPr>
          <p:nvPr>
            <p:ph type="title"/>
          </p:nvPr>
        </p:nvSpPr>
        <p:spPr>
          <a:xfrm>
            <a:off x="1066800" y="642620"/>
            <a:ext cx="100584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Стиль образца заголовка</a:t>
            </a:r>
          </a:p>
        </p:txBody>
      </p:sp>
      <p:sp>
        <p:nvSpPr>
          <p:cNvPr id="6" name="Текст 2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HBEAACeJAAAEAAAACYAAAAIAAAAPy8AAP//wQE="/>
              </a:ext>
            </a:extLst>
          </p:cNvSpPr>
          <p:nvPr>
            <p:ph type="body" idx="1"/>
          </p:nvPr>
        </p:nvSpPr>
        <p:spPr>
          <a:xfrm>
            <a:off x="1066800" y="2103120"/>
            <a:ext cx="10058400" cy="3849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Щелкните, чтобы изменить стили текста образца слайда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v48AAP//wQE="/>
              </a:ext>
            </a:extLst>
          </p:cNvSpPr>
          <p:nvPr>
            <p:ph type="dt" sz="half" idx="2"/>
          </p:nvPr>
        </p:nvSpPr>
        <p:spPr>
          <a:xfrm>
            <a:off x="7256780" y="6035040"/>
            <a:ext cx="289306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800">
                <a:solidFill>
                  <a:srgbClr val="3F3F3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3DB5-FBC1-84CB-8F69-0D9E73277958}" type="datetime1">
              <a:rPr lang="ru-ru"/>
              <a:t/>
            </a:fld>
          </a:p>
        </p:txBody>
      </p:sp>
      <p:sp>
        <p:nvSpPr>
          <p:cNvPr id="8" name="Нижний колонтитул 4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v48AAP//wQE="/>
              </a:ext>
            </a:extLst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800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9" name="Номер слайда 5"/>
          <p:cNvSpPr>
            <a:spLocks noGrp="1" noChangeArrowheads="1"/>
            <a:extLst>
              <a:ext uri="smNativeData">
                <pr:smNativeData xmlns:pr="smNativeData" val="SMDATA_13_ygSM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v48AAP//wQE="/>
              </a:ext>
            </a:extLst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800">
                <a:solidFill>
                  <a:srgbClr val="3F3F3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11F3A-74C1-84E9-8F69-82BC512779D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sz="4000" b="0" i="0" u="none" strike="noStrike" kern="1" spc="0" baseline="0" noProof="1">
          <a:solidFill>
            <a:srgbClr val="262626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titleStyle>
    <p:bodyStyle>
      <a:lvl1pPr marL="182880" marR="0" indent="-182880" algn="l" defTabSz="914400">
        <a:lnSpc>
          <a:spcPct val="110000"/>
        </a:lnSpc>
        <a:spcBef>
          <a:spcPts val="900"/>
        </a:spcBef>
        <a:spcAft>
          <a:spcPts val="0"/>
        </a:spcAft>
        <a:buClrTx/>
        <a:buSzTx/>
        <a:buFont typeface="Garamond" pitchFamily="0" charset="0"/>
        <a:buChar char="◦"/>
        <a:tabLst/>
        <a:defRPr sz="1500" b="0" i="0" u="none" strike="noStrike" kern="1" spc="0" baseline="0" noProof="1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-182880" algn="l" defTabSz="91440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Garamond" pitchFamily="0" charset="0"/>
        <a:buChar char="◦"/>
        <a:tabLst/>
        <a:defRPr sz="1300" b="0" i="0" u="none" strike="noStrike" kern="1" spc="0" baseline="0" noProof="1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731520" marR="0" indent="-182880" algn="l" defTabSz="91440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Garamond" pitchFamily="0" charset="0"/>
        <a:buChar char="◦"/>
        <a:tabLst/>
        <a:defRPr sz="1200" b="0" i="0" u="none" strike="noStrike" kern="1" spc="0" baseline="0" noProof="1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005840" marR="0" indent="-182880" algn="l" defTabSz="91440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Garamond" pitchFamily="0" charset="0"/>
        <a:buChar char="◦"/>
        <a:tabLst/>
        <a:defRPr sz="1200" b="0" i="0" u="none" strike="noStrike" kern="1" spc="0" baseline="0" noProof="1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280160" marR="0" indent="-182880" algn="l" defTabSz="91440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Garamond" pitchFamily="0" charset="0"/>
        <a:buChar char="◦"/>
        <a:tabLst/>
        <a:defRPr sz="1200" b="0" i="0" u="none" strike="noStrike" kern="1" spc="0" baseline="0" noProof="1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1600200" marR="0" indent="-228600" algn="l" defTabSz="91440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typeface="Garamond" pitchFamily="0" charset="0"/>
        <a:buChar char="◦"/>
        <a:tabLst/>
        <a:defRPr lang="ru-ru" sz="14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1899920" marR="0" indent="-228600" algn="l" defTabSz="91440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typeface="Garamond" pitchFamily="0" charset="0"/>
        <a:buChar char="◦"/>
        <a:tabLst/>
        <a:defRPr lang="ru-ru" sz="14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2200275" marR="0" indent="-228600" algn="l" defTabSz="91440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typeface="Garamond" pitchFamily="0" charset="0"/>
        <a:buChar char="◦"/>
        <a:tabLst/>
        <a:defRPr lang="ru-ru" sz="14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2499995" marR="0" indent="-228600" algn="l" defTabSz="91440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typeface="Garamond" pitchFamily="0" charset="0"/>
        <a:buChar char="◦"/>
        <a:tabLst/>
        <a:defRPr lang="ru-ru" sz="14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 descr="Крупный план логотипа&#10;&#10;Автоматически созданное описание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wAAAADAAAABAAAAAAAAAAAAAAAAAAAAAAAAAAHgAAAGgAAAAAAAAAAAAAAAAAAAAAAAAAAAAAABAnAAAQJwAAAAAAAAAAAAAAAAAAAAAAAAAAAAAAAAAAAAAAAAAAAAAUAAAAAAAAAMDA/wAAAAAAZAAAADIAAAAAAAAAZAAAAAAAAAB/f38ACgAAAB8AAABUAAAAV5A/BQAAAAEAAAAAAAAAAAAAAAAAAAAAAAAAAAAAAAAAAAAAAAAAAP///wJ/f38AUFBGA8zMzADAwP8Af39/AAAAAAAAAAAAAAAAAP///wAAAAAAIQAAABgAAAAUAAAAAAAAAAAAAAAASw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Прямоугольник 81"/>
          <p:cNvSpPr>
            <a:extLst>
              <a:ext uri="smNativeData">
                <pr:smNativeData xmlns:pr="smNativeData" val="SMDATA_13_ygSMYRMAAAAlAAAAZAAAAC0AAAAAkAAAAEgAAACQAAAASAAAAAAAAAAA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Pz8AAAAAAQAAAAAAAAAAAAAAAAAAAAAAAAAAAAAAAAAAAAAAAAAA////An9/fwBQUEYDzMzMAMDA/wB/f38AAAAAAAAAAAAAAAAAAAAAAAAAAAAhAAAAGAAAABQAAAAJIwAAIAsAAJNEAAAQHwAAEAAAACYAAAAIAAAA//////////8="/>
              </a:ext>
            </a:extLst>
          </p:cNvSpPr>
          <p:nvPr/>
        </p:nvSpPr>
        <p:spPr>
          <a:xfrm>
            <a:off x="5695315" y="1808480"/>
            <a:ext cx="5452110" cy="3241040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</p:sp>
      <p:sp>
        <p:nvSpPr>
          <p:cNvPr id="4" name="Прямоугольник 83"/>
          <p:cNvSpPr>
            <a:extLst>
              <a:ext uri="smNativeData">
                <pr:smNativeData xmlns:pr="smNativeData" val="SMDATA_13_ygSMYRMAAAAlAAAAZA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k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yAAAABQAAAAAAAAAwMD/AAAAAAAAAAAAAAAAAAAAAABkAAAAAAAAAH9/fwAKAAAAHwAAAFQAAABXkD8FAAAAAQAAAAAAAAAAAAAAAAAAAAAAAAAAAAAAAAAAAAAAAAAA////An9/fwBQUEYDzMzMAMDA/wB/f38AAAAAAAAAAAAAAAAAAAAAAAAAAAAhAAAAGAAAABQAAAAOJAAAJgwAAI5DAAAKHgAAEAAAACYAAAAIAAAA//////////8="/>
              </a:ext>
            </a:extLst>
          </p:cNvSpPr>
          <p:nvPr/>
        </p:nvSpPr>
        <p:spPr>
          <a:xfrm>
            <a:off x="5861050" y="1974850"/>
            <a:ext cx="5120640" cy="290830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>
            <a:softEdge rad="127000"/>
          </a:effectLst>
        </p:spPr>
      </p:sp>
      <p:sp>
        <p:nvSpPr>
          <p:cNvPr id="5" name="Заголовок 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BQUEYDzMzMAMDA/wB/f38AAAAAAAAAAAAAAAAAAAAAAAAAAAAhAAAAGAAAABQAAAAeJQAAfQ4AAH5CAACGGAAAEAAAACYAAAAIAAAAASAAAAAAAAA="/>
              </a:ext>
            </a:extLst>
          </p:cNvSpPr>
          <p:nvPr>
            <p:ph type="ctrTitle"/>
          </p:nvPr>
        </p:nvSpPr>
        <p:spPr>
          <a:xfrm>
            <a:off x="6033770" y="2355215"/>
            <a:ext cx="4775200" cy="163131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rPr lang="ru-ru" sz="4400" cap="all">
                <a:solidFill>
                  <a:schemeClr val="tx1"/>
                </a:solidFill>
              </a:rPr>
              <a:t>ФАЙЛЫ</a:t>
            </a:r>
            <a:endParaRPr sz="4400" cap="all" noProof="1">
              <a:solidFill>
                <a:schemeClr val="tx1"/>
              </a:solidFill>
            </a:endParaRPr>
          </a:p>
        </p:txBody>
      </p:sp>
      <p:sp>
        <p:nvSpPr>
          <p:cNvPr id="6" name="Подзаголовок 2"/>
          <p:cNvSpPr>
            <a:spLocks noGrp="1" noChangeArrowheads="1"/>
            <a:extLst>
              <a:ext uri="smNativeData">
                <pr:smNativeData xmlns:pr="smNativeData" val="SMDATA_13_ygSM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BQUEYDzMzMAMDA/wB/f38AAAAAAAAAAAAAAAAAAAAAAAAAAAAhAAAAGAAAABQAAAAeJQAAlRgAAH5CAAAGHAAAEAAAACYAAAAIAAAAASAAAAAAAAA="/>
              </a:ext>
            </a:extLst>
          </p:cNvSpPr>
          <p:nvPr>
            <p:ph type="subTitle" idx="1"/>
          </p:nvPr>
        </p:nvSpPr>
        <p:spPr>
          <a:xfrm>
            <a:off x="6033770" y="3996055"/>
            <a:ext cx="4775200" cy="5594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  <a:defRPr noProof="1"/>
            </a:pPr>
            <a:r>
              <a:rPr noProof="1">
                <a:solidFill>
                  <a:schemeClr val="tx1"/>
                </a:solidFill>
              </a:rPr>
              <a:t>Занятие №</a:t>
            </a:r>
            <a:r>
              <a:rPr noProof="1">
                <a:solidFill>
                  <a:schemeClr val="tx1"/>
                </a:solidFill>
              </a:rPr>
              <a:t>6</a:t>
            </a:r>
            <a:endParaRPr noProof="1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AAAAAHBEAABwCAAAEAAAACYAAAAIAAAAASAAAAAAAAA="/>
              </a:ext>
            </a:extLst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lang="ru-ru" sz="36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Полный список режимов открытия файла</a:t>
            </a:r>
            <a:r>
              <a:rPr lang="en-us" sz="36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:</a:t>
            </a:r>
            <a:endParaRPr lang="ru-ru" sz="36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725805" y="873125"/>
          <a:ext cx="10740390" cy="5586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4425"/>
                <a:gridCol w="9625965"/>
              </a:tblGrid>
              <a:tr h="18605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ru-ru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Режим</a:t>
                      </a:r>
                      <a:endParaRPr lang="ru-ru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ru-ru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Описание</a:t>
                      </a:r>
                      <a:endParaRPr lang="ru-ru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566218" type="min" val="186055"/>
                  </a:ext>
                </a:extLst>
              </a:tr>
              <a:tr h="18605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en-us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r</a:t>
                      </a:r>
                      <a:endParaRPr lang="en-us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ru-ru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Только для чтения.</a:t>
                      </a:r>
                      <a:endParaRPr lang="ru-ru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566218" type="min" val="186055"/>
                  </a:ext>
                </a:extLst>
              </a:tr>
              <a:tr h="44767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en-us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w</a:t>
                      </a:r>
                      <a:endParaRPr lang="en-us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ru-ru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Только для записи. Создаст новый файл, если не найдет с указанным именем.</a:t>
                      </a:r>
                      <a:endParaRPr lang="ru-ru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566218" type="min" val="447675"/>
                  </a:ext>
                </a:extLst>
              </a:tr>
              <a:tr h="18605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en-us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rb</a:t>
                      </a:r>
                      <a:endParaRPr lang="en-us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ru-ru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Только для чтения (бинарный).</a:t>
                      </a:r>
                      <a:endParaRPr lang="ru-ru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566218" type="min" val="186055"/>
                  </a:ext>
                </a:extLst>
              </a:tr>
              <a:tr h="44767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en-us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wb</a:t>
                      </a:r>
                      <a:endParaRPr lang="en-us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ru-ru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Только для записи (бинарный). Создаст новый файл, если не найдет с указанным именем.</a:t>
                      </a:r>
                      <a:endParaRPr lang="ru-ru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566218" type="min" val="447675"/>
                  </a:ext>
                </a:extLst>
              </a:tr>
              <a:tr h="18605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en-us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r+</a:t>
                      </a:r>
                      <a:endParaRPr lang="en-us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ru-ru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Для чтения и записи.</a:t>
                      </a:r>
                      <a:endParaRPr lang="ru-ru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566218" type="min" val="186055"/>
                  </a:ext>
                </a:extLst>
              </a:tr>
              <a:tr h="18605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en-us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rb+</a:t>
                      </a:r>
                      <a:endParaRPr lang="en-us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ru-ru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Для чтения и записи (бинарный).</a:t>
                      </a:r>
                      <a:endParaRPr lang="ru-ru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566218" type="min" val="186055"/>
                  </a:ext>
                </a:extLst>
              </a:tr>
              <a:tr h="44767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en-us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w+</a:t>
                      </a:r>
                      <a:endParaRPr lang="en-us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ru-ru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Для чтения и записи. Создаст новый файл для записи, если не найдет с указанным именем.</a:t>
                      </a:r>
                      <a:endParaRPr lang="ru-ru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566218" type="min" val="447675"/>
                  </a:ext>
                </a:extLst>
              </a:tr>
              <a:tr h="44767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en-us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wb+</a:t>
                      </a:r>
                      <a:endParaRPr lang="en-us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ru-ru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Для чтения и записи (бинарный). Создаст новый файл для записи, если не найдет с указанным именем.</a:t>
                      </a:r>
                      <a:endParaRPr lang="ru-ru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566218" type="min" val="447675"/>
                  </a:ext>
                </a:extLst>
              </a:tr>
              <a:tr h="57848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en-us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a</a:t>
                      </a:r>
                      <a:endParaRPr lang="en-us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ru-ru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Откроет для добавления нового содержимого. Создаст новый файл для записи, если не найдет с указанным именем.</a:t>
                      </a:r>
                      <a:endParaRPr lang="ru-ru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566218" type="min" val="578485"/>
                  </a:ext>
                </a:extLst>
              </a:tr>
              <a:tr h="57848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en-us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a+</a:t>
                      </a:r>
                      <a:endParaRPr lang="en-us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ru-ru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Откроет для добавления нового содержимого. Создаст новый файл для чтения записи, если не найдет с указанным именем.</a:t>
                      </a:r>
                      <a:endParaRPr lang="ru-ru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566218" type="min" val="578485"/>
                  </a:ext>
                </a:extLst>
              </a:tr>
              <a:tr h="57848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en-us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ab</a:t>
                      </a:r>
                      <a:endParaRPr lang="en-us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ru-ru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Откроет для добавления нового содержимого (бинарный). Создаст новый файл для записи, если не найдет с указанным именем.</a:t>
                      </a:r>
                      <a:endParaRPr lang="ru-ru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566218" type="min" val="578485"/>
                  </a:ext>
                </a:extLst>
              </a:tr>
              <a:tr h="57848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en-us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ab+</a:t>
                      </a:r>
                      <a:endParaRPr lang="en-us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n-us"/>
                      </a:pPr>
                      <a:r>
                        <a:rPr lang="ru-ru" sz="1600">
                          <a:latin typeface="Times New Roman" pitchFamily="1" charset="-52"/>
                          <a:ea typeface="Century Gothic" pitchFamily="0" charset="0"/>
                          <a:cs typeface="Times New Roman" pitchFamily="1" charset="-52"/>
                        </a:rPr>
                        <a:t>Откроет для добавления нового содержимого (бинарный). Создаст новый файл для чтения записи, если не найдет с указанным именем.</a:t>
                      </a:r>
                      <a:endParaRPr lang="ru-ru" sz="1600">
                        <a:latin typeface="Times New Roman" pitchFamily="1" charset="-52"/>
                        <a:ea typeface="Century Gothic" pitchFamily="0" charset="0"/>
                        <a:cs typeface="Times New Roman" pitchFamily="1" charset="-52"/>
                      </a:endParaRPr>
                    </a:p>
                  </a:txBody>
                  <a:tcPr anchor="ctr" marL="33655" marR="22860" marT="33655" marB="22860">
                    <a:lnL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headEnd type="none"/>
                      <a:tailEnd type="none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566218" type="min" val="57848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fwMAANFGAAC3BgAAECAAACYAAAAIAAAA//////////8="/>
              </a:ext>
            </a:extLst>
          </p:cNvSpPr>
          <p:nvPr/>
        </p:nvSpPr>
        <p:spPr>
          <a:xfrm>
            <a:off x="680085" y="568325"/>
            <a:ext cx="1083183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Пример</a:t>
            </a:r>
            <a:endParaRPr lang="ru-ru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8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zgcAALdIAAAUCgAAECAAACYAAAAIAAAA//////////8="/>
              </a:ext>
            </a:extLst>
          </p:cNvSpPr>
          <p:nvPr/>
        </p:nvSpPr>
        <p:spPr>
          <a:xfrm>
            <a:off x="680085" y="1268730"/>
            <a:ext cx="1114044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Создадим текстовый файл example.txt и сохраним его в рабочей директории.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9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qhcAACsLAABWMwAAgR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846830" y="1815465"/>
            <a:ext cx="4498340" cy="18427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Прямоугольник 10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gRYAAHsiAADGGAAAECAAACYAAAAIAAAA//////////8="/>
              </a:ext>
            </a:extLst>
          </p:cNvSpPr>
          <p:nvPr/>
        </p:nvSpPr>
        <p:spPr>
          <a:xfrm>
            <a:off x="680085" y="3658235"/>
            <a:ext cx="492506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Следующий код используется для его открытия.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6" name="Рисунок 11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cQcAANgaAACPQwAAtB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4363720"/>
            <a:ext cx="9772650" cy="7899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fwMAANFGAAAYBwAAECAAACYAAAAIAAAA//////////8="/>
              </a:ext>
            </a:extLst>
          </p:cNvSpPr>
          <p:nvPr/>
        </p:nvSpPr>
        <p:spPr>
          <a:xfrm>
            <a:off x="680085" y="568325"/>
            <a:ext cx="1083183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Пример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8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zgcAALdIAAANDgAAECAAACYAAAAIAAAA//////////8="/>
              </a:ext>
            </a:extLst>
          </p:cNvSpPr>
          <p:nvPr/>
        </p:nvSpPr>
        <p:spPr>
          <a:xfrm>
            <a:off x="680085" y="1268730"/>
            <a:ext cx="11140440" cy="1015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этом примере f — переменная-указатель на файл example.txt.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Следующий код используется для вывода содержимого файла и информации о нем.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1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SBIAAEMQAAC4OAAAmx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43505"/>
            <a:ext cx="6248400" cy="1193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2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RxIAANEZAAC4OAAAJCE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971165" y="4196715"/>
            <a:ext cx="6249035" cy="1190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Прямоугольник 3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YiIAANFGAAC9JgAAECAAACYAAAAIAAAA//////////8="/>
              </a:ext>
            </a:extLst>
          </p:cNvSpPr>
          <p:nvPr/>
        </p:nvSpPr>
        <p:spPr>
          <a:xfrm>
            <a:off x="680085" y="5589270"/>
            <a:ext cx="1083183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Стоит обратить внимание, что в Windows стандартной кодировкой является cp1252, а в Linux — utf-08.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fwMAANFGAAAYBwAAECAAACYAAAAIAAAA//////////8="/>
              </a:ext>
            </a:extLst>
          </p:cNvSpPr>
          <p:nvPr/>
        </p:nvSpPr>
        <p:spPr>
          <a:xfrm>
            <a:off x="680085" y="568325"/>
            <a:ext cx="1083183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Закрытие файла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5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GAcAALdIAAA2EwAAECAAACYAAAAIAAAA//////////8="/>
              </a:ext>
            </a:extLst>
          </p:cNvSpPr>
          <p:nvPr/>
        </p:nvSpPr>
        <p:spPr>
          <a:xfrm>
            <a:off x="680085" y="1153160"/>
            <a:ext cx="11140440" cy="1969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Метод close()</a:t>
            </a:r>
            <a:endParaRPr lang="en-us" sz="24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После открытия файла в Python его нужно закрыть. Таким образом освобождаются ресурсы и убирается мусор. Python автоматически закрывает файл, когда объект присваивается другому файлу.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Существуют следующие способы: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4" name="Прямоугольник 6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gD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NhMAAGsMAAB7FQAAECAAACYAAAAIAAAA//////////8="/>
              </a:ext>
            </a:extLst>
          </p:cNvSpPr>
          <p:nvPr/>
        </p:nvSpPr>
        <p:spPr>
          <a:xfrm>
            <a:off x="680085" y="3122930"/>
            <a:ext cx="133858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Способ №1</a:t>
            </a:r>
            <a:endParaRPr lang="ru-ru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5" name="Прямоугольник 7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exUAAKRHAADBFwAAECAAACYAAAAIAAAA//////////8="/>
              </a:ext>
            </a:extLst>
          </p:cNvSpPr>
          <p:nvPr/>
        </p:nvSpPr>
        <p:spPr>
          <a:xfrm>
            <a:off x="680085" y="3491865"/>
            <a:ext cx="1096581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Проще всего после открытия файла закрыть его, используя метод close().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6" name="Рисунок 9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sBgAAB0ZAAA2NAAAvC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4082415"/>
            <a:ext cx="4474210" cy="14014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Прямоугольник 1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iCIAALdIAADOJAAAECAAACYAAAAIAAAA//////////8="/>
              </a:ext>
            </a:extLst>
          </p:cNvSpPr>
          <p:nvPr/>
        </p:nvSpPr>
        <p:spPr>
          <a:xfrm>
            <a:off x="680085" y="5613400"/>
            <a:ext cx="1114044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После закрытия этот файл нельзя будет использовать до тех пор, пока заново его не открыть.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gE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jAIAANFGAAAlBgAAECAAACYAAAAIAAAA//////////8="/>
              </a:ext>
            </a:extLst>
          </p:cNvSpPr>
          <p:nvPr/>
        </p:nvSpPr>
        <p:spPr>
          <a:xfrm>
            <a:off x="680085" y="414020"/>
            <a:ext cx="1083183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Закрытие файла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5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JQYAALdIAACbCAAAECAAACYAAAAIAAAA//////////8="/>
              </a:ext>
            </a:extLst>
          </p:cNvSpPr>
          <p:nvPr/>
        </p:nvSpPr>
        <p:spPr>
          <a:xfrm>
            <a:off x="680085" y="998855"/>
            <a:ext cx="1114044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Способ №2</a:t>
            </a:r>
            <a:endParaRPr lang="ru-ru" sz="16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4" name="Прямоугольник 10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jgkAALdIAAB7FQAAECAAACYAAAAIAAAA//////////8="/>
              </a:ext>
            </a:extLst>
          </p:cNvSpPr>
          <p:nvPr/>
        </p:nvSpPr>
        <p:spPr>
          <a:xfrm>
            <a:off x="680085" y="1553210"/>
            <a:ext cx="11140440" cy="1938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Также можно написать try/finally, которое гарантирует, что если после открытия файла операции с ним приводят к исключениям, он закроется автоматически.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Без него программа завершается некорректно.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Вот как сделать это исключение: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5" name="Рисунок 11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IhgAAOkVAADeMgAAoi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923030" y="3561715"/>
            <a:ext cx="4345940" cy="17430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Прямоугольник 12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aSEAALdIAADEJQAAECAAACYAAAAIAAAA//////////8="/>
              </a:ext>
            </a:extLst>
          </p:cNvSpPr>
          <p:nvPr/>
        </p:nvSpPr>
        <p:spPr>
          <a:xfrm>
            <a:off x="680085" y="5431155"/>
            <a:ext cx="1114044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Файл нужно открыть до инструкции try, потому что если инструкция open сама по себе вызовет ошибку, то файл не будет открываться для последующего закрытия.</a:t>
            </a:r>
            <a:endParaRPr lang="en-us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jAIAANFGAAAlBgAAECAAACYAAAAIAAAA//////////8="/>
              </a:ext>
            </a:extLst>
          </p:cNvSpPr>
          <p:nvPr/>
        </p:nvSpPr>
        <p:spPr>
          <a:xfrm>
            <a:off x="680085" y="414020"/>
            <a:ext cx="1083183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Закрытие файла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5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JQYAALdIAAD8CAAAECAAACYAAAAIAAAA//////////8="/>
              </a:ext>
            </a:extLst>
          </p:cNvSpPr>
          <p:nvPr/>
        </p:nvSpPr>
        <p:spPr>
          <a:xfrm>
            <a:off x="680085" y="998855"/>
            <a:ext cx="1114044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Способ №3</a:t>
            </a:r>
            <a:endParaRPr lang="ru-ru" sz="20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4" name="Прямоугольник 10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EgoAALdIAADpDAAAECAAACYAAAAIAAAA//////////8="/>
              </a:ext>
            </a:extLst>
          </p:cNvSpPr>
          <p:nvPr/>
        </p:nvSpPr>
        <p:spPr>
          <a:xfrm>
            <a:off x="680085" y="1637030"/>
            <a:ext cx="1114044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Инструкция </a:t>
            </a:r>
            <a:r>
              <a:rPr lang="en-us" sz="24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with.</a:t>
            </a:r>
            <a:endParaRPr lang="ru-ru" sz="24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5" name="Прямоугольник 1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6QwAALdIAAC0FwAAECAAACYAAAAIAAAA//////////8="/>
              </a:ext>
            </a:extLst>
          </p:cNvSpPr>
          <p:nvPr/>
        </p:nvSpPr>
        <p:spPr>
          <a:xfrm>
            <a:off x="680085" y="2098675"/>
            <a:ext cx="11140440" cy="1754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Еще один подход — использовать инструкцию with, которая упрощает обработку исключений с помощью инкапсуляции начальных операций, а также задач по закрытию и очистке.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таком случае инструкция close не нужна, потому что with автоматически закроет файл.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Вот как это реализовать в коде.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6" name="Рисунок 2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4Q0AALQZAAAGPwAAny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56155" y="4178300"/>
            <a:ext cx="7988935" cy="14497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gD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jAIAANFGAAAlBgAAECAAACYAAAAIAAAA//////////8="/>
              </a:ext>
            </a:extLst>
          </p:cNvSpPr>
          <p:nvPr/>
        </p:nvSpPr>
        <p:spPr>
          <a:xfrm>
            <a:off x="680085" y="414020"/>
            <a:ext cx="1083183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3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NAwAARgcAAPlIAAD9FgAAECAAACYAAAAIAAAA//////////8="/>
              </a:ext>
            </a:extLst>
          </p:cNvSpPr>
          <p:nvPr/>
        </p:nvSpPr>
        <p:spPr>
          <a:xfrm>
            <a:off x="495935" y="1182370"/>
            <a:ext cx="11366500" cy="25546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Python файлы можно читать или записывать информацию в них с помощью соответствующих режимов.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Функция read()</a:t>
            </a:r>
            <a:endParaRPr lang="en-us" sz="20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Функция read() используется для чтения содержимого файла после открытия его в режиме чтения (r).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Синтаксис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4" name="Прямоугольник 6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NAwAA/RYAAPlIAABmIQAAECAAACYAAAAIAAAA//////////8="/>
              </a:ext>
            </a:extLst>
          </p:cNvSpPr>
          <p:nvPr/>
        </p:nvSpPr>
        <p:spPr>
          <a:xfrm>
            <a:off x="495935" y="3736975"/>
            <a:ext cx="11366500" cy="1692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4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file.read(size)</a:t>
            </a:r>
            <a:endParaRPr lang="ru-ru" sz="24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Где,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file</a:t>
            </a: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 = объект файла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size</a:t>
            </a: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 = количество символов, которые нужно прочитать. Если не указать, то файл прочитается целиком.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jAIAANFGAAAlBgAAECAAACYAAAAIAAAA//////////8="/>
              </a:ext>
            </a:extLst>
          </p:cNvSpPr>
          <p:nvPr/>
        </p:nvSpPr>
        <p:spPr>
          <a:xfrm>
            <a:off x="680085" y="414020"/>
            <a:ext cx="1083183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Чтение и запись файлов в Python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3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AgAA6wkAAHZIAADCDAAAECAAACYAAAAIAAAA//////////8="/>
              </a:ext>
            </a:extLst>
          </p:cNvSpPr>
          <p:nvPr/>
        </p:nvSpPr>
        <p:spPr>
          <a:xfrm>
            <a:off x="412750" y="1612265"/>
            <a:ext cx="1136650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Пример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2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RAAAIgQAAD/OgAAqB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601595" y="2687320"/>
            <a:ext cx="6988810" cy="14833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Прямоугольник 5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5h0AANFGAABBIgAAECAAACYAAAAIAAAA//////////8="/>
              </a:ext>
            </a:extLst>
          </p:cNvSpPr>
          <p:nvPr/>
        </p:nvSpPr>
        <p:spPr>
          <a:xfrm>
            <a:off x="680085" y="4860290"/>
            <a:ext cx="1083183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Интерпретатор прочитал 7 символов файла и если снова использовать функцию read(), то чтение начнется с 8-го символа.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jAIAANFGAAAlBgAAECAAACYAAAAIAAAA//////////8="/>
              </a:ext>
            </a:extLst>
          </p:cNvSpPr>
          <p:nvPr/>
        </p:nvSpPr>
        <p:spPr>
          <a:xfrm>
            <a:off x="680085" y="414020"/>
            <a:ext cx="1083183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Чтение и запись файлов в Python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3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ngYAABtKAAB1CQAAECAAACYAAAAIAAAA//////////8="/>
              </a:ext>
            </a:extLst>
          </p:cNvSpPr>
          <p:nvPr/>
        </p:nvSpPr>
        <p:spPr>
          <a:xfrm>
            <a:off x="680085" y="1075690"/>
            <a:ext cx="1136650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Функция </a:t>
            </a:r>
            <a:r>
              <a:rPr lang="en-us" sz="24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readline()</a:t>
            </a:r>
            <a:endParaRPr lang="ru-ru" sz="24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4" name="Прямоугольник 1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vwoAAHZIAAAaDwAAECAAACYAAAAIAAAA//////////8="/>
              </a:ext>
            </a:extLst>
          </p:cNvSpPr>
          <p:nvPr/>
        </p:nvSpPr>
        <p:spPr>
          <a:xfrm>
            <a:off x="680085" y="1746885"/>
            <a:ext cx="11099165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Функция readline() используется для построчного чтения содержимого файла. Она используется для крупных файлов. С ее помощью можно получать доступ к любой строке в любой момент.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5" name="Прямоугольник 6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ag8AAK8pAACpFQAAECAAACYAAAAIAAAA//////////8="/>
              </a:ext>
            </a:extLst>
          </p:cNvSpPr>
          <p:nvPr/>
        </p:nvSpPr>
        <p:spPr>
          <a:xfrm>
            <a:off x="680085" y="2505710"/>
            <a:ext cx="6096000" cy="1015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Пример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Создадим файл test.txt с нескольким строками: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6" name="Рисунок 7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GRwAAIsWAAAxMgAAmC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67555" y="3664585"/>
            <a:ext cx="3591560" cy="22840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jAIAANFGAAAlBgAAECAAACYAAAAIAAAA//////////8="/>
              </a:ext>
            </a:extLst>
          </p:cNvSpPr>
          <p:nvPr/>
        </p:nvSpPr>
        <p:spPr>
          <a:xfrm>
            <a:off x="680085" y="414020"/>
            <a:ext cx="1083183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Чтение и запись файлов в Python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3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5QcAABtKAAC8CgAAECAAACYAAAAIAAAA//////////8="/>
              </a:ext>
            </a:extLst>
          </p:cNvSpPr>
          <p:nvPr/>
        </p:nvSpPr>
        <p:spPr>
          <a:xfrm>
            <a:off x="680085" y="1283335"/>
            <a:ext cx="1136650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Посмотрим, как функция readline() работает в test.txt.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8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kxIAAE4NAAC2OwAAwx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162810"/>
            <a:ext cx="6687185" cy="15373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9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kxIAAFQZAAC2OwAASy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4117340"/>
            <a:ext cx="6687185" cy="14573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DDK/wAMAAAAEAAAAAAAAAAAAAAAAAAAAAAAAAAeAAAAaAAAAAAAAAAAAAAAAAAAAAAAAAAAAAAAECcAABAnAAAAAAAAAAAAAAAAAAAAAAAAAAAAAAAAAAAAAAAAAAAAABQAAAAAAAAAwMD/AAAAAABkAAAAMgAAAAAAAABkAAAAAAAAAH9/fwAKAAAAHwAAAFQAAAD///8A////AQAAAAAAAAAAAAAAAAAAAAAAAAAAAAAAAAAAAAAAAAAAAAAAAH9/fwD19vQDzMzMAMDA/wB/f38AAAAAAAAAAAAAAAAAAAAAAAAAAAAhAAAAGAAAABQAAACQBgAAmAIAAHBEAAAICwAAEAAAACYAAAAIAAAAAQAAAAAAAAA="/>
              </a:ext>
            </a:extLst>
          </p:cNvSpPr>
          <p:nvPr>
            <p:ph type="title"/>
          </p:nvPr>
        </p:nvSpPr>
        <p:spPr>
          <a:xfrm>
            <a:off x="1066800" y="421640"/>
            <a:ext cx="10058400" cy="1371600"/>
          </a:xfrm>
        </p:spPr>
        <p:txBody>
          <a:bodyPr/>
          <a:lstStyle/>
          <a:p>
            <a:pPr>
              <a:defRPr noProof="1"/>
            </a:pPr>
            <a:r>
              <a:rPr noProof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Проверка пройденного на занятии №5.4</a:t>
            </a:r>
          </a:p>
        </p:txBody>
      </p:sp>
      <p:sp>
        <p:nvSpPr>
          <p:cNvPr id="3" name="TextBox 6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H9/fwD19vQDzMzMAMDA/wB/f38AAAAAAAAAAAAAAAAAAAAAAAAAAAAhAAAAGAAAABQAAACHBAAASgoAAHlGAACYJwAAECAAACYAAAAIAAAA//////////8="/>
              </a:ext>
            </a:extLst>
          </p:cNvSpPr>
          <p:nvPr/>
        </p:nvSpPr>
        <p:spPr>
          <a:xfrm>
            <a:off x="735965" y="1672590"/>
            <a:ext cx="10720070" cy="4763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 defTabSz="914400">
              <a:lnSpc>
                <a:spcPct val="107000"/>
              </a:lnSpc>
              <a:spcAft>
                <a:spcPts val="800"/>
              </a:spcAft>
              <a:buFont typeface="Century Gothic" pitchFamily="0" charset="0"/>
              <a:buAutoNum type="arabicPeriod"/>
              <a:tabLst>
                <a:tab pos="457200" algn="l"/>
              </a:tabLst>
              <a:defRPr lang="ru-ru"/>
            </a:pPr>
            <a:r>
              <a:rPr lang="ru-ru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Дайте определение множеству.</a:t>
            </a:r>
            <a:endParaRPr lang="ru-ru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Aft>
                <a:spcPts val="800"/>
              </a:spcAft>
              <a:buFont typeface="Century Gothic" pitchFamily="0" charset="0"/>
              <a:buAutoNum type="arabicPeriod"/>
              <a:tabLst>
                <a:tab pos="457200" algn="l"/>
              </a:tabLst>
              <a:defRPr lang="ru-ru"/>
            </a:pPr>
            <a:r>
              <a:rPr lang="ru-ru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Являются ли множества индексированными</a:t>
            </a:r>
            <a:r>
              <a:rPr lang="en-us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?</a:t>
            </a:r>
            <a:endParaRPr lang="en-us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Aft>
                <a:spcPts val="800"/>
              </a:spcAft>
              <a:buFont typeface="Century Gothic" pitchFamily="0" charset="0"/>
              <a:buAutoNum type="arabicPeriod"/>
              <a:tabLst>
                <a:tab pos="457200" algn="l"/>
              </a:tabLst>
              <a:defRPr lang="ru-ru"/>
            </a:pPr>
            <a:r>
              <a:rPr lang="ru-ru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Какие особенности есть у множеств?</a:t>
            </a:r>
            <a:endParaRPr lang="ru-ru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Aft>
                <a:spcPts val="800"/>
              </a:spcAft>
              <a:buFont typeface="Century Gothic" pitchFamily="0" charset="0"/>
              <a:buAutoNum type="arabicPeriod"/>
              <a:tabLst>
                <a:tab pos="457200" algn="l"/>
              </a:tabLst>
              <a:defRPr lang="ru-ru"/>
            </a:pPr>
            <a:r>
              <a:rPr lang="ru-ru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Как можно создать множества</a:t>
            </a:r>
            <a:r>
              <a:rPr lang="en-us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?</a:t>
            </a:r>
            <a:endParaRPr lang="en-us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Aft>
                <a:spcPts val="800"/>
              </a:spcAft>
              <a:buFont typeface="Century Gothic" pitchFamily="0" charset="0"/>
              <a:buAutoNum type="arabicPeriod"/>
              <a:tabLst>
                <a:tab pos="457200" algn="l"/>
              </a:tabLst>
              <a:defRPr lang="ru-ru"/>
            </a:pPr>
            <a:r>
              <a:rPr lang="ru-ru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Какие элементы поддерживают множества?</a:t>
            </a:r>
            <a:endParaRPr lang="ru-ru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Aft>
                <a:spcPts val="800"/>
              </a:spcAft>
              <a:buFont typeface="Century Gothic" pitchFamily="0" charset="0"/>
              <a:buAutoNum type="arabicPeriod"/>
              <a:tabLst>
                <a:tab pos="457200" algn="l"/>
              </a:tabLst>
              <a:defRPr lang="ru-ru"/>
            </a:pPr>
            <a:r>
              <a:rPr lang="ru-ru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Как можно добавить элемент в множество?</a:t>
            </a:r>
            <a:endParaRPr lang="ru-ru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Aft>
                <a:spcPts val="800"/>
              </a:spcAft>
              <a:buFont typeface="Century Gothic" pitchFamily="0" charset="0"/>
              <a:buAutoNum type="arabicPeriod"/>
              <a:tabLst>
                <a:tab pos="457200" algn="l"/>
              </a:tabLst>
              <a:defRPr lang="ru-ru"/>
            </a:pPr>
            <a:r>
              <a:rPr lang="ru-ru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При помощи каких методов можно удалить элемент из множества</a:t>
            </a:r>
            <a:r>
              <a:rPr lang="en-us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?</a:t>
            </a:r>
            <a:endParaRPr lang="en-us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Aft>
                <a:spcPts val="800"/>
              </a:spcAft>
              <a:buFont typeface="Century Gothic" pitchFamily="0" charset="0"/>
              <a:buAutoNum type="arabicPeriod"/>
              <a:tabLst>
                <a:tab pos="457200" algn="l"/>
              </a:tabLst>
              <a:defRPr lang="ru-ru"/>
            </a:pPr>
            <a:r>
              <a:rPr lang="ru-ru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Какие отличия есть у этих методов</a:t>
            </a:r>
            <a:r>
              <a:rPr lang="en-us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?</a:t>
            </a:r>
            <a:endParaRPr lang="en-us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Aft>
                <a:spcPts val="800"/>
              </a:spcAft>
              <a:buFont typeface="Century Gothic" pitchFamily="0" charset="0"/>
              <a:buAutoNum type="arabicPeriod"/>
              <a:tabLst>
                <a:tab pos="457200" algn="l"/>
              </a:tabLst>
              <a:defRPr lang="ru-ru"/>
            </a:pPr>
            <a:r>
              <a:rPr lang="ru-ru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Как можно объединить два множества</a:t>
            </a:r>
            <a:r>
              <a:rPr lang="en-us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?</a:t>
            </a:r>
            <a:endParaRPr lang="en-us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Aft>
                <a:spcPts val="800"/>
              </a:spcAft>
              <a:buFont typeface="Century Gothic" pitchFamily="0" charset="0"/>
              <a:buAutoNum type="arabicPeriod"/>
              <a:tabLst>
                <a:tab pos="457200" algn="l"/>
              </a:tabLst>
              <a:defRPr lang="ru-ru"/>
            </a:pPr>
            <a:r>
              <a:rPr lang="ru-ru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Что представляет из себя пересечение множеств? </a:t>
            </a:r>
            <a:endParaRPr lang="ru-ru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defTabSz="9144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  <a:defRPr lang="ru-ru"/>
            </a:pPr>
            <a:endParaRPr lang="ru-ru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Aft>
                <a:spcPts val="800"/>
              </a:spcAft>
              <a:buFont typeface="Century Gothic" pitchFamily="0" charset="0"/>
              <a:buAutoNum type="arabicPeriod"/>
              <a:tabLst>
                <a:tab pos="457200" algn="l"/>
              </a:tabLst>
              <a:defRPr lang="ru-ru"/>
            </a:pPr>
            <a:endParaRPr lang="ru-ru">
              <a:latin typeface="Calibri" pitchFamily="2" charset="-52"/>
              <a:ea typeface="Calibri" pitchFamily="2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jAIAANFGAAAlBgAAECAAACYAAAAIAAAA//////////8="/>
              </a:ext>
            </a:extLst>
          </p:cNvSpPr>
          <p:nvPr/>
        </p:nvSpPr>
        <p:spPr>
          <a:xfrm>
            <a:off x="680085" y="414020"/>
            <a:ext cx="1083183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Чтение и запись файлов в Python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3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5QcAABtKAAC8CgAAECAAACYAAAAIAAAA//////////8="/>
              </a:ext>
            </a:extLst>
          </p:cNvSpPr>
          <p:nvPr/>
        </p:nvSpPr>
        <p:spPr>
          <a:xfrm>
            <a:off x="680085" y="1283335"/>
            <a:ext cx="1136650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Функция </a:t>
            </a: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write()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4" name="Прямоугольник 1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Lw4AAKpIAAABHAAAECAAACYAAAAIAAAA//////////8="/>
              </a:ext>
            </a:extLst>
          </p:cNvSpPr>
          <p:nvPr/>
        </p:nvSpPr>
        <p:spPr>
          <a:xfrm>
            <a:off x="680085" y="2305685"/>
            <a:ext cx="11132185" cy="22466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Функция write() используется для записи в файлы Python, открытые в режиме записи.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Если пытаться открыть файл, которого не существует, в этом режиме, тогда будет создан новый.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Синтаксис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algn="ctr">
              <a:defRPr lang="ru-ru"/>
            </a:pPr>
            <a:r>
              <a:rPr lang="ru-ru" sz="20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file.write(string)</a:t>
            </a:r>
            <a:endParaRPr lang="ru-ru" sz="20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jAIAANFGAAAlBgAAECAAACYAAAAIAAAA//////////8="/>
              </a:ext>
            </a:extLst>
          </p:cNvSpPr>
          <p:nvPr/>
        </p:nvSpPr>
        <p:spPr>
          <a:xfrm>
            <a:off x="680085" y="414020"/>
            <a:ext cx="1083183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Чтение и запись файлов в Python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1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LAkAAKpIAADUEgAAECAAACYAAAAIAAAA//////////8="/>
              </a:ext>
            </a:extLst>
          </p:cNvSpPr>
          <p:nvPr/>
        </p:nvSpPr>
        <p:spPr>
          <a:xfrm>
            <a:off x="680085" y="1490980"/>
            <a:ext cx="11132185" cy="156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Пример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Предположим, файла xyz.txt не существует. Он будет создан при попытке открыть его в режиме чтения.</a:t>
            </a:r>
            <a:endParaRPr lang="ru-ru" sz="24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2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WRMAANsVAACAOQAA3h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145155" y="3552825"/>
            <a:ext cx="6202045" cy="13023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RAMAANFGAADcBgAAECAAACYAAAAIAAAA//////////8="/>
              </a:ext>
            </a:extLst>
          </p:cNvSpPr>
          <p:nvPr/>
        </p:nvSpPr>
        <p:spPr>
          <a:xfrm>
            <a:off x="680085" y="530860"/>
            <a:ext cx="1083183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Переименование файлов в </a:t>
            </a:r>
            <a:r>
              <a:rPr lang="en-us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Python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1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LAkAAKpIAAADDAAAECAAACYAAAAIAAAA//////////8="/>
              </a:ext>
            </a:extLst>
          </p:cNvSpPr>
          <p:nvPr/>
        </p:nvSpPr>
        <p:spPr>
          <a:xfrm>
            <a:off x="680085" y="1490980"/>
            <a:ext cx="11132185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Функция </a:t>
            </a: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rename()</a:t>
            </a:r>
            <a:endParaRPr lang="ru-ru" sz="24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4" name="Прямоугольник 3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mg0AAKpIAAD/IgAAECAAACYAAAAIAAAA//////////8="/>
              </a:ext>
            </a:extLst>
          </p:cNvSpPr>
          <p:nvPr/>
        </p:nvSpPr>
        <p:spPr>
          <a:xfrm>
            <a:off x="680085" y="2211070"/>
            <a:ext cx="11132185" cy="3477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Функция rename() используется для переименовывания файлов в Python. Для ее использования сперва нужно импортировать модуль os.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Синтаксис следующий.</a:t>
            </a:r>
            <a:endParaRPr lang="en-us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en-us" sz="20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                                                                      import os</a:t>
            </a:r>
            <a:endParaRPr lang="en-us" sz="20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algn="ctr">
              <a:defRPr lang="ru-ru"/>
            </a:pPr>
            <a:r>
              <a:rPr lang="en-us" sz="20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os.rename(src,dest)</a:t>
            </a:r>
            <a:endParaRPr lang="en-us" sz="20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algn="ctr">
              <a:defRPr lang="ru-ru"/>
            </a:pPr>
            <a:endParaRPr lang="en-us" sz="20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Где,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en-us" sz="20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src</a:t>
            </a:r>
            <a:r>
              <a:rPr lang="en-us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 = </a:t>
            </a: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файл, который нужно переименовать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en-us" sz="20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dest</a:t>
            </a:r>
            <a:r>
              <a:rPr lang="en-us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 = </a:t>
            </a: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новое имя файла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RAMAANFGAADcBgAAECAAACYAAAAIAAAA//////////8="/>
              </a:ext>
            </a:extLst>
          </p:cNvSpPr>
          <p:nvPr/>
        </p:nvSpPr>
        <p:spPr>
          <a:xfrm>
            <a:off x="680085" y="530860"/>
            <a:ext cx="1083183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Переименование файлов в </a:t>
            </a:r>
            <a:r>
              <a:rPr lang="en-us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Python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1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CAwAAJQkAAL5HAAD8CwAAECAAACYAAAAIAAAA//////////8="/>
              </a:ext>
            </a:extLst>
          </p:cNvSpPr>
          <p:nvPr/>
        </p:nvSpPr>
        <p:spPr>
          <a:xfrm>
            <a:off x="529590" y="1486535"/>
            <a:ext cx="1113282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Пример</a:t>
            </a:r>
            <a:endParaRPr lang="ru-ru" sz="24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2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1QwAABsRAAArPgAAFR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780665"/>
            <a:ext cx="8020050" cy="12966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RAMAANFGAADcBgAAECAAACYAAAAIAAAA//////////8="/>
              </a:ext>
            </a:extLst>
          </p:cNvSpPr>
          <p:nvPr/>
        </p:nvSpPr>
        <p:spPr>
          <a:xfrm>
            <a:off x="680085" y="530860"/>
            <a:ext cx="1083183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Вывод текущей директории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5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/AwAAKQkAACBIAACfCwAAECAAACYAAAAIAAAA//////////8="/>
              </a:ext>
            </a:extLst>
          </p:cNvSpPr>
          <p:nvPr/>
        </p:nvSpPr>
        <p:spPr>
          <a:xfrm>
            <a:off x="608965" y="1489075"/>
            <a:ext cx="1111567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Для получения текущего рабочего каталога используется os.getcwd():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6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Tg0AAMcPAACyPQAACh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62810" y="2564765"/>
            <a:ext cx="7866380" cy="11804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Прямоугольник 7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/AwAAMhsAAEFHAAB4HQAAECAAACYAAAAIAAAA//////////8="/>
              </a:ext>
            </a:extLst>
          </p:cNvSpPr>
          <p:nvPr/>
        </p:nvSpPr>
        <p:spPr>
          <a:xfrm>
            <a:off x="608965" y="4420870"/>
            <a:ext cx="1097407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os.getcwd() возвращает строку в Юникоде, представляющую текущий рабочий каталог. </a:t>
            </a:r>
            <a:endParaRPr lang="en-us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RAMAANFGAADcBgAAECAAACYAAAAIAAAA//////////8="/>
              </a:ext>
            </a:extLst>
          </p:cNvSpPr>
          <p:nvPr/>
        </p:nvSpPr>
        <p:spPr>
          <a:xfrm>
            <a:off x="680085" y="530860"/>
            <a:ext cx="1083183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Создание папки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5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/AwAAKQkAACBIAACfCwAAECAAACYAAAAIAAAA//////////8="/>
              </a:ext>
            </a:extLst>
          </p:cNvSpPr>
          <p:nvPr/>
        </p:nvSpPr>
        <p:spPr>
          <a:xfrm>
            <a:off x="608965" y="1489075"/>
            <a:ext cx="1111567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Для создания папки/каталога в любой операционной системе нужна следующая команда: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2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sw0AAB0NAAAsPgAApB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26945" y="2131695"/>
            <a:ext cx="7879715" cy="21990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Прямоугольник 3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/AwAAtBsAANFGAAD6HQAAECAAACYAAAAIAAAA//////////8="/>
              </a:ext>
            </a:extLst>
          </p:cNvSpPr>
          <p:nvPr/>
        </p:nvSpPr>
        <p:spPr>
          <a:xfrm>
            <a:off x="608965" y="4503420"/>
            <a:ext cx="1090295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После ее выполнения в текущем рабочем каталоге тут же появится новая папка с названием «folder».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6" name="Прямоугольник 8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/AwAACh8AAJ1IAAAEIwAAECAAACYAAAAIAAAA//////////8="/>
              </a:ext>
            </a:extLst>
          </p:cNvSpPr>
          <p:nvPr/>
        </p:nvSpPr>
        <p:spPr>
          <a:xfrm>
            <a:off x="608965" y="5045710"/>
            <a:ext cx="1119505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Если запустить ее еще раз, будет вызвана ошибка FileExistsError, потому что такая папка уже есть. Для решения проблемы нужно запускать команду только в том случае, если каталога с таким же именем нет. 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RAMAANFGAADcBgAAECAAACYAAAAIAAAA//////////8="/>
              </a:ext>
            </a:extLst>
          </p:cNvSpPr>
          <p:nvPr/>
        </p:nvSpPr>
        <p:spPr>
          <a:xfrm>
            <a:off x="680085" y="530860"/>
            <a:ext cx="1083183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Изменение директории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1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uggAAABIAAAwCwAAECAAACYAAAAIAAAA//////////8="/>
              </a:ext>
            </a:extLst>
          </p:cNvSpPr>
          <p:nvPr/>
        </p:nvSpPr>
        <p:spPr>
          <a:xfrm>
            <a:off x="680085" y="1418590"/>
            <a:ext cx="1102423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Менять директории довольно просто. Проделаем это с только что созданным: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6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kA4AAA0NAABwPAAAQR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0" y="2121535"/>
            <a:ext cx="7457440" cy="27965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RAMAANFGAADcBgAAECAAACYAAAAIAAAA//////////8="/>
              </a:ext>
            </a:extLst>
          </p:cNvSpPr>
          <p:nvPr/>
        </p:nvSpPr>
        <p:spPr>
          <a:xfrm>
            <a:off x="680085" y="530860"/>
            <a:ext cx="1083183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Создание вложенных папок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1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uggAAABIAAAwCwAAECAAACYAAAAIAAAA//////////8="/>
              </a:ext>
            </a:extLst>
          </p:cNvSpPr>
          <p:nvPr/>
        </p:nvSpPr>
        <p:spPr>
          <a:xfrm>
            <a:off x="680085" y="1418590"/>
            <a:ext cx="1102423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Предположим, вы хотите создать не только одну папку, но и несколько вложенных: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2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wQsAAO8MAAA/PwAAQR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10715" y="2102485"/>
            <a:ext cx="8370570" cy="26530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Прямоугольник 3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MR8AAHkaAAB2IQAAECAAACYAAAAIAAAA//////////8="/>
              </a:ext>
            </a:extLst>
          </p:cNvSpPr>
          <p:nvPr/>
        </p:nvSpPr>
        <p:spPr>
          <a:xfrm>
            <a:off x="680085" y="5070475"/>
            <a:ext cx="362331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Это создаст три папки рекурсивно</a:t>
            </a:r>
            <a:r>
              <a:rPr lang="en-us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.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KQMAANFGAADCBgAAECAAACYAAAAIAAAA//////////8="/>
              </a:ext>
            </a:extLst>
          </p:cNvSpPr>
          <p:nvPr/>
        </p:nvSpPr>
        <p:spPr>
          <a:xfrm>
            <a:off x="680085" y="513715"/>
            <a:ext cx="1083183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Удаление файлов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6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CAgAAJBIAAB+CgAAECAAACYAAAAIAAAA//////////8="/>
              </a:ext>
            </a:extLst>
          </p:cNvSpPr>
          <p:nvPr/>
        </p:nvSpPr>
        <p:spPr>
          <a:xfrm>
            <a:off x="680085" y="1305560"/>
            <a:ext cx="1111567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Удалим созданный файл: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7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OYj6t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GRIAANkOAADnOAAAVxs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41955" y="2413635"/>
            <a:ext cx="6308090" cy="20307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KQMAANFGAADCBgAAECAAACYAAAAIAAAA//////////8="/>
              </a:ext>
            </a:extLst>
          </p:cNvSpPr>
          <p:nvPr/>
        </p:nvSpPr>
        <p:spPr>
          <a:xfrm>
            <a:off x="680085" y="513715"/>
            <a:ext cx="1083183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Удаление директорий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6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CAgAAJBIAAB+CgAAECAAACYAAAAIAAAA//////////8="/>
              </a:ext>
            </a:extLst>
          </p:cNvSpPr>
          <p:nvPr/>
        </p:nvSpPr>
        <p:spPr>
          <a:xfrm>
            <a:off x="680085" y="1305560"/>
            <a:ext cx="1111567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 помощью функции os.rmdir() можно удалить указанную папку: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1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BR9fKO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IhYAAKcNAADeNAAAhC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0" y="2219325"/>
            <a:ext cx="4996180" cy="30664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KCtGQAMAAAAEAAAAAAAAAAAAAAAAAAAAAAAAAAeAAAAaAAAAAAAAAAAAAAAAAAAAAAAAAAAAAAAECcAABAnAAAAAAAAAAAAAAAAAAAAAAAAAAAAAAAAAAAAAAAAAAAAABQAAAAAAAAAwMD/AAAAAABkAAAAMgAAAAAAAABkAAAAAAAAAH9/fwAKAAAAHwAAAFQAAAD///8A////AQAAAAAAAAAAAAAAAAAAAAAAAAAAAAAAAAAAAAAAAAAAAAAAAH9/fwD19vQDzMzMAMDA/wB/f38AAAAAAAAAAAAAAAAAAAAAAAAAAAAhAAAAGAAAABQAAAAVBgAA0QAAAPVDAABBCQAAEAAAACYAAAAIAAAAAQAAAAAAAAA="/>
              </a:ext>
            </a:extLst>
          </p:cNvSpPr>
          <p:nvPr>
            <p:ph type="title"/>
          </p:nvPr>
        </p:nvSpPr>
        <p:spPr>
          <a:xfrm>
            <a:off x="988695" y="132715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noProof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Проверка домашнего задания</a:t>
            </a:r>
            <a:endParaRPr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BXkD8F////AQAAAAAAAAAAAAAAAAAAAAAAAAAAAAAAAAAAAAAAAAAAAAAAAH9/fwD19vQDzMzMAMDA/wB/f38AAAAAAAAAAAAAAAAAAAAAAAAAAAAhAAAAGAAAABQAAAAiBAAATQ0AAOhFAACxIAAAECAAACYAAAAIAAAA//////////8="/>
              </a:ext>
            </a:extLst>
          </p:cNvSpPr>
          <p:nvPr/>
        </p:nvSpPr>
        <p:spPr>
          <a:xfrm>
            <a:off x="671830" y="2162175"/>
            <a:ext cx="10692130" cy="3152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107000"/>
              </a:lnSpc>
              <a:spcAft>
                <a:spcPts val="800"/>
              </a:spcAft>
              <a:defRPr lang="ru-ru"/>
            </a:pP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Задача №</a:t>
            </a:r>
            <a:r>
              <a:rPr lang="en-us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2</a:t>
            </a:r>
            <a:endParaRPr lang="ru-ru" sz="20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 lang="ru-ru"/>
            </a:pPr>
            <a:endParaRPr lang="ru-ru" sz="20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 lang="ru-ru"/>
            </a:pP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Ввод с клавиатуры. Если строка введённая с клавиатуры – это числа, то поделить первое на второе. Обработать ошибку деления на ноль. Если второе число 0, то программа запрашивает ввод чисел заново. Также если были введены буквы, то обработать исключение. </a:t>
            </a:r>
            <a:endParaRPr lang="ru-ru" sz="20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 lang="ru-ru"/>
            </a:pPr>
            <a:endParaRPr lang="ru-ru" sz="2000" b="1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 lang="ru-ru"/>
            </a:pPr>
            <a:endParaRPr lang="ru-ru" sz="1600" b="1">
              <a:latin typeface="Calibri" pitchFamily="2" charset="-52"/>
              <a:ea typeface="Calibri" pitchFamily="2" charset="-52"/>
              <a:cs typeface="Times New Roman" pitchFamily="1" charset="-52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 lang="ru-ru"/>
            </a:pPr>
            <a:endParaRPr lang="ru-ru" sz="20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KQMAANFGAADCBgAAECAAACYAAAAIAAAA//////////8="/>
              </a:ext>
            </a:extLst>
          </p:cNvSpPr>
          <p:nvPr/>
        </p:nvSpPr>
        <p:spPr>
          <a:xfrm>
            <a:off x="680085" y="513715"/>
            <a:ext cx="1083183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Удаление каталогов 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6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CAgAAJBIAAB+CgAAECAAACYAAAAIAAAA//////////8="/>
              </a:ext>
            </a:extLst>
          </p:cNvSpPr>
          <p:nvPr/>
        </p:nvSpPr>
        <p:spPr>
          <a:xfrm>
            <a:off x="680085" y="1305560"/>
            <a:ext cx="1111567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Для удаления каталогов рекурсивно необходимо использовать os.removedirs():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3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Pk4Z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RRIAAMIOAAB6OgAAbhs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69895" y="2399030"/>
            <a:ext cx="6536055" cy="20599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Прямоугольник 5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AAAKCIAAAQbAABuJAAAECAAACYAAAAIAAAA//////////8="/>
              </a:ext>
            </a:extLst>
          </p:cNvSpPr>
          <p:nvPr/>
        </p:nvSpPr>
        <p:spPr>
          <a:xfrm>
            <a:off x="680085" y="5552440"/>
            <a:ext cx="371157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Это удалит только пустые каталоги.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lAwAAwAYAAHVJAAD4CQAAECAAACYAAAAIAAAA//////////8="/>
              </a:ext>
            </a:extLst>
          </p:cNvSpPr>
          <p:nvPr/>
        </p:nvSpPr>
        <p:spPr>
          <a:xfrm>
            <a:off x="633095" y="1097280"/>
            <a:ext cx="1130808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Задание №1</a:t>
            </a:r>
            <a:endParaRPr lang="ru-ru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2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lAwAARA8AALdIAABhFAAAECAAACYAAAAIAAAA//////////8="/>
              </a:ext>
            </a:extLst>
          </p:cNvSpPr>
          <p:nvPr/>
        </p:nvSpPr>
        <p:spPr>
          <a:xfrm>
            <a:off x="633095" y="2481580"/>
            <a:ext cx="1118743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файле, в одну строку записаны слова и числа через пробел или _ найти сумму всех чисел. 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4AgAAwQQAAEhIAAD5BwAAECAAACYAAAAIAAAA//////////8="/>
              </a:ext>
            </a:extLst>
          </p:cNvSpPr>
          <p:nvPr/>
        </p:nvSpPr>
        <p:spPr>
          <a:xfrm>
            <a:off x="441960" y="772795"/>
            <a:ext cx="1130808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Решение</a:t>
            </a:r>
            <a:endParaRPr lang="ru-ru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3" name="Рисунок 2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DBLgSv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LQsAAEwKAAAGIQAAqy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16735" y="1673860"/>
            <a:ext cx="3551555" cy="42868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Рисунок 4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BE9Iun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+ikAAEwKAADPQQAAhR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823710" y="1673860"/>
            <a:ext cx="3874135" cy="13366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lAwAAwAYAAHVJAAD4CQAAECAAACYAAAAIAAAA//////////8="/>
              </a:ext>
            </a:extLst>
          </p:cNvSpPr>
          <p:nvPr/>
        </p:nvSpPr>
        <p:spPr>
          <a:xfrm>
            <a:off x="633095" y="1097280"/>
            <a:ext cx="1130808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Задание №2</a:t>
            </a:r>
            <a:endParaRPr lang="ru-ru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2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lAwAAEA8AALdIAAByFgAAECAAACYAAAAIAAAA//////////8="/>
              </a:ext>
            </a:extLst>
          </p:cNvSpPr>
          <p:nvPr/>
        </p:nvSpPr>
        <p:spPr>
          <a:xfrm>
            <a:off x="633095" y="2448560"/>
            <a:ext cx="11187430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Файл содержит числа и буквы. Каждый записан в отдельной строке. Нужно считать содержимое в список так, чтобы сначала шли числа по возрастанию, а потом слова по возрастанию их длинны.   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////AQAAAAAAAAAAAAAAAAAAAAAAAAAAAAAAAAAAAAAAAAAAAAAAAH9/fwD19vQDzMzMAMDA/wB/f38AAAAAAAAAAAAAAAAAAAAAAAAAAAAhAAAAGAAAABQAAAAVBgAA0QAAAPVDAABBCQAAEAAAACYAAAAIAAAAAQAAAAAAAAA="/>
              </a:ext>
            </a:extLst>
          </p:cNvSpPr>
          <p:nvPr>
            <p:ph type="title"/>
          </p:nvPr>
        </p:nvSpPr>
        <p:spPr>
          <a:xfrm>
            <a:off x="988695" y="132715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Проверка домашнего задания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3" name="Рисунок 3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V5A/Bf///wEAAAAAAAAAAAAAAAAAAAAAAAAAAAAAAAAAAAAAAAAAAAAAAAJ/f38A9fb0A8zMzADAwP8Af39/AAAAAAAAAAAAAAAAAP///wAAAAAAIQAAABgAAAAUAAAAJRAAAEEJAADbOgAAiC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624455" y="1504315"/>
            <a:ext cx="6943090" cy="42716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////AQAAAAAAAAAAAAAAAAAAAAAAAAAAAAAAAAAAAAAAAAAAAAAAAH9/fwD19vQDzMzMAMDA/wB/f38AAAAAAAAAAAAAAAAAAAAAAAAAAAAhAAAAGAAAABQAAACQBgAAEAQAAHBEAACADAAAEAAAACYAAAAIAAAAAQAAAAAAAAA="/>
              </a:ext>
            </a:extLst>
          </p:cNvSpPr>
          <p:nvPr>
            <p:ph type="title"/>
          </p:nvPr>
        </p:nvSpPr>
        <p:spPr>
          <a:xfrm>
            <a:off x="1066800" y="660400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План занятия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BXkD8F////AQAAAAAAAAAAAAAAAAAAAAAAAAAAAAAAAAAAAAAAAAAAAAAAAH9/fwD19vQDzMzMAMDA/wB/f38AAAAAAAAAAAAAAAAAAAAAAAAAAAAhAAAAGAAAABQAAACQBgAAgAwAAM88AABLGgAAECAAACYAAAAIAAAA//////////8="/>
              </a:ext>
            </a:extLst>
          </p:cNvSpPr>
          <p:nvPr/>
        </p:nvSpPr>
        <p:spPr>
          <a:xfrm>
            <a:off x="1066800" y="2032000"/>
            <a:ext cx="8818245" cy="2242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>
              <a:lnSpc>
                <a:spcPct val="150000"/>
              </a:lnSpc>
              <a:buFont typeface="Century Gothic" pitchFamily="0" charset="0"/>
              <a:buAutoNum type="arabicParenR"/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Файлы </a:t>
            </a: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Python</a:t>
            </a: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.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342900" indent="-342900">
              <a:lnSpc>
                <a:spcPct val="150000"/>
              </a:lnSpc>
              <a:buFont typeface="Century Gothic" pitchFamily="0" charset="0"/>
              <a:buAutoNum type="arabicParenR"/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Открытие файла.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342900" indent="-342900">
              <a:lnSpc>
                <a:spcPct val="150000"/>
              </a:lnSpc>
              <a:buFont typeface="Century Gothic" pitchFamily="0" charset="0"/>
              <a:buAutoNum type="arabicParenR"/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Закрытие файла.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342900" indent="-342900">
              <a:lnSpc>
                <a:spcPct val="150000"/>
              </a:lnSpc>
              <a:buFont typeface="Century Gothic" pitchFamily="0" charset="0"/>
              <a:buAutoNum type="arabicParenR"/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Чтение и запись файлов в Python.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gAA0QAAAPVDAABBCQAAEAAAACYAAAAIAAAAAQAAAAAAAAA="/>
              </a:ext>
            </a:extLst>
          </p:cNvSpPr>
          <p:nvPr>
            <p:ph type="title"/>
          </p:nvPr>
        </p:nvSpPr>
        <p:spPr>
          <a:xfrm>
            <a:off x="988695" y="132715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Файлы </a:t>
            </a:r>
            <a:r>
              <a:rPr lang="en-us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Python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KBAAARwoAALdIAAAGHQAAECAAACYAAAAIAAAA//////////8="/>
              </a:ext>
            </a:extLst>
          </p:cNvSpPr>
          <p:nvPr/>
        </p:nvSpPr>
        <p:spPr>
          <a:xfrm>
            <a:off x="778510" y="1670685"/>
            <a:ext cx="11042015" cy="304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Файл — это всего лишь набор данных, сохраненный в виде последовательности битов на компьютере. Информация хранится в куче данных (структура данных) и имеет название «имя файла» (filename).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Python существует два типа файлов: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342900" indent="-342900">
              <a:buFont typeface="Arial" pitchFamily="2" charset="-52"/>
              <a:buChar char="•"/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Текстовые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342900" indent="-342900">
              <a:buFont typeface="Arial" pitchFamily="2" charset="-52"/>
              <a:buChar char="•"/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Бинарные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gAA0QAAAPVDAABBCQAAEAAAACYAAAAIAAAAAQAAAAAAAAA="/>
              </a:ext>
            </a:extLst>
          </p:cNvSpPr>
          <p:nvPr>
            <p:ph type="title"/>
          </p:nvPr>
        </p:nvSpPr>
        <p:spPr>
          <a:xfrm>
            <a:off x="988695" y="132715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Текстовые файлы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3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pAwAARgwAAJdHAAB5GgAAECAAACYAAAAIAAAA//////////8="/>
              </a:ext>
            </a:extLst>
          </p:cNvSpPr>
          <p:nvPr/>
        </p:nvSpPr>
        <p:spPr>
          <a:xfrm>
            <a:off x="554355" y="1995170"/>
            <a:ext cx="11083290" cy="2308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Это файлы с содержимым. В них хранятся последовательности символов, которые понимает человек. Блокнот и другие стандартные редакторы умеют читать и редактировать этот тип файлов.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Текст может храниться в двух форматах: (.txt) — простой текст и (.rtf) — «формат обогащенного текста».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gAA0QAAAPVDAABBCQAAEAAAACYAAAAIAAAAAQAAAAAAAAA="/>
              </a:ext>
            </a:extLst>
          </p:cNvSpPr>
          <p:nvPr>
            <p:ph type="title"/>
          </p:nvPr>
        </p:nvSpPr>
        <p:spPr>
          <a:xfrm>
            <a:off x="988695" y="132715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Бинарные файлы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3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BAAAQQkAAHZIAADRIgAAECAAACYAAAAIAAAA//////////8="/>
              </a:ext>
            </a:extLst>
          </p:cNvSpPr>
          <p:nvPr/>
        </p:nvSpPr>
        <p:spPr>
          <a:xfrm>
            <a:off x="695325" y="1504315"/>
            <a:ext cx="11083925" cy="4155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бинарных файлах данные отображаются в закодированной форме (с использованием только нулей (0) и единиц (1) вместо простых символов). В большинстве случаев это просто последовательности битов.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Они хранятся в формате .bin.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Любую операцию с файлом можно разбить на три крупных этапа: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342900" indent="-342900">
              <a:buFont typeface="Arial" pitchFamily="2" charset="-52"/>
              <a:buChar char="•"/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Открытие файла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342900" indent="-342900">
              <a:buFont typeface="Arial" pitchFamily="2" charset="-52"/>
              <a:buChar char="•"/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Выполнение операции (запись, чтение)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342900" indent="-342900">
              <a:buFont typeface="Arial" pitchFamily="2" charset="-52"/>
              <a:buChar char="•"/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Закрытие файла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gSM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gAA0QAAAPVDAABBCQAAEAAAACYAAAAIAAAAAQAAAAAAAAA="/>
              </a:ext>
            </a:extLst>
          </p:cNvSpPr>
          <p:nvPr>
            <p:ph type="title"/>
          </p:nvPr>
        </p:nvSpPr>
        <p:spPr>
          <a:xfrm>
            <a:off x="988695" y="132715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Открытие файла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Прямоугольник 2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E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fBQAApQcAAJMTAADdCgAAECAAACYAAAAIAAAA//////////8="/>
              </a:ext>
            </a:extLst>
          </p:cNvSpPr>
          <p:nvPr/>
        </p:nvSpPr>
        <p:spPr>
          <a:xfrm>
            <a:off x="913765" y="1242695"/>
            <a:ext cx="226822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 sz="28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Метод </a:t>
            </a:r>
            <a:r>
              <a:rPr lang="en-us" sz="28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open()</a:t>
            </a:r>
            <a:endParaRPr lang="ru-ru" sz="28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4" name="Прямоугольник 4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fBQAAfAsAAEFIAACgEwAAECAAACYAAAAIAAAA//////////8="/>
              </a:ext>
            </a:extLst>
          </p:cNvSpPr>
          <p:nvPr/>
        </p:nvSpPr>
        <p:spPr>
          <a:xfrm>
            <a:off x="913765" y="1866900"/>
            <a:ext cx="10831830" cy="1323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Python есть встроенная функция open(). С ее помощью можно открыть любой файл на компьютере. Технически Python создает на его основе объект.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Синтаксис следующий: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5" name="Рисунок 5"/>
          <p:cNvPicPr>
            <a:picLocks noChangeAspect="1"/>
            <a:extLst>
              <a:ext uri="smNativeData">
                <pr:smNativeData xmlns:pr="smNativeData" val="SMDATA_15_ygSM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BxAg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FQYAABkUAACeIwAAnB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88695" y="3267075"/>
            <a:ext cx="4801235" cy="5708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Прямоугольник 6"/>
          <p:cNvSpPr>
            <a:extLst>
              <a:ext uri="smNativeData">
                <pr:smNativeData xmlns:pr="smNativeData" val="SMDATA_13_ygSM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BQw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VBgAArhgAAJUrAAB5IwAAECAAACYAAAAIAAAA//////////8="/>
              </a:ext>
            </a:extLst>
          </p:cNvSpPr>
          <p:nvPr/>
        </p:nvSpPr>
        <p:spPr>
          <a:xfrm>
            <a:off x="988695" y="4011930"/>
            <a:ext cx="6096000" cy="1754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Где,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file_name </a:t>
            </a: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= имя открываемого файла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access_mode </a:t>
            </a: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= режим открытия файла. 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Он может быть: для чтения, записи и т. д. По умолчанию используется режим чтения (</a:t>
            </a:r>
            <a:r>
              <a:rPr lang="ru-ru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</a:t>
            </a: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), если другое не указано. 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505046"/>
        </a:dk2>
        <a:lt2>
          <a:srgbClr val="F5F6F4"/>
        </a:lt2>
        <a:accent1>
          <a:srgbClr val="57903F"/>
        </a:accent1>
        <a:accent2>
          <a:srgbClr val="F03F2B"/>
        </a:accent2>
        <a:accent3>
          <a:srgbClr val="3488A0"/>
        </a:accent3>
        <a:accent4>
          <a:srgbClr val="F8D22F"/>
        </a:accent4>
        <a:accent5>
          <a:srgbClr val="5CC6D6"/>
        </a:accent5>
        <a:accent6>
          <a:srgbClr val="B8D233"/>
        </a:accent6>
        <a:hlink>
          <a:srgbClr val="00B0F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subject/>
  <dc:creator>Diana Mir</dc:creator>
  <cp:keywords/>
  <dc:description/>
  <cp:lastModifiedBy>seryi</cp:lastModifiedBy>
  <cp:revision>0</cp:revision>
  <dcterms:created xsi:type="dcterms:W3CDTF">2021-04-07T14:36:15Z</dcterms:created>
  <dcterms:modified xsi:type="dcterms:W3CDTF">2021-11-10T17:43:38Z</dcterms:modified>
</cp:coreProperties>
</file>