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theme/theme2.xml" ContentType="application/vnd.openxmlformats-officedocument.theme+xml"/>
  <Override PartName="/ppt/theme/theme3.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73" r:id="rId5"/>
  </p:sldMasterIdLst>
  <p:notesMasterIdLst>
    <p:notesMasterId r:id="rId6"/>
  </p:notesMasterIdLst>
  <p:handoutMasterIdLst>
    <p:handoutMasterId r:id="rId7"/>
  </p:handoutMasterIdLst>
  <p:sldIdLst>
    <p:sldId id="257" r:id="rId8"/>
    <p:sldId id="392" r:id="rId9"/>
    <p:sldId id="358" r:id="rId10"/>
    <p:sldId id="359" r:id="rId11"/>
    <p:sldId id="360" r:id="rId12"/>
    <p:sldId id="362" r:id="rId13"/>
    <p:sldId id="363" r:id="rId14"/>
    <p:sldId id="364" r:id="rId15"/>
    <p:sldId id="365" r:id="rId16"/>
    <p:sldId id="367" r:id="rId17"/>
    <p:sldId id="369" r:id="rId18"/>
    <p:sldId id="374" r:id="rId19"/>
    <p:sldId id="370" r:id="rId20"/>
    <p:sldId id="371" r:id="rId21"/>
    <p:sldId id="372" r:id="rId22"/>
    <p:sldId id="373" r:id="rId23"/>
    <p:sldId id="393" r:id="rId24"/>
    <p:sldId id="375" r:id="rId25"/>
    <p:sldId id="376" r:id="rId26"/>
    <p:sldId id="377" r:id="rId27"/>
    <p:sldId id="378" r:id="rId28"/>
    <p:sldId id="379" r:id="rId29"/>
    <p:sldId id="380" r:id="rId30"/>
    <p:sldId id="381" r:id="rId31"/>
    <p:sldId id="382" r:id="rId32"/>
    <p:sldId id="383" r:id="rId33"/>
    <p:sldId id="384" r:id="rId34"/>
    <p:sldId id="385" r:id="rId35"/>
    <p:sldId id="386" r:id="rId36"/>
    <p:sldId id="387" r:id="rId37"/>
    <p:sldId id="356" r:id="rId38"/>
  </p:sldIdLst>
  <p:sldSz cx="12192000" cy="6858000"/>
  <p:notesSz cx="6858000" cy="9144000"/>
  <p:defaultTextStyle>
    <a:lvl1pPr marL="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1pPr>
    <a:lvl2pPr marL="4572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2pPr>
    <a:lvl3pPr marL="9144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3pPr>
    <a:lvl4pPr marL="13716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4pPr>
    <a:lvl5pPr marL="18288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5pPr>
    <a:lvl6pPr marL="22860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6pPr>
    <a:lvl7pPr marL="27432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7pPr>
    <a:lvl8pPr marL="32004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8pPr>
    <a:lvl9pPr marL="36576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extLst>
    <p:ext uri="smNativeData">
      <pr:smAppRevision xmlns:pr="smNativeData" dt="1638031887" val="976" revOS="4"/>
      <pr:smFileRevision xmlns:pr="smNativeData" dt="1638031887" val="0"/>
      <pr:guideOptions xmlns:pr="smNativeData" dt="1638031887"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Grid="0">
      <p:cViewPr varScale="1">
        <p:scale>
          <a:sx n="96" d="100"/>
          <a:sy n="96" d="100"/>
        </p:scale>
        <p:origin x="376" y="307"/>
      </p:cViewPr>
    </p:cSldViewPr>
  </p:slideViewPr>
  <p:outlineViewPr>
    <p:cViewPr>
      <p:scale>
        <a:sx n="33" d="100"/>
        <a:sy n="33" d="100"/>
      </p:scale>
      <p:origin x="0" y="0"/>
    </p:cViewPr>
  </p:outlineViewPr>
  <p:sorterViewPr>
    <p:cViewPr>
      <p:scale>
        <a:sx n="19" d="100"/>
        <a:sy n="19" d="100"/>
      </p:scale>
      <p:origin x="0" y="0"/>
    </p:cViewPr>
  </p:sorterViewPr>
  <p:notesViewPr>
    <p:cSldViewPr snapToGrid="0">
      <p:cViewPr>
        <p:scale>
          <a:sx n="96" d="100"/>
          <a:sy n="96" d="100"/>
        </p:scale>
        <p:origin x="376" y="307"/>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handoutMasters/_rels/handoutMaster1.xml.rels><?xml version="1.0" encoding="UTF-8" standalone="yes" ?>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noChangeArrowheads="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EgSAADTAgAAEAAAACYAAAAIAAAAP48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p>
        </p:txBody>
      </p:sp>
      <p:sp>
        <p:nvSpPr>
          <p:cNvPr id="3" name="Дата 2"/>
          <p:cNvSpPr>
            <a:spLocks noGrp="1" noChangeArrowheads="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AAAAAC4qAADTAgAAEAAAACYAAAAIAAAAP48AAAAAAAA="/>
              </a:ext>
            </a:extLst>
          </p:cNvSpPr>
          <p:nvPr>
            <p:ph type="dt" sz="quarter" idx="1"/>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fld id="{3CC76005-4BD1-9296-9F7F-BDC32E3169E8}" type="datetime1">
              <a:t>27.11.2021</a:t>
            </a:fld>
          </a:p>
        </p:txBody>
      </p:sp>
      <p:sp>
        <p:nvSpPr>
          <p:cNvPr id="4" name="Нижний колонтитул 3"/>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bjUAAEgSAABAOAAAEAAAACYAAAAIAAAAv48AAAAAAAA="/>
              </a:ext>
            </a:extLst>
          </p:cNvSpPr>
          <p:nvPr>
            <p:ph type="ftr" sz="quarter" idx="2"/>
          </p:nvPr>
        </p:nvSpPr>
        <p:spPr>
          <a:xfrm>
            <a:off x="0" y="8685530"/>
            <a:ext cx="2971800" cy="458470"/>
          </a:xfrm>
          <a:prstGeom prst="rect">
            <a:avLst/>
          </a:prstGeom>
        </p:spPr>
        <p:txBody>
          <a:bodyPr vert="horz" wrap="square" lIns="91440" tIns="45720" rIns="91440" bIns="45720" numCol="1" spcCol="215900" anchor="b">
            <a:prstTxWarp prst="textNoShape">
              <a:avLst/>
            </a:prstTxWarp>
          </a:bodyPr>
          <a:lstStyle>
            <a:lvl1pPr algn="l">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p>
        </p:txBody>
      </p:sp>
      <p:sp>
        <p:nvSpPr>
          <p:cNvPr id="5" name="Номер слайда 4"/>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bjUAAC4qAABAOAAAEAAAACYAAAAIAAAAv48AAAAAAAA="/>
              </a:ext>
            </a:extLst>
          </p:cNvSpPr>
          <p:nvPr>
            <p:ph type="sldNum" sz="quarter" idx="3"/>
          </p:nvPr>
        </p:nvSpPr>
        <p:spPr>
          <a:xfrm>
            <a:off x="3884930" y="8685530"/>
            <a:ext cx="2971800" cy="458470"/>
          </a:xfrm>
          <a:prstGeom prst="rect">
            <a:avLst/>
          </a:prstGeom>
        </p:spPr>
        <p:txBody>
          <a:bodyPr vert="horz" wrap="square" lIns="91440" tIns="45720" rIns="91440" bIns="45720" numCol="1" spcCol="215900" anchor="b">
            <a:prstTxWarp prst="textNoShape">
              <a:avLst/>
            </a:prstTxWarp>
          </a:bodyPr>
          <a:lstStyle>
            <a:lvl1pPr algn="r">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fld id="{3CC775F6-B8D1-9283-9F7F-4ED63B31691B}" type="slidenum">
              <a:t>‹#›</a:t>
            </a:fld>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noChangeArrowheads="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EgSAADTAgAAEAAAACYAAAAIAAAAP48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p>
        </p:txBody>
      </p:sp>
      <p:sp>
        <p:nvSpPr>
          <p:cNvPr id="3" name="Дата 2"/>
          <p:cNvSpPr>
            <a:spLocks noGrp="1" noChangeArrowheads="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AAAAAC4qAADTAgAAEAAAACYAAAAIAAAAP48AAAAAAAA="/>
              </a:ext>
            </a:extLst>
          </p:cNvSpPr>
          <p:nvPr>
            <p:ph type="dt" idx="1"/>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fld id="{3CC71BD4-9AD1-92ED-9F7F-6CB855316939}" type="datetime1">
              <a:t>27.11.2021</a:t>
            </a:fld>
          </a:p>
        </p:txBody>
      </p:sp>
      <p:sp>
        <p:nvSpPr>
          <p:cNvPr id="4" name="Образ слайда 3"/>
          <p:cNvSpPr>
            <a:spLocks noGrp="1" noChangeArrowheads="1"/>
            <a:extLst>
              <a:ext uri="smNativeData">
                <pr:smNativeData xmlns:pr="smNativeData" val="SMDATA_13_D2KiYRMAAAAlAAAAZAAAAC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4BAAACAcAAPglAAAEGgAAEAAAACYAAAAIAAAAvw8AAP8fAAA="/>
              </a:ext>
            </a:extLst>
          </p:cNvSpPr>
          <p:nvPr>
            <p:ph type="sldImg" idx="2"/>
          </p:nvPr>
        </p:nvSpPr>
        <p:spPr>
          <a:xfrm>
            <a:off x="685800" y="1143000"/>
            <a:ext cx="5486400" cy="30861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ru-ru"/>
            </a:pPr>
            <a:endParaRPr lang="en-us"/>
          </a:p>
        </p:txBody>
      </p:sp>
      <p:sp>
        <p:nvSpPr>
          <p:cNvPr id="5" name="Заметки 4"/>
          <p:cNvSpPr>
            <a:spLocks noGrp="1" noChangeArrowheads="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EhsAAPglAAA4MQAAEAAAACYAAAAIAAAAPw8AAP8fAAA="/>
              </a:ext>
            </a:extLst>
          </p:cNvSpPr>
          <p:nvPr>
            <p:ph type="body" idx="3"/>
          </p:nvPr>
        </p:nvSpPr>
        <p:spPr>
          <a:xfrm>
            <a:off x="685800" y="4400550"/>
            <a:ext cx="5486400" cy="3600450"/>
          </a:xfrm>
          <a:prstGeom prst="rect">
            <a:avLst/>
          </a:prstGeom>
          <a:noFill/>
          <a:ln>
            <a:noFill/>
          </a:ln>
        </p:spPr>
        <p:txBody>
          <a:bodyPr vert="horz" wrap="square" lIns="91440" tIns="45720" rIns="91440" bIns="45720" numCol="1" spcCol="215900" anchor="t">
            <a:prstTxWarp prst="textNoShape">
              <a:avLst/>
            </a:prstTxWarp>
          </a:bodyPr>
          <a:lstStyle/>
          <a:p>
            <a:pPr>
              <a:defRPr noProof="1"/>
            </a:pPr>
            <a:r>
              <a:t>Щелкните, чтобы изменить стили текста образца слайда</a:t>
            </a:r>
            <a:endParaRPr lang="en-us"/>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6" name="Нижний колонтитул 5"/>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bjUAAEgSAABAOAAAEAAAACYAAAAIAAAAv48AAP8fAAA="/>
              </a:ext>
            </a:extLst>
          </p:cNvSpPr>
          <p:nvPr>
            <p:ph type="ftr" sz="quarter" idx="4"/>
          </p:nvPr>
        </p:nvSpPr>
        <p:spPr>
          <a:xfrm>
            <a:off x="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l">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p>
        </p:txBody>
      </p:sp>
      <p:sp>
        <p:nvSpPr>
          <p:cNvPr id="7" name="Номер слайда 6"/>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bjUAAC4qAABAOAAAEAAAACYAAAAIAAAAv48AAP8fAAA="/>
              </a:ext>
            </a:extLst>
          </p:cNvSpPr>
          <p:nvPr>
            <p:ph type="sldNum" sz="quarter" idx="5"/>
          </p:nvPr>
        </p:nvSpPr>
        <p:spPr>
          <a:xfrm>
            <a:off x="388493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r">
              <a:defRPr lang="ru-ru" sz="1200"/>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fld id="{3CC70DF6-B8D1-92FB-9F7F-4EAE4331691B}" type="slidenum">
              <a:t>‹#›</a:t>
            </a:fld>
          </a:p>
        </p:txBody>
      </p:sp>
    </p:spTree>
  </p:cSld>
  <p:clrMap bg1="lt1" tx1="dk1" bg2="lt2" tx2="dk2" accent1="accent1" accent2="accent2" accent3="accent3" accent4="accent4" accent5="accent5" accent6="accent6" hlink="hlink" folHlink="folHlink"/>
  <p:hf hdr="0" ftr="0"/>
  <p:notesStyle>
    <a:lvl1pPr marL="0" marR="0" indent="0" algn="l" defTabSz="914400">
      <a:lnSpc>
        <a:spcPct val="100000"/>
      </a:lnSpc>
      <a:spcBef>
        <a:spcPts val="0"/>
      </a:spcBef>
      <a:spcAft>
        <a:spcPts val="0"/>
      </a:spcAft>
      <a:buNone/>
      <a:tabLst/>
      <a:defRPr sz="1200" b="0" i="0" u="none" strike="noStrike" kern="1" spc="0" baseline="0" noProof="1">
        <a:solidFill>
          <a:schemeClr val="tx1"/>
        </a:solidFill>
        <a:effectLst/>
        <a:latin typeface="Calibri" pitchFamily="2" charset="-52"/>
        <a:ea typeface="Calibri" pitchFamily="2" charset="-52"/>
        <a:cs typeface="Calibri" pitchFamily="2" charset="-52"/>
      </a:defRPr>
    </a:lvl1pPr>
    <a:lvl2pPr marL="457200" marR="0" indent="0" algn="l" defTabSz="914400">
      <a:lnSpc>
        <a:spcPct val="100000"/>
      </a:lnSpc>
      <a:spcBef>
        <a:spcPts val="0"/>
      </a:spcBef>
      <a:spcAft>
        <a:spcPts val="0"/>
      </a:spcAft>
      <a:buNone/>
      <a:tabLst/>
      <a:defRPr sz="1200" b="0" i="0" u="none" strike="noStrike" kern="1" spc="0" baseline="0" noProof="1">
        <a:solidFill>
          <a:schemeClr val="tx1"/>
        </a:solidFill>
        <a:effectLst/>
        <a:latin typeface="Calibri" pitchFamily="2" charset="-52"/>
        <a:ea typeface="Calibri" pitchFamily="2" charset="-52"/>
        <a:cs typeface="Calibri" pitchFamily="2" charset="-52"/>
      </a:defRPr>
    </a:lvl2pPr>
    <a:lvl3pPr marL="914400" marR="0" indent="0" algn="l" defTabSz="914400">
      <a:lnSpc>
        <a:spcPct val="100000"/>
      </a:lnSpc>
      <a:spcBef>
        <a:spcPts val="0"/>
      </a:spcBef>
      <a:spcAft>
        <a:spcPts val="0"/>
      </a:spcAft>
      <a:buNone/>
      <a:tabLst/>
      <a:defRPr sz="1200" b="0" i="0" u="none" strike="noStrike" kern="1" spc="0" baseline="0" noProof="1">
        <a:solidFill>
          <a:schemeClr val="tx1"/>
        </a:solidFill>
        <a:effectLst/>
        <a:latin typeface="Calibri" pitchFamily="2" charset="-52"/>
        <a:ea typeface="Calibri" pitchFamily="2" charset="-52"/>
        <a:cs typeface="Calibri" pitchFamily="2" charset="-52"/>
      </a:defRPr>
    </a:lvl3pPr>
    <a:lvl4pPr marL="1371600" marR="0" indent="0" algn="l" defTabSz="914400">
      <a:lnSpc>
        <a:spcPct val="100000"/>
      </a:lnSpc>
      <a:spcBef>
        <a:spcPts val="0"/>
      </a:spcBef>
      <a:spcAft>
        <a:spcPts val="0"/>
      </a:spcAft>
      <a:buNone/>
      <a:tabLst/>
      <a:defRPr sz="1200" b="0" i="0" u="none" strike="noStrike" kern="1" spc="0" baseline="0" noProof="1">
        <a:solidFill>
          <a:schemeClr val="tx1"/>
        </a:solidFill>
        <a:effectLst/>
        <a:latin typeface="Calibri" pitchFamily="2" charset="-52"/>
        <a:ea typeface="Calibri" pitchFamily="2" charset="-52"/>
        <a:cs typeface="Calibri" pitchFamily="2" charset="-52"/>
      </a:defRPr>
    </a:lvl4pPr>
    <a:lvl5pPr marL="1828800" marR="0" indent="0" algn="l" defTabSz="914400">
      <a:lnSpc>
        <a:spcPct val="100000"/>
      </a:lnSpc>
      <a:spcBef>
        <a:spcPts val="0"/>
      </a:spcBef>
      <a:spcAft>
        <a:spcPts val="0"/>
      </a:spcAft>
      <a:buNone/>
      <a:tabLst/>
      <a:defRPr sz="1200" b="0" i="0" u="none" strike="noStrike" kern="1" spc="0" baseline="0" noProof="1">
        <a:solidFill>
          <a:schemeClr val="tx1"/>
        </a:solidFill>
        <a:effectLst/>
        <a:latin typeface="Calibri" pitchFamily="2" charset="-52"/>
        <a:ea typeface="Calibri" pitchFamily="2" charset="-52"/>
        <a:cs typeface="Calibri" pitchFamily="2" charset="-52"/>
      </a:defRPr>
    </a:lvl5pPr>
    <a:lvl6pPr marL="2286000" marR="0" indent="0" algn="l" defTabSz="914400">
      <a:lnSpc>
        <a:spcPct val="100000"/>
      </a:lnSpc>
      <a:spcBef>
        <a:spcPts val="0"/>
      </a:spcBef>
      <a:spcAft>
        <a:spcPts val="0"/>
      </a:spcAft>
      <a:buNone/>
      <a:tabLst/>
      <a:defRPr lang="ru-ru" sz="1200" b="0" i="0" u="none" strike="noStrike" kern="1" spc="0" baseline="0">
        <a:solidFill>
          <a:schemeClr val="tx1"/>
        </a:solidFill>
        <a:effectLst/>
        <a:latin typeface="Calibri" pitchFamily="2" charset="-52"/>
        <a:ea typeface="Calibri" pitchFamily="2" charset="-52"/>
        <a:cs typeface="Calibri" pitchFamily="2" charset="-52"/>
      </a:defRPr>
    </a:lvl6pPr>
    <a:lvl7pPr marL="2743200" marR="0" indent="0" algn="l" defTabSz="914400">
      <a:lnSpc>
        <a:spcPct val="100000"/>
      </a:lnSpc>
      <a:spcBef>
        <a:spcPts val="0"/>
      </a:spcBef>
      <a:spcAft>
        <a:spcPts val="0"/>
      </a:spcAft>
      <a:buNone/>
      <a:tabLst/>
      <a:defRPr lang="ru-ru" sz="1200" b="0" i="0" u="none" strike="noStrike" kern="1" spc="0" baseline="0">
        <a:solidFill>
          <a:schemeClr val="tx1"/>
        </a:solidFill>
        <a:effectLst/>
        <a:latin typeface="Calibri" pitchFamily="2" charset="-52"/>
        <a:ea typeface="Calibri" pitchFamily="2" charset="-52"/>
        <a:cs typeface="Calibri" pitchFamily="2" charset="-52"/>
      </a:defRPr>
    </a:lvl7pPr>
    <a:lvl8pPr marL="3200400" marR="0" indent="0" algn="l" defTabSz="914400">
      <a:lnSpc>
        <a:spcPct val="100000"/>
      </a:lnSpc>
      <a:spcBef>
        <a:spcPts val="0"/>
      </a:spcBef>
      <a:spcAft>
        <a:spcPts val="0"/>
      </a:spcAft>
      <a:buNone/>
      <a:tabLst/>
      <a:defRPr lang="ru-ru" sz="1200" b="0" i="0" u="none" strike="noStrike" kern="1" spc="0" baseline="0">
        <a:solidFill>
          <a:schemeClr val="tx1"/>
        </a:solidFill>
        <a:effectLst/>
        <a:latin typeface="Calibri" pitchFamily="2" charset="-52"/>
        <a:ea typeface="Calibri" pitchFamily="2" charset="-52"/>
        <a:cs typeface="Calibri" pitchFamily="2" charset="-52"/>
      </a:defRPr>
    </a:lvl8pPr>
    <a:lvl9pPr marL="3657600" marR="0" indent="0" algn="l" defTabSz="914400">
      <a:lnSpc>
        <a:spcPct val="100000"/>
      </a:lnSpc>
      <a:spcBef>
        <a:spcPts val="0"/>
      </a:spcBef>
      <a:spcAft>
        <a:spcPts val="0"/>
      </a:spcAft>
      <a:buNone/>
      <a:tabLst/>
      <a:defRPr lang="ru-ru" sz="1200" b="0" i="0" u="none" strike="noStrike" kern="1" spc="0" baseline="0">
        <a:solidFill>
          <a:schemeClr val="tx1"/>
        </a:solidFill>
        <a:effectLst/>
        <a:latin typeface="Calibri" pitchFamily="2" charset="-52"/>
        <a:ea typeface="Calibri" pitchFamily="2" charset="-52"/>
        <a:cs typeface="Calibri" pitchFamily="2" charset="-52"/>
      </a:defRPr>
    </a:lvl9pPr>
  </p:notesStyle>
</p:notesMaster>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reserve="1">
  <p:cSld name="Титульный слайд">
    <p:spTree>
      <p:nvGrpSpPr>
        <p:cNvPr id="1" name=""/>
        <p:cNvGrpSpPr/>
        <p:nvPr/>
      </p:nvGrpSpPr>
      <p:grpSpPr>
        <a:xfrm>
          <a:off x="0" y="0"/>
          <a:ext cx="0" cy="0"/>
          <a:chOff x="0" y="0"/>
          <a:chExt cx="0" cy="0"/>
        </a:xfrm>
      </p:grpSpPr>
      <p:sp>
        <p:nvSpPr>
          <p:cNvPr id="2" name="Прямоугольник 4"/>
          <p:cNvSpPr>
            <a:extLst>
              <a:ext uri="smNativeData">
                <pr:smNativeData xmlns:pr="smNativeData" val="SMDATA_13_D2KiYRMAAAAlAAAAZAAAAA0AAAAAkAAAAEgAAACQAAAASAAAAAAAAAABAAAAAAAAAAEAAABQAAAAAAAAAAAA4D8AAAAAAADgPwAAAAAAAOA/AAAAAAAA4D8AAAAAAADgPwAAAAAAAOA/AAAAAAAA4D8AAAAAAADgPwAAAAAAAOA/AAAAAAAA4D8CAAAAjAAAAAEAAAAAAAAAWVlZAP///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BQgMAAAAEAAAAAAAAAAAAAAAAAAAAAAAAAAeAAAAaAAAAAAAAAAAAAAAAAAAAAAAAAAAAAAAECcAABAnAAAAAAAAAAAAAAAAAAAAAAAAAAAAAAAAAAAAAAAAAAAAABQAAAAAAAAAwMD/AAAAAABkAAAAMgAAAAAAAABkAAAAAAAAAH9/fwAKAAAAHwAAAFQAAABZWVkAAAAAAQAAAAAAAAAAAAAAAAAAAAAAAAAAAAAAAAAAAAAAAAAAQWsvAH9/fwBQUEYDzMzMAMDA/wB/f38AAAAAAAAAAAAAAAAAAAAAAAAAAAAhAAAAGAAAABQAAAAAAAAAAAAAAABLAAAwKgAAEAAAACYAAAAIAAAA//////////8="/>
              </a:ext>
            </a:extLst>
          </p:cNvSpPr>
          <p:nvPr/>
        </p:nvSpPr>
        <p:spPr>
          <a:xfrm>
            <a:off x="0" y="0"/>
            <a:ext cx="12192000" cy="6858000"/>
          </a:xfrm>
          <a:prstGeom prst="rect">
            <a:avLst/>
          </a:prstGeom>
          <a:solidFill>
            <a:srgbClr val="595959"/>
          </a:solidFill>
          <a:ln>
            <a:noFill/>
          </a:ln>
          <a:effectLst/>
        </p:spPr>
        <p:txBody>
          <a:bodyPr vert="horz" wrap="square" lIns="91440" tIns="45720" rIns="91440" bIns="45720" numCol="1" spcCol="215900" anchor="ctr"/>
          <a:lstStyle/>
          <a:p>
            <a:pPr algn="ctr">
              <a:defRPr lang="ru-ru">
                <a:solidFill>
                  <a:srgbClr val="FFFFFF"/>
                </a:solidFill>
                <a:latin typeface="Century Gothic" pitchFamily="0" charset="0"/>
                <a:ea typeface="Century Gothic" pitchFamily="0" charset="0"/>
                <a:cs typeface="Century Gothic" pitchFamily="0" charset="0"/>
              </a:defRPr>
            </a:pPr>
            <a:endParaRPr lang="en-us"/>
          </a:p>
        </p:txBody>
      </p:sp>
      <p:sp useBgFill="1">
        <p:nvSpPr>
          <p:cNvPr id="3" name="Прямоугольник 9"/>
          <p:cNvSpPr>
            <a:extLst>
              <a:ext uri="smNativeData">
                <pr:smNativeData xmlns:pr="smNativeData" val="SMDATA_13_D2KiYRMAAAAlAAAAZAAAAA0AAAAAkAAAAEgAAACQAAAASAAAAAAAAAAA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EAAAAAAAAAAEAAAAAAAAAIgAAAAAAAAAAAAAAZAAAAGQAAAAAAAAAy8vLACIAAAAAAAAAAAAAAGQAAABkAAAAAAAAABcAAAAUAAAAAAAAAAAAAAD/fwAA/38AAAAAAAAJAAAABAAAAAAAAAAMAAAAEAAAAAAAAAAAAAAAAAAAAAAAAAAeAAAAaAAAAAAAAAAAAAAAAAAAAAAAAAAAAAAAECcAABAnAAAAAAAAAAAAAAAAAAAAAAAAAAAAAAAAAAAAAAAAyAAAAFAAAAAAAAAAwMD/AAAAAAAAAAAAAAAAAAAAAABkAAAAAAAAAH9/fwAKAAAAHwAAAFQAAAD///8AAAAAAQAAAAAAAAAAAAAAAAAAAAAAAAAAAAAAAAAAAAAAAAAA////An9/fwAAAAAAy8vLAMDA/wB/f38AAAAAAAAAAAAAAAAAAAAAAAAAAAAhAAAAGAAAABQAAAAMCAAAzAcAAPRCAABNIgAAEAAAACYAAAAIAAAA//////////8="/>
              </a:ext>
            </a:extLst>
          </p:cNvSpPr>
          <p:nvPr/>
        </p:nvSpPr>
        <p:spPr>
          <a:xfrm>
            <a:off x="1308100" y="1267460"/>
            <a:ext cx="9575800" cy="4308475"/>
          </a:xfrm>
          <a:prstGeom prst="rect">
            <a:avLst/>
          </a:prstGeom>
          <a:ln>
            <a:noFill/>
          </a:ln>
          <a:effectLst>
            <a:outerShdw blurRad="50800" dist="0" dir="0" algn="ctr">
              <a:srgbClr val="000000">
                <a:alpha val="66000"/>
              </a:srgbClr>
            </a:outerShdw>
            <a:softEdge rad="127000"/>
          </a:effectLst>
        </p:spPr>
      </p:sp>
      <p:sp>
        <p:nvSpPr>
          <p:cNvPr id="4" name="Прямоугольник 10"/>
          <p:cNvSpPr>
            <a:extLst>
              <a:ext uri="smNativeData">
                <pr:smNativeData xmlns:pr="smNativeData" val="SMDATA_13_D2KiYRMAAAAlAAAAZA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D8/PwAK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AAAAQAAAAAAAAAAAAAAAAAAAAAAAAAAAAAAAAAAAAAAAAAAPz8/AH9/fwBQUEYDzMzMAMDA/wB/f38AAAAAAAAAAAAAAAAAAAAAAAAAAAAhAAAAGAAAABQAAADoCAAArwgAABhCAACBIQAAEAAAACYAAAAIAAAA//////////8="/>
              </a:ext>
            </a:extLst>
          </p:cNvSpPr>
          <p:nvPr/>
        </p:nvSpPr>
        <p:spPr>
          <a:xfrm>
            <a:off x="1447800" y="1411605"/>
            <a:ext cx="9296400" cy="4034790"/>
          </a:xfrm>
          <a:prstGeom prst="rect">
            <a:avLst/>
          </a:prstGeom>
          <a:noFill/>
          <a:ln w="6350" cap="flat" cmpd="sng" algn="ctr">
            <a:solidFill>
              <a:srgbClr val="3F3F3F"/>
            </a:solidFill>
            <a:prstDash val="solid"/>
            <a:headEnd type="none"/>
            <a:tailEnd type="none"/>
          </a:ln>
          <a:effectLst/>
        </p:spPr>
      </p:sp>
      <p:sp>
        <p:nvSpPr>
          <p:cNvPr id="5" name="Прямоугольник 14"/>
          <p:cNvSpPr>
            <a:extLst>
              <a:ext uri="smNativeData">
                <pr:smNativeData xmlns:pr="smNativeData" val="SMDATA_13_D2KiYRMAAAAlAAAAZAAAAA0AAAAAkAAAAEgAAACQAAAASAAAAAAAAAAAAAAAAAAAAAEAAABQAAAAAAAAAAAA4D8AAAAAAADgPwAAAAAAAOA/AAAAAAAA4D8AAAAAAADgPwAAAAAAAOA/AAAAAAAA4D8AAAAAAADgPwAAAAAAAOA/AAAAAAAA4D8CAAAAjAAAAAEAAAAAAAAAV5A/DP///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AAAAQAAAAAAAAAAAAAAAAAAAAAAAAAAAAAAAAAAAAAAAAAAQWsvAH9/fwBQUEYDzMzMAMDA/wB/f38AAAAAAAAAAAAAAAAAAAAAAAAAAAAhAAAAGAAAABQAAACYHwAAzAcAAGgrAABMDAAAEAAAACYAAAAIAAAA//////////8="/>
              </a:ext>
            </a:extLst>
          </p:cNvSpPr>
          <p:nvPr/>
        </p:nvSpPr>
        <p:spPr>
          <a:xfrm>
            <a:off x="5135880" y="1267460"/>
            <a:ext cx="1920240" cy="731520"/>
          </a:xfrm>
          <a:prstGeom prst="rect">
            <a:avLst/>
          </a:prstGeom>
          <a:solidFill>
            <a:schemeClr val="accent1"/>
          </a:solidFill>
          <a:ln>
            <a:noFill/>
          </a:ln>
          <a:effectLst/>
        </p:spPr>
      </p:sp>
      <p:grpSp>
        <p:nvGrpSpPr>
          <p:cNvPr id="6" name="Группа 6"/>
          <p:cNvGrpSpPr>
            <a:extLst>
              <a:ext uri="smNativeData">
                <pr:smNativeData xmlns:pr="smNativeData" val="SMDATA_7_D2KiYRMAAAAlAAAAAQAAAA8BAAAAkAAAAEgAAACQAAAASAAAAAAAAAAAAAAAAAAAABcAAAAUAAAAAAAAAAAAAAD/fwAA/38AAAAAAAAJAAAABAAAAAAAAAAMAAAAEAAAAAAAAAAAAAAAAAAAAAAAAAAfAAAAVAAAAAAAAAAAAAAAAAAAAAAAAAAAAAAAAAAAAAAAAAAAAAAAAAAAAAAAAAAAAAAAAAAAAAAAAAAAAAAAAAAAAAAAAAAAAAAAAAAAAAAAAAAAAAAAAAAAACEAAAAYAAAAFAAAAEwgAADMBwAAtCoAAJYLAAAQAAAAJgAAAAgAAAD/////AAAAAA=="/>
              </a:ext>
            </a:extLst>
          </p:cNvGrpSpPr>
          <p:nvPr/>
        </p:nvGrpSpPr>
        <p:grpSpPr>
          <a:xfrm>
            <a:off x="5250180" y="1267460"/>
            <a:ext cx="1691640" cy="615950"/>
            <a:chOff x="5250180" y="1267460"/>
            <a:chExt cx="1691640" cy="615950"/>
          </a:xfrm>
        </p:grpSpPr>
        <p:sp>
          <p:nvSpPr>
            <p:cNvPr id="9" name="Прямая соединительная линия 16"/>
            <p:cNvSpPr>
              <a:extLst>
                <a:ext uri="smNativeData">
                  <pr:smNativeData xmlns:pr="smNativeData" val="SMDATA_13_D2KiYR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mJiYAAAAAAQAAAAAAAAAAAAAAAAAAAAAAAAAAAAAAAAAAAAAAAAAA////AH9/fwBQUEYDzMzMAMDA/wB/f38AAAAAAAAAAAAAAAAAAAAAAAAAAAAhAAAAGAAAABQAAABMIAAAzAcAAEwgAACRCwAAAAAAACYAAAAIAAAA//////////8="/>
                </a:ext>
              </a:extLst>
            </p:cNvSpPr>
            <p:nvPr/>
          </p:nvSpPr>
          <p:spPr>
            <a:xfrm>
              <a:off x="5250180" y="1267460"/>
              <a:ext cx="0" cy="612775"/>
            </a:xfrm>
            <a:prstGeom prst="line">
              <a:avLst/>
            </a:prstGeom>
            <a:solidFill>
              <a:srgbClr val="262626"/>
            </a:solidFill>
            <a:ln w="6350" cap="flat" cmpd="sng" algn="ctr">
              <a:solidFill>
                <a:srgbClr val="FFFFFF"/>
              </a:solidFill>
              <a:prstDash val="solid"/>
              <a:headEnd type="none"/>
              <a:tailEnd type="none"/>
            </a:ln>
            <a:effectLst/>
          </p:spPr>
        </p:sp>
        <p:sp>
          <p:nvSpPr>
            <p:cNvPr id="8" name="Прямая соединительная линия 17"/>
            <p:cNvSpPr>
              <a:extLst>
                <a:ext uri="smNativeData">
                  <pr:smNativeData xmlns:pr="smNativeData" val="SMDATA_13_D2KiYR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mJiYAAAAAAQAAAAAAAAAAAAAAAAAAAAAAAAAAAAAAAAAAAAAAAAAA////AH9/fwBQUEYDzMzMAMDA/wB/f38AAAAAAAAAAAAAAAAAAAAAAAAAAAAhAAAAGAAAABQAAAC0KgAAzAcAALQqAACRCwAAAAAAACYAAAAIAAAA//////////8="/>
                </a:ext>
              </a:extLst>
            </p:cNvSpPr>
            <p:nvPr/>
          </p:nvSpPr>
          <p:spPr>
            <a:xfrm>
              <a:off x="6941820" y="1267460"/>
              <a:ext cx="0" cy="612775"/>
            </a:xfrm>
            <a:prstGeom prst="line">
              <a:avLst/>
            </a:prstGeom>
            <a:solidFill>
              <a:srgbClr val="262626"/>
            </a:solidFill>
            <a:ln w="6350" cap="flat" cmpd="sng" algn="ctr">
              <a:solidFill>
                <a:srgbClr val="FFFFFF"/>
              </a:solidFill>
              <a:prstDash val="solid"/>
              <a:headEnd type="none"/>
              <a:tailEnd type="none"/>
            </a:ln>
            <a:effectLst/>
          </p:spPr>
        </p:sp>
        <p:sp>
          <p:nvSpPr>
            <p:cNvPr id="7" name="Прямая соединительная линия 18"/>
            <p:cNvSpPr>
              <a:extLst>
                <a:ext uri="smNativeData">
                  <pr:smNativeData xmlns:pr="smNativeData" val="SMDATA_13_D2KiYR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mJiYAAAAAAQAAAAAAAAAAAAAAAAAAAAAAAAAAAAAAAAAAAAAAAAAA////AH9/fwBQUEYDzMzMAMDA/wB/f38AAAAAAAAAAAAAAAAAAAAAAAAAAAAhAAAAGAAAABQAAABMIAAAlgsAALQqAACWCwAAAAAAACYAAAAIAAAA//////////8="/>
                </a:ext>
              </a:extLst>
            </p:cNvSpPr>
            <p:nvPr/>
          </p:nvSpPr>
          <p:spPr>
            <a:xfrm>
              <a:off x="5250180" y="1883410"/>
              <a:ext cx="1691640" cy="0"/>
            </a:xfrm>
            <a:prstGeom prst="line">
              <a:avLst/>
            </a:prstGeom>
            <a:solidFill>
              <a:srgbClr val="262626"/>
            </a:solidFill>
            <a:ln w="6350" cap="flat" cmpd="sng" algn="ctr">
              <a:solidFill>
                <a:srgbClr val="FFFFFF"/>
              </a:solidFill>
              <a:prstDash val="solid"/>
              <a:headEnd type="none"/>
              <a:tailEnd type="none"/>
            </a:ln>
            <a:effectLst/>
          </p:spPr>
        </p:sp>
      </p:grpSp>
      <p:sp>
        <p:nvSpPr>
          <p:cNvPr id="10"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DwJw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zw0AAPpAAADNHAAAEAAAACYAAAAIAAAAMaAAAAAAAAA="/>
              </a:ext>
            </a:extLst>
          </p:cNvSpPr>
          <p:nvPr>
            <p:ph type="ctrTitle"/>
          </p:nvPr>
        </p:nvSpPr>
        <p:spPr>
          <a:xfrm>
            <a:off x="1629410" y="2244725"/>
            <a:ext cx="8933180" cy="2437130"/>
          </a:xfrm>
        </p:spPr>
        <p:txBody>
          <a:bodyPr vert="horz" wrap="square" lIns="91440" tIns="45720" rIns="91440" bIns="45720" numCol="1" spcCol="215900" anchor="ctr">
            <a:prstTxWarp prst="textNoShape">
              <a:avLst/>
            </a:prstTxWarp>
          </a:bodyPr>
          <a:lstStyle>
            <a:lvl1pPr algn="ctr">
              <a:lnSpc>
                <a:spcPct val="83000"/>
              </a:lnSpc>
              <a:defRPr lang="ru-ru" sz="6800" b="0" kern="1" cap="all" spc="-18" baseline="0">
                <a:solidFill>
                  <a:srgbClr val="262626"/>
                </a:solidFill>
                <a:effectLst/>
                <a:latin typeface="Century Gothic" pitchFamily="0" charset="0"/>
                <a:ea typeface="Century Gothic" pitchFamily="0" charset="0"/>
                <a:cs typeface="Century Gothic" pitchFamily="0" charset="0"/>
              </a:defRPr>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cap="all"/>
            </a:pPr>
            <a:r>
              <a:t>Образец заголовка</a:t>
            </a:r>
          </a:p>
        </p:txBody>
      </p:sp>
      <p:sp>
        <p:nvSpPr>
          <p:cNvPr id="11" name="Подзаголовок 2"/>
          <p:cNvSpPr>
            <a:spLocks noGrp="1" noChangeArrowheads="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zRwAAP9AAACdHwAAEAAAACYAAAAIAAAAAaAAAAAAAAA="/>
              </a:ext>
            </a:extLst>
          </p:cNvSpPr>
          <p:nvPr>
            <p:ph type="subTitle" idx="1"/>
          </p:nvPr>
        </p:nvSpPr>
        <p:spPr>
          <a:xfrm>
            <a:off x="1629410" y="4681855"/>
            <a:ext cx="8936355" cy="457200"/>
          </a:xfrm>
        </p:spPr>
        <p:txBody>
          <a:bodyPr vert="horz" wrap="square" lIns="91440" tIns="45720" rIns="91440" bIns="45720" numCol="1" spcCol="215900" anchor="t">
            <a:prstTxWarp prst="textNoShape">
              <a:avLst/>
            </a:prstTxWarp>
          </a:bodyPr>
          <a:lstStyle>
            <a:lvl1pPr marL="0" indent="0" algn="ctr">
              <a:spcBef>
                <a:spcPts val="0"/>
              </a:spcBef>
              <a:buNone/>
              <a:defRPr sz="1800" spc="16" baseline="0" noProof="1">
                <a:solidFill>
                  <a:srgbClr val="0C0C0C"/>
                </a:solidFill>
              </a:defRPr>
            </a:lvl1pPr>
            <a:lvl2pPr marL="457200" indent="0" algn="ctr">
              <a:buNone/>
              <a:defRPr sz="1600" noProof="1"/>
            </a:lvl2pPr>
            <a:lvl3pPr marL="914400" indent="0" algn="ctr">
              <a:buNone/>
              <a:defRPr sz="1600" noProof="1"/>
            </a:lvl3pPr>
            <a:lvl4pPr marL="1371600" indent="0" algn="ctr">
              <a:buNone/>
              <a:defRPr sz="1600" noProof="1"/>
            </a:lvl4pPr>
            <a:lvl5pPr marL="1828800" indent="0" algn="ctr">
              <a:buNone/>
              <a:defRPr sz="1600" noProof="1"/>
            </a:lvl5pPr>
            <a:lvl6pPr marL="2286000" indent="0" algn="ctr">
              <a:buNone/>
              <a:defRPr lang="ru-ru" sz="1600"/>
            </a:lvl6pPr>
            <a:lvl7pPr marL="2743200" indent="0" algn="ctr">
              <a:buNone/>
              <a:defRPr lang="ru-ru" sz="1600"/>
            </a:lvl7pPr>
            <a:lvl8pPr marL="3200400" indent="0" algn="ctr">
              <a:buNone/>
              <a:defRPr lang="ru-ru" sz="1600"/>
            </a:lvl8pPr>
            <a:lvl9pPr marL="3657600" indent="0" algn="ctr">
              <a:buNone/>
              <a:defRPr lang="ru-ru" sz="1600"/>
            </a:lvl9pPr>
          </a:lstStyle>
          <a:p>
            <a:pPr>
              <a:defRPr noProof="1"/>
            </a:pPr>
            <a:r>
              <a:t>Образец подзаголовка</a:t>
            </a:r>
            <a:endParaRPr lang="en-us"/>
          </a:p>
        </p:txBody>
      </p:sp>
      <p:sp>
        <p:nvSpPr>
          <p:cNvPr id="12" name="Дата 19"/>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4IAAAQAgAAEgqAAA9CwAAEAAAACYAAAAIAAAAAYAAAAAAAAA="/>
              </a:ext>
            </a:extLst>
          </p:cNvSpPr>
          <p:nvPr>
            <p:ph type="dt" sz="half" idx="10"/>
          </p:nvPr>
        </p:nvSpPr>
        <p:spPr>
          <a:xfrm>
            <a:off x="5318760" y="1341120"/>
            <a:ext cx="1554480" cy="485775"/>
          </a:xfrm>
        </p:spPr>
        <p:txBody>
          <a:bodyPr/>
          <a:lstStyle>
            <a:lvl1pPr algn="ctr">
              <a:defRPr lang="ru-ru" sz="1300" spc="0" baseline="0">
                <a:solidFill>
                  <a:srgbClr val="FFFFFF"/>
                </a:solidFill>
                <a:latin typeface="Century Gothic" pitchFamily="0" charset="0"/>
                <a:ea typeface="Century Gothic" pitchFamily="0" charset="0"/>
                <a:cs typeface="Century Gothic"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CC73328-66D1-92C5-9F7F-90907D3169C5}" type="datetime1">
              <a:rPr lang="ru-ru"/>
              <a:t>27.11.2021</a:t>
            </a:fld>
          </a:p>
        </p:txBody>
      </p:sp>
      <p:sp>
        <p:nvSpPr>
          <p:cNvPr id="13" name="Нижний колонтитул 20"/>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2R8AAEYtAABBIQAAEAAAACYAAAAIAAAAAYAAAAAAAAA="/>
              </a:ext>
            </a:extLst>
          </p:cNvSpPr>
          <p:nvPr>
            <p:ph type="ftr" sz="quarter" idx="11"/>
          </p:nvPr>
        </p:nvSpPr>
        <p:spPr>
          <a:xfrm>
            <a:off x="1629410" y="5177155"/>
            <a:ext cx="5730240" cy="228600"/>
          </a:xfrm>
        </p:spPr>
        <p:txBody>
          <a:bodyPr/>
          <a:lstStyle>
            <a:lvl1pPr algn="l">
              <a:defRPr lang="en-us">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14" name="Номер слайда 21"/>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NgiWwU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yNAAA2R8AAPpAAABBIQAAEAAAACYAAAAIAAAAAYAAAAAAAAA="/>
              </a:ext>
            </a:extLst>
          </p:cNvSpPr>
          <p:nvPr>
            <p:ph type="sldNum" sz="quarter" idx="12"/>
          </p:nvPr>
        </p:nvSpPr>
        <p:spPr>
          <a:xfrm>
            <a:off x="8606790" y="5177155"/>
            <a:ext cx="1955800" cy="228600"/>
          </a:xfrm>
        </p:spPr>
        <p:txBody>
          <a:bodyPr/>
          <a:lstStyle>
            <a:lvl1pPr>
              <a:defRPr lang="en-us">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CC7236B-25D1-92D5-9F7F-D3806D316986}" type="slidenum">
              <a:t>‹#›</a:t>
            </a:fld>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AIAAAAAAAAA="/>
              </a:ext>
            </a:extLst>
          </p:cNvSpPr>
          <p:nvPr>
            <p:ph type="title"/>
          </p:nvPr>
        </p:nvSpPr>
        <p:spPr/>
        <p:txBody>
          <a:bodyPr/>
          <a:lstStyle>
            <a:lvl1pPr>
              <a:defRPr lang="ru-ru"/>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noProof="1"/>
            </a:pPr>
            <a:r>
              <a:rPr lang="ru-ru"/>
              <a:t>Образец заголовка</a:t>
            </a:r>
          </a:p>
        </p:txBody>
      </p:sp>
      <p:sp>
        <p:nvSpPr>
          <p:cNvPr id="3" name="Вертикальный текст 2"/>
          <p:cNvSpPr>
            <a:spLocks noGrp="1" noChangeArrowheads="1"/>
            <a:extLst>
              <a:ext uri="smNativeData">
                <pr:smNativeData xmlns:pr="smNativeData" val="SMDATA_13_D2KiYR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8AwAAHBEAACeJAAAEAAAACYAAAAIAAAAAgAAAAAAAAA="/>
              </a:ext>
            </a:extLst>
          </p:cNvSpPr>
          <p:nvPr>
            <p:ph idx="1"/>
          </p:nvPr>
        </p:nvSpPr>
        <p:spPr/>
        <p:txBody>
          <a:bodyPr vert="vert" wrap="square" lIns="91440" tIns="45720" rIns="91440" bIns="45720" numCol="1" spcCol="215900" anchor="t">
            <a:prstTxWarp prst="textNoShape">
              <a:avLst/>
            </a:prstTxWarp>
          </a:body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4" name="Дата 3"/>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type="dt" sz="half" idx="10"/>
          </p:nvPr>
        </p:nvSpPr>
        <p:spPr/>
        <p:txBody>
          <a:bodyPr/>
          <a:lstStyle>
            <a:lvl1pPr>
              <a:defRPr lang="ru-ru"/>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CC7495E-10D1-92BF-9F7F-E6EA073169B3}" type="datetime1">
              <a:rPr lang="ru-ru"/>
              <a:t>27.11.2021</a:t>
            </a:fld>
          </a:p>
        </p:txBody>
      </p:sp>
      <p:sp>
        <p:nvSpPr>
          <p:cNvPr id="5" name="Нижний колонтитул 4"/>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type="ftr" sz="quarter" idx="11"/>
          </p:nvPr>
        </p:nvSpPr>
        <p:spPr/>
        <p:txBody>
          <a:bodyPr/>
          <a:lstStyle/>
          <a:p>
            <a:pPr>
              <a:defRPr lang="en-us"/>
            </a:pPr>
          </a:p>
        </p:txBody>
      </p:sp>
      <p:sp>
        <p:nvSpPr>
          <p:cNvPr id="6" name="Номер слайда 5"/>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AAAAAAAAAA="/>
              </a:ext>
            </a:extLst>
          </p:cNvSpPr>
          <p:nvPr>
            <p:ph type="sldNum" sz="quarter" idx="12"/>
          </p:nvPr>
        </p:nvSpPr>
        <p:spPr/>
        <p:txBody>
          <a:bodyPr/>
          <a:lstStyle/>
          <a:p>
            <a:pPr>
              <a:defRPr lang="en-us"/>
            </a:pPr>
            <a:fld id="{3CC71FA8-E6D1-92E9-9F7F-10BC51316945}" type="slidenum">
              <a:t>‹#›</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noChangeArrowheads="1"/>
            <a:extLst>
              <a:ext uri="smNativeData">
                <pr:smNativeData xmlns:pr="smNativeData" val="SMDATA_13_D2KiYRMAAAAlAAAAZAAAAA0AAAAAkAAAAEgAAACQAAAASAAAAAAAAAAB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QNwAAsAQAANhFAAAIJQAAEAAAACYAAAAIAAAAA4AAAAAAAAA="/>
              </a:ext>
            </a:extLst>
          </p:cNvSpPr>
          <p:nvPr>
            <p:ph type="title"/>
          </p:nvPr>
        </p:nvSpPr>
        <p:spPr>
          <a:xfrm>
            <a:off x="8991600" y="762000"/>
            <a:ext cx="2362200" cy="5257800"/>
          </a:xfrm>
        </p:spPr>
        <p:txBody>
          <a:bodyPr vert="vert" wrap="square" lIns="91440" tIns="45720" rIns="91440" bIns="45720" numCol="1" spcCol="215900" anchor="ctr">
            <a:prstTxWarp prst="textNoShape">
              <a:avLst/>
            </a:prstTxWarp>
          </a:bodyPr>
          <a:lstStyle>
            <a:lvl1pPr>
              <a:defRPr lang="ru-ru"/>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noProof="1"/>
            </a:pPr>
            <a:r>
              <a:rPr lang="ru-ru"/>
              <a:t>Образец заголовка</a:t>
            </a:r>
          </a:p>
        </p:txBody>
      </p:sp>
      <p:sp>
        <p:nvSpPr>
          <p:cNvPr id="3" name="Вертикальный текст 2"/>
          <p:cNvSpPr>
            <a:spLocks noGrp="1" noChangeArrowheads="1"/>
            <a:extLst>
              <a:ext uri="smNativeData">
                <pr:smNativeData xmlns:pr="smNativeData" val="SMDATA_13_D2KiYR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oBQAAsAQAANg2AAAIJQAAEAAAACYAAAAIAAAAAwAAAAAAAAA="/>
              </a:ext>
            </a:extLst>
          </p:cNvSpPr>
          <p:nvPr>
            <p:ph idx="1"/>
          </p:nvPr>
        </p:nvSpPr>
        <p:spPr>
          <a:xfrm>
            <a:off x="838200" y="762000"/>
            <a:ext cx="8077200" cy="5257800"/>
          </a:xfrm>
        </p:spPr>
        <p:txBody>
          <a:bodyPr vert="vert" wrap="square" lIns="91440" tIns="45720" rIns="91440" bIns="45720" numCol="1" spcCol="215900" anchor="t">
            <a:prstTxWarp prst="textNoShape">
              <a:avLst/>
            </a:prstTxWarp>
          </a:body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4" name="Дата 3"/>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type="dt" sz="half" idx="10"/>
          </p:nvPr>
        </p:nvSpPr>
        <p:spPr/>
        <p:txBody>
          <a:bodyPr/>
          <a:lstStyle>
            <a:lvl1pPr>
              <a:defRPr lang="ru-ru"/>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CC74E36-78D1-92B8-9F7F-8EED003169DB}" type="datetime1">
              <a:rPr lang="ru-ru"/>
              <a:t>27.11.2021</a:t>
            </a:fld>
          </a:p>
        </p:txBody>
      </p:sp>
      <p:sp>
        <p:nvSpPr>
          <p:cNvPr id="5" name="Нижний колонтитул 4"/>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type="ftr" sz="quarter" idx="11"/>
          </p:nvPr>
        </p:nvSpPr>
        <p:spPr/>
        <p:txBody>
          <a:bodyPr/>
          <a:lstStyle/>
          <a:p>
            <a:pPr>
              <a:defRPr lang="en-us"/>
            </a:pPr>
          </a:p>
        </p:txBody>
      </p:sp>
      <p:sp>
        <p:nvSpPr>
          <p:cNvPr id="6" name="Номер слайда 5"/>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AAAAAAAAAA="/>
              </a:ext>
            </a:extLst>
          </p:cNvSpPr>
          <p:nvPr>
            <p:ph type="sldNum" sz="quarter" idx="12"/>
          </p:nvPr>
        </p:nvSpPr>
        <p:spPr/>
        <p:txBody>
          <a:bodyPr/>
          <a:lstStyle/>
          <a:p>
            <a:pPr>
              <a:defRPr lang="en-us"/>
            </a:pPr>
            <a:fld id="{3CC765CD-83D1-9293-9F7F-75C62B316920}" type="slidenum">
              <a:t>‹#›</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PytG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AIAAAAAAAAA="/>
              </a:ext>
            </a:extLst>
          </p:cNvSpPr>
          <p:nvPr>
            <p:ph type="title"/>
          </p:nvPr>
        </p:nvSpPr>
        <p:spPr/>
        <p:txBody>
          <a:bodyPr/>
          <a:lstStyle>
            <a:lvl1pPr>
              <a:defRPr noProof="1"/>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noProof="1"/>
            </a:pPr>
            <a:r>
              <a:rPr lang="ru-ru"/>
              <a:t>Образец заголовка</a:t>
            </a:r>
          </a:p>
        </p:txBody>
      </p:sp>
      <p:sp>
        <p:nvSpPr>
          <p:cNvPr id="3" name="Объект 2"/>
          <p:cNvSpPr>
            <a:spLocks noGrp="1" noChangeArrowheads="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BCyG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8AwAAHBEAACeJAAAEAAAACYAAAAIAAAAAAAAAAAAAAA="/>
              </a:ext>
            </a:extLst>
          </p:cNvSpPr>
          <p:nvPr>
            <p:ph idx="1"/>
          </p:nvPr>
        </p:nvSpPr>
        <p:spPr/>
        <p:txBody>
          <a:body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4" name="Дата 3"/>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C8Aa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type="dt" sz="half" idx="10"/>
          </p:nvPr>
        </p:nvSpPr>
        <p:spPr/>
        <p:txBody>
          <a:bodyPr/>
          <a:lstStyle>
            <a:lvl1pPr>
              <a:defRPr lang="ru-ru"/>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CC742FC-B2D1-92B4-9F7F-44E10C316911}" type="datetime1">
              <a:rPr lang="ru-ru"/>
              <a:t>27.11.2021</a:t>
            </a:fld>
          </a:p>
        </p:txBody>
      </p:sp>
      <p:sp>
        <p:nvSpPr>
          <p:cNvPr id="5" name="Нижний колонтитул 4"/>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type="ftr" sz="quarter" idx="11"/>
          </p:nvPr>
        </p:nvSpPr>
        <p:spPr/>
        <p:txBody>
          <a:bodyPr/>
          <a:lstStyle/>
          <a:p>
            <a:pPr>
              <a:defRPr lang="en-us"/>
            </a:pPr>
          </a:p>
        </p:txBody>
      </p:sp>
      <p:sp>
        <p:nvSpPr>
          <p:cNvPr id="6" name="Номер слайда 5"/>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AAAAAAAAAA="/>
              </a:ext>
            </a:extLst>
          </p:cNvSpPr>
          <p:nvPr>
            <p:ph type="sldNum" sz="quarter" idx="12"/>
          </p:nvPr>
        </p:nvSpPr>
        <p:spPr/>
        <p:txBody>
          <a:bodyPr/>
          <a:lstStyle/>
          <a:p>
            <a:pPr>
              <a:defRPr lang="en-us"/>
            </a:pPr>
            <a:fld id="{3CC70100-4ED1-92F7-9F7F-B8A24F3169ED}" type="slidenum">
              <a:t>‹#›</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secHead" preserve="1">
  <p:cSld name="Заголовок раздела">
    <p:spTree>
      <p:nvGrpSpPr>
        <p:cNvPr id="1" name=""/>
        <p:cNvGrpSpPr/>
        <p:nvPr/>
      </p:nvGrpSpPr>
      <p:grpSpPr>
        <a:xfrm>
          <a:off x="0" y="0"/>
          <a:ext cx="0" cy="0"/>
          <a:chOff x="0" y="0"/>
          <a:chExt cx="0" cy="0"/>
        </a:xfrm>
      </p:grpSpPr>
      <p:sp>
        <p:nvSpPr>
          <p:cNvPr id="2" name="Прямоугольник 14"/>
          <p:cNvSpPr>
            <a:extLst>
              <a:ext uri="smNativeData">
                <pr:smNativeData xmlns:pr="smNativeData" val="SMDATA_13_D2KiYRMAAAAlAAAAZAAAAA0AAAAAkAAAAEgAAACQAAAASAAAAAAAAAABAAAAAAAAAAEAAABQAAAAAAAAAAAA4D8AAAAAAADgPwAAAAAAAOA/AAAAAAAA4D8AAAAAAADgPwAAAAAAAOA/AAAAAAAA4D8AAAAAAADgPwAAAAAAAOA/AAAAAAAA4D8CAAAAjAAAAAEAAAAAAAAAWVlZAP///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ZWVkAAAAAAQAAAAAAAAAAAAAAAAAAAAAAAAAAAAAAAAAAAAAAAAAAQWsvAH9/fwAAAAADzMzMAMDA/wB/f38AAAAAAAAAAAAAAAAAAAAAAAAAAAAhAAAAGAAAABQAAAAAAAAAAAAAAABLAAAwKgAAEAAAACYAAAAIAAAA//////////8="/>
              </a:ext>
            </a:extLst>
          </p:cNvSpPr>
          <p:nvPr/>
        </p:nvSpPr>
        <p:spPr>
          <a:xfrm>
            <a:off x="0" y="0"/>
            <a:ext cx="12192000" cy="6858000"/>
          </a:xfrm>
          <a:prstGeom prst="rect">
            <a:avLst/>
          </a:prstGeom>
          <a:solidFill>
            <a:srgbClr val="595959"/>
          </a:solidFill>
          <a:ln>
            <a:noFill/>
          </a:ln>
          <a:effectLst/>
        </p:spPr>
        <p:txBody>
          <a:bodyPr vert="horz" wrap="square" lIns="91440" tIns="45720" rIns="91440" bIns="45720" numCol="1" spcCol="215900" anchor="ctr"/>
          <a:lstStyle/>
          <a:p>
            <a:pPr algn="ctr">
              <a:defRPr lang="ru-ru">
                <a:solidFill>
                  <a:srgbClr val="FFFFFF"/>
                </a:solidFill>
                <a:latin typeface="Century Gothic" pitchFamily="0" charset="0"/>
                <a:ea typeface="Century Gothic" pitchFamily="0" charset="0"/>
                <a:cs typeface="Century Gothic" pitchFamily="0" charset="0"/>
              </a:defRPr>
            </a:pPr>
            <a:endParaRPr lang="en-us"/>
          </a:p>
        </p:txBody>
      </p:sp>
      <p:sp useBgFill="1">
        <p:nvSpPr>
          <p:cNvPr id="3" name="Прямоугольник 22"/>
          <p:cNvSpPr>
            <a:extLst>
              <a:ext uri="smNativeData">
                <pr:smNativeData xmlns:pr="smNativeData" val="SMDATA_13_D2KiYRMAAAAlAAAAZAAAAA0AAAAAkAAAAEgAAACQAAAASAAAAAAAAAAA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QAAAAAAAAAEAAAAAAAAAAEAAAAAAAAAIgAAAAAAAAAAAAAAZAAAAGQAAAAAAAAAy8vLACIAAAAAAAAAAAAAAGQAAABkAAAAAAAAABcAAAAUAAAAAAAAAAAAAAD/fwAA/38AAAAAAAAJAAAABAAAAAAAAAAMAAAAEAAAAAAAAAAAAAAAAAAAAAAAAAAeAAAAaAAAAAAAAAAAAAAAAAAAAAAAAAAAAAAAECcAABAnAAAAAAAAAAAAAAAAAAAAAAAAAAAAAAAAAAAAAAAAyAAAAFAAAAAAAAAAwMD/AAAAAAAAAAAAAAAAAAAAAABkAAAAAAAAAH9/fwAKAAAAHwAAAFQAAAD///8AAAAAAQAAAAAAAAAAAAAAAAAAAAAAAAAAAAAAAAAAAAAAAAAAAAAAAn9/fwAAAAAAy8vLAMDA/wB/f38AAAAAAAAAAAAAAAAAAAAAAAAAAAAhAAAAGAAAABQAAAAMCAAAzAcAAPRCAABNIgAAEAAAACYAAAAIAAAA//////////8="/>
              </a:ext>
            </a:extLst>
          </p:cNvSpPr>
          <p:nvPr/>
        </p:nvSpPr>
        <p:spPr>
          <a:xfrm>
            <a:off x="1308100" y="1267460"/>
            <a:ext cx="9575800" cy="4308475"/>
          </a:xfrm>
          <a:prstGeom prst="rect">
            <a:avLst/>
          </a:prstGeom>
          <a:ln>
            <a:noFill/>
          </a:ln>
          <a:effectLst>
            <a:outerShdw blurRad="50800" dist="0" dir="0" algn="ctr">
              <a:srgbClr val="000000">
                <a:alpha val="66000"/>
              </a:srgbClr>
            </a:outerShdw>
            <a:softEdge rad="127000"/>
          </a:effectLst>
        </p:spPr>
      </p:sp>
      <p:sp>
        <p:nvSpPr>
          <p:cNvPr id="4" name="Прямоугольник 23"/>
          <p:cNvSpPr>
            <a:extLst>
              <a:ext uri="smNativeData">
                <pr:smNativeData xmlns:pr="smNativeData" val="SMDATA_13_D2KiYRMAAAAlAAAAZA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D8/PwAK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Pz8/AH9/fwAAAAADzMzMAMDA/wB/f38AAAAAAAAAAAAAAAAAAAAAAAAAAAAhAAAAGAAAABQAAADoCAAArwgAABhCAACBIQAAEAAAACYAAAAIAAAA//////////8="/>
              </a:ext>
            </a:extLst>
          </p:cNvSpPr>
          <p:nvPr/>
        </p:nvSpPr>
        <p:spPr>
          <a:xfrm>
            <a:off x="1447800" y="1411605"/>
            <a:ext cx="9296400" cy="4034790"/>
          </a:xfrm>
          <a:prstGeom prst="rect">
            <a:avLst/>
          </a:prstGeom>
          <a:noFill/>
          <a:ln w="6350" cap="flat" cmpd="sng" algn="ctr">
            <a:solidFill>
              <a:srgbClr val="3F3F3F"/>
            </a:solidFill>
            <a:prstDash val="solid"/>
            <a:headEnd type="none"/>
            <a:tailEnd type="none"/>
          </a:ln>
          <a:effectLst/>
        </p:spPr>
      </p:sp>
      <p:sp>
        <p:nvSpPr>
          <p:cNvPr id="5" name="Прямоугольник 29"/>
          <p:cNvSpPr>
            <a:extLst>
              <a:ext uri="smNativeData">
                <pr:smNativeData xmlns:pr="smNativeData" val="SMDATA_13_D2KiYRMAAAAlAAAAZAAAAA0AAAAAkAAAAEgAAACQAAAASAAAAAAAAAAAAAAAAAAAAAEAAABQAAAAAAAAAAAA4D8AAAAAAADgPwAAAAAAAOA/AAAAAAAA4D8AAAAAAADgPwAAAAAAAOA/AAAAAAAA4D8AAAAAAADgPwAAAAAAAOA/AAAAAAAA4D8CAAAAjAAAAAEAAAAAAAAA8D8rDf///wgA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GAAAAAQAAAAAAAAAAAAAAAAAAAAAAAAAAAAAAAAAAAAAAAAAAQWsvAH9/fwAAAAADzMzMAMDA/wB/f38AAAAAAAAAAAAAAAAAAAAAAAAAAAAhAAAAGAAAABQAAACYHwAAzAcAAGgrAABMDAAAEAAAACYAAAAIAAAA//////////8="/>
              </a:ext>
            </a:extLst>
          </p:cNvSpPr>
          <p:nvPr/>
        </p:nvSpPr>
        <p:spPr>
          <a:xfrm>
            <a:off x="5135880" y="1267460"/>
            <a:ext cx="1920240" cy="731520"/>
          </a:xfrm>
          <a:prstGeom prst="rect">
            <a:avLst/>
          </a:prstGeom>
          <a:solidFill>
            <a:schemeClr val="accent2"/>
          </a:solidFill>
          <a:ln>
            <a:noFill/>
          </a:ln>
          <a:effectLst/>
        </p:spPr>
      </p:sp>
      <p:sp>
        <p:nvSpPr>
          <p:cNvPr id="6"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w0AAPpAAADNHAAAEAAAACYAAAAIAAAAAaAAAAAAAAA="/>
              </a:ext>
            </a:extLst>
          </p:cNvSpPr>
          <p:nvPr>
            <p:ph type="title"/>
          </p:nvPr>
        </p:nvSpPr>
        <p:spPr>
          <a:xfrm>
            <a:off x="1629410" y="2275205"/>
            <a:ext cx="8933180" cy="2406650"/>
          </a:xfrm>
        </p:spPr>
        <p:txBody>
          <a:bodyPr vert="horz" wrap="square" lIns="91440" tIns="45720" rIns="91440" bIns="45720" numCol="1" spcCol="215900" anchor="ctr">
            <a:prstTxWarp prst="textNoShape">
              <a:avLst/>
            </a:prstTxWarp>
          </a:bodyPr>
          <a:lstStyle>
            <a:lvl1pPr algn="ctr">
              <a:lnSpc>
                <a:spcPct val="83000"/>
              </a:lnSpc>
              <a:defRPr lang="ru-ru" sz="6800" kern="1" cap="all" spc="-18" baseline="0">
                <a:solidFill>
                  <a:srgbClr val="262626"/>
                </a:solidFill>
                <a:effectLst/>
                <a:latin typeface="Century Gothic" pitchFamily="0" charset="0"/>
                <a:ea typeface="Century Gothic" pitchFamily="0" charset="0"/>
                <a:cs typeface="Century Gothic" pitchFamily="0" charset="0"/>
              </a:defRPr>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cap="all"/>
            </a:pPr>
            <a:r>
              <a:t>Образец заголовка</a:t>
            </a:r>
          </a:p>
        </p:txBody>
      </p:sp>
      <p:grpSp>
        <p:nvGrpSpPr>
          <p:cNvPr id="7" name="Группа 15"/>
          <p:cNvGrpSpPr>
            <a:extLst>
              <a:ext uri="smNativeData">
                <pr:smNativeData xmlns:pr="smNativeData" val="SMDATA_7_D2KiYRMAAAAlAAAAAQAAAA8BAAAAkAAAAEgAAACQAAAASAAAAAAAAAAAAAAAAAAAABcAAAAUAAAAAAAAAAAAAAD/fwAA/38AAAAAAAAJAAAABAAAAAAAAAAMAAAAEAAAAAAAAAAAAAAAAAAAAAAAAAAfAAAAVAAAAAAAAAAAAAAAAAAAAAAAAAAAAAAAAAAAAAAAAAAAAAAAAAAAAAAAAAAAAAAAAAAAAAAAAAAAAAAAAAAAAAAAAAAAAAAAAAAAAAAAAAAAAAAAAAAAACEAAAAYAAAAFAAAAEwgAADMBwAAtCoAAJYLAAAQAAAAJgAAAAgAAAD/////AAAAAA=="/>
              </a:ext>
            </a:extLst>
          </p:cNvGrpSpPr>
          <p:nvPr/>
        </p:nvGrpSpPr>
        <p:grpSpPr>
          <a:xfrm>
            <a:off x="5250180" y="1267460"/>
            <a:ext cx="1691640" cy="615950"/>
            <a:chOff x="5250180" y="1267460"/>
            <a:chExt cx="1691640" cy="615950"/>
          </a:xfrm>
        </p:grpSpPr>
        <p:sp>
          <p:nvSpPr>
            <p:cNvPr id="10" name="Прямая соединительная линия 16"/>
            <p:cNvSpPr>
              <a:extLst>
                <a:ext uri="smNativeData">
                  <pr:smNativeData xmlns:pr="smNativeData" val="SMDATA_13_D2KiYR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DBxVAUMAAAAEAAAAAAAAAAAAAAAAAAAAAAAAAAeAAAAaAAAAAAAAAAAAAAAAAAAAAAAAAAAAAAAECcAABAnAAAAAAAAAAAAAAAAAAAAAAAAAAAAAAAAAAAAAAAAAAAAABQAAAAAAAAAwMD/AAAAAABkAAAAMgAAAAAAAABkAAAAAAAAAH9/fwAKAAAAHwAAAFQAAAAmJiYAAAAAAQAAAAAAAAAAAAAAAAAAAAAAAAAAAAAAAAAAAAAAAAAA////AH9/fwAAAAADzMzMAMDA/wB/f38AAAAAAAAAAAAAAAAAAAAAAAAAAAAhAAAAGAAAABQAAABMIAAAzAcAAEwgAACRCwAAAAAAACYAAAAIAAAA//////////8="/>
                </a:ext>
              </a:extLst>
            </p:cNvSpPr>
            <p:nvPr/>
          </p:nvSpPr>
          <p:spPr>
            <a:xfrm>
              <a:off x="5250180" y="1267460"/>
              <a:ext cx="0" cy="612775"/>
            </a:xfrm>
            <a:prstGeom prst="line">
              <a:avLst/>
            </a:prstGeom>
            <a:solidFill>
              <a:srgbClr val="262626"/>
            </a:solidFill>
            <a:ln w="6350" cap="flat" cmpd="sng" algn="ctr">
              <a:solidFill>
                <a:srgbClr val="FFFFFF"/>
              </a:solidFill>
              <a:prstDash val="solid"/>
              <a:headEnd type="none"/>
              <a:tailEnd type="none"/>
            </a:ln>
            <a:effectLst/>
          </p:spPr>
        </p:sp>
        <p:sp>
          <p:nvSpPr>
            <p:cNvPr id="9" name="Прямая соединительная линия 17"/>
            <p:cNvSpPr>
              <a:extLst>
                <a:ext uri="smNativeData">
                  <pr:smNativeData xmlns:pr="smNativeData" val="SMDATA_13_D2KiYR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mJiYAAAAAAQAAAAAAAAAAAAAAAAAAAAAAAAAAAAAAAAAAAAAAAAAA////AH9/fwAAAAADzMzMAMDA/wB/f38AAAAAAAAAAAAAAAAAAAAAAAAAAAAhAAAAGAAAABQAAAC0KgAAzAcAALQqAACRCwAAAAAAACYAAAAIAAAA//////////8="/>
                </a:ext>
              </a:extLst>
            </p:cNvSpPr>
            <p:nvPr/>
          </p:nvSpPr>
          <p:spPr>
            <a:xfrm>
              <a:off x="6941820" y="1267460"/>
              <a:ext cx="0" cy="612775"/>
            </a:xfrm>
            <a:prstGeom prst="line">
              <a:avLst/>
            </a:prstGeom>
            <a:solidFill>
              <a:srgbClr val="262626"/>
            </a:solidFill>
            <a:ln w="6350" cap="flat" cmpd="sng" algn="ctr">
              <a:solidFill>
                <a:srgbClr val="FFFFFF"/>
              </a:solidFill>
              <a:prstDash val="solid"/>
              <a:headEnd type="none"/>
              <a:tailEnd type="none"/>
            </a:ln>
            <a:effectLst/>
          </p:spPr>
        </p:sp>
        <p:sp>
          <p:nvSpPr>
            <p:cNvPr id="8" name="Прямая соединительная линия 18"/>
            <p:cNvSpPr>
              <a:extLst>
                <a:ext uri="smNativeData">
                  <pr:smNativeData xmlns:pr="smNativeData" val="SMDATA_13_D2KiYRMAAAAlAAAACgAAAA0AAAAAkAAAAEgAAACQAAAASAAAAAAAAAAAAAAAAAAAAAEAAABQAAAAAAAAAAAA4D8AAAAAAADgPwAAAAAAAOA/AAAAAAAA4D8AAAAAAADgPwAAAAAAAOA/AAAAAAAA4D8AAAAAAADgPwAAAAAAAOA/AAAAAAAA4D8CAAAAjAAAAAEAAAAAAAAAJiYmAP///wgAAAAAAAAAAAAAAAAAAAAAAAAAAAAAAAAAAAAAeAAAAAEAAABAAAAAAAAAAAAAAABaAAAAAAAAAAAAAAAAAAAAAAAAAAAAAAAAAAAAAAAAAAAAAAAAAAAAAAAAAAAAAAAAAAAAAAAAAAAAAAAAAAAAAAAAAAAAAAAAAAAAFAAAADwAAAABAAAAAAAAA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CyDhwcMAAAAEAAAAAAAAAAAAAAAAAAAAAAAAAAeAAAAaAAAAAAAAAAAAAAAAAAAAAAAAAAAAAAAECcAABAnAAAAAAAAAAAAAAAAAAAAAAAAAAAAAAAAAAAAAAAAAAAAABQAAAAAAAAAwMD/AAAAAABkAAAAMgAAAAAAAABkAAAAAAAAAH9/fwAKAAAAHwAAAFQAAAAmJiYAAAAAAQAAAAAAAAAAAAAAAAAAAAAAAAAAAAAAAAAAAAAAAAAA////AH9/fwAAAAADzMzMAMDA/wB/f38AAAAAAAAAAAAAAAAAAAAAAAAAAAAhAAAAGAAAABQAAABMIAAAlgsAALQqAACWCwAAAAAAACYAAAAIAAAA//////////8="/>
                </a:ext>
              </a:extLst>
            </p:cNvSpPr>
            <p:nvPr/>
          </p:nvSpPr>
          <p:spPr>
            <a:xfrm>
              <a:off x="5250180" y="1883410"/>
              <a:ext cx="1691640" cy="0"/>
            </a:xfrm>
            <a:prstGeom prst="line">
              <a:avLst/>
            </a:prstGeom>
            <a:solidFill>
              <a:srgbClr val="262626"/>
            </a:solidFill>
            <a:ln w="6350" cap="flat" cmpd="sng" algn="ctr">
              <a:solidFill>
                <a:srgbClr val="FFFFFF"/>
              </a:solidFill>
              <a:prstDash val="solid"/>
              <a:headEnd type="none"/>
              <a:tailEnd type="none"/>
            </a:ln>
            <a:effectLst/>
          </p:spPr>
        </p:sp>
      </p:grpSp>
      <p:sp>
        <p:nvSpPr>
          <p:cNvPr id="11" name="Текст 2"/>
          <p:cNvSpPr>
            <a:spLocks noGrp="1" noChangeArrowheads="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zRwAAARBAACdHwAAEAAAACYAAAAIAAAAAaAAAAAAAAA="/>
              </a:ext>
            </a:extLst>
          </p:cNvSpPr>
          <p:nvPr>
            <p:ph idx="1"/>
          </p:nvPr>
        </p:nvSpPr>
        <p:spPr>
          <a:xfrm>
            <a:off x="1629410" y="4681855"/>
            <a:ext cx="8939530" cy="457200"/>
          </a:xfrm>
        </p:spPr>
        <p:txBody>
          <a:bodyPr vert="horz" wrap="square" lIns="91440" tIns="45720" rIns="91440" bIns="45720" numCol="1" spcCol="215900" anchor="t">
            <a:prstTxWarp prst="textNoShape">
              <a:avLst/>
            </a:prstTxWarp>
          </a:bodyPr>
          <a:lstStyle>
            <a:lvl1pPr marL="0" indent="0" algn="ctr" defTabSz="914400">
              <a:buNone/>
              <a:tabLst>
                <a:tab pos="2633980" algn="l"/>
              </a:tabLst>
              <a:defRPr sz="1800" noProof="1">
                <a:solidFill>
                  <a:srgbClr val="0C0C0C"/>
                </a:solidFill>
                <a:effectLst/>
              </a:defRPr>
            </a:lvl1pPr>
            <a:lvl2pPr marL="457200" indent="0">
              <a:buNone/>
              <a:defRPr sz="1600" noProof="1">
                <a:solidFill>
                  <a:srgbClr val="8C8C8C"/>
                </a:solidFill>
              </a:defRPr>
            </a:lvl2pPr>
            <a:lvl3pPr marL="914400" indent="0">
              <a:buNone/>
              <a:defRPr sz="1600" noProof="1">
                <a:solidFill>
                  <a:srgbClr val="8C8C8C"/>
                </a:solidFill>
              </a:defRPr>
            </a:lvl3pPr>
            <a:lvl4pPr marL="1371600" indent="0">
              <a:buNone/>
              <a:defRPr sz="1400" noProof="1">
                <a:solidFill>
                  <a:srgbClr val="8C8C8C"/>
                </a:solidFill>
              </a:defRPr>
            </a:lvl4pPr>
            <a:lvl5pPr marL="1828800" indent="0">
              <a:buNone/>
              <a:defRPr sz="1400" noProof="1">
                <a:solidFill>
                  <a:srgbClr val="8C8C8C"/>
                </a:solidFill>
              </a:defRPr>
            </a:lvl5pPr>
            <a:lvl6pPr marL="2286000" indent="0">
              <a:buNone/>
              <a:defRPr lang="ru-ru" sz="1400">
                <a:solidFill>
                  <a:srgbClr val="8C8C8C"/>
                </a:solidFill>
              </a:defRPr>
            </a:lvl6pPr>
            <a:lvl7pPr marL="2743200" indent="0">
              <a:buNone/>
              <a:defRPr lang="ru-ru" sz="1400">
                <a:solidFill>
                  <a:srgbClr val="8C8C8C"/>
                </a:solidFill>
              </a:defRPr>
            </a:lvl7pPr>
            <a:lvl8pPr marL="3200400" indent="0">
              <a:buNone/>
              <a:defRPr lang="ru-ru" sz="1400">
                <a:solidFill>
                  <a:srgbClr val="8C8C8C"/>
                </a:solidFill>
              </a:defRPr>
            </a:lvl8pPr>
            <a:lvl9pPr marL="3657600" indent="0">
              <a:buNone/>
              <a:defRPr lang="ru-ru" sz="1400">
                <a:solidFill>
                  <a:srgbClr val="8C8C8C"/>
                </a:solidFill>
              </a:defRPr>
            </a:lvl9pPr>
          </a:lstStyle>
          <a:p>
            <a:pPr>
              <a:defRPr noProof="1"/>
            </a:pPr>
            <a:r>
              <a:t>Образец текста</a:t>
            </a:r>
          </a:p>
        </p:txBody>
      </p:sp>
      <p:sp>
        <p:nvSpPr>
          <p:cNvPr id="12" name="Дата 3"/>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4IAAARQgAAEgqAABXCwAAEAAAACYAAAAIAAAAAYAAAAAAAAA="/>
              </a:ext>
            </a:extLst>
          </p:cNvSpPr>
          <p:nvPr>
            <p:ph type="dt" sz="half" idx="10"/>
          </p:nvPr>
        </p:nvSpPr>
        <p:spPr>
          <a:xfrm>
            <a:off x="5318760" y="1344295"/>
            <a:ext cx="1554480" cy="499110"/>
          </a:xfrm>
        </p:spPr>
        <p:txBody>
          <a:bodyPr/>
          <a:lstStyle>
            <a:lvl1pPr algn="ctr">
              <a:defRPr lang="ru-ru" sz="1300" kern="1" spc="0" baseline="0">
                <a:solidFill>
                  <a:srgbClr val="FFFFFF"/>
                </a:solidFill>
                <a:latin typeface="Century Gothic" pitchFamily="0" charset="0"/>
                <a:ea typeface="Century Gothic" pitchFamily="0" charset="0"/>
                <a:cs typeface="Century Gothic"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ru-ru"/>
            </a:pPr>
            <a:fld id="{3CC7300F-41D1-92C6-9F7F-B7937E3169E2}" type="datetime1">
              <a:t>27.11.2021</a:t>
            </a:fld>
          </a:p>
        </p:txBody>
      </p:sp>
      <p:sp>
        <p:nvSpPr>
          <p:cNvPr id="13" name="Нижний колонтитул 4"/>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GCgAA2R8AANcsAABBIQAAEAAAACYAAAAIAAAAAYAAAAAAAAA="/>
              </a:ext>
            </a:extLst>
          </p:cNvSpPr>
          <p:nvPr>
            <p:ph type="ftr" sz="quarter" idx="11"/>
          </p:nvPr>
        </p:nvSpPr>
        <p:spPr>
          <a:xfrm>
            <a:off x="1629410" y="5177155"/>
            <a:ext cx="5659755" cy="228600"/>
          </a:xfrm>
        </p:spPr>
        <p:txBody>
          <a:bodyPr/>
          <a:lstStyle>
            <a:lvl1pPr algn="l">
              <a:defRPr lang="en-us">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14" name="Номер слайда 5"/>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uNAAA2R8AAPpAAABBIQAAEAAAACYAAAAIAAAAAYAAAAAAAAA="/>
              </a:ext>
            </a:extLst>
          </p:cNvSpPr>
          <p:nvPr>
            <p:ph type="sldNum" sz="quarter" idx="12"/>
          </p:nvPr>
        </p:nvSpPr>
        <p:spPr>
          <a:xfrm>
            <a:off x="8604250" y="5177155"/>
            <a:ext cx="1958340" cy="228600"/>
          </a:xfrm>
        </p:spPr>
        <p:txBody>
          <a:bodyPr/>
          <a:lstStyle>
            <a:lvl1pPr>
              <a:defRPr lang="en-us">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CC77B24-6AD1-928D-9F7F-9CD8353169C9}" type="slidenum">
              <a:t>‹#›</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Два объекта">
    <p:spTree>
      <p:nvGrpSpPr>
        <p:cNvPr id="1" name=""/>
        <p:cNvGrpSpPr/>
        <p:nvPr/>
      </p:nvGrpSpPr>
      <p:grpSpPr>
        <a:xfrm>
          <a:off x="0" y="0"/>
          <a:ext cx="0" cy="0"/>
          <a:chOff x="0" y="0"/>
          <a:chExt cx="0" cy="0"/>
        </a:xfrm>
      </p:grpSpPr>
      <p:sp>
        <p:nvSpPr>
          <p:cNvPr id="2" name="Заголовок 7"/>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AIAAAAAAAAA="/>
              </a:ext>
            </a:extLst>
          </p:cNvSpPr>
          <p:nvPr>
            <p:ph type="title"/>
          </p:nvPr>
        </p:nvSpPr>
        <p:spPr/>
        <p:txBody>
          <a:bodyPr/>
          <a:lstStyle>
            <a:lvl1pPr>
              <a:defRPr lang="ru-ru"/>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noProof="1"/>
            </a:pPr>
            <a:r>
              <a:rPr lang="ru-ru"/>
              <a:t>Образец заголовка</a:t>
            </a:r>
          </a:p>
        </p:txBody>
      </p:sp>
      <p:sp>
        <p:nvSpPr>
          <p:cNvPr id="3" name="Объект 2"/>
          <p:cNvSpPr>
            <a:spLocks noGrp="1" noChangeArrowheads="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8AwAAEAjAAAAJAAAEAAAACYAAAAIAAAAAYAAAAAAAAA="/>
              </a:ext>
            </a:extLst>
          </p:cNvSpPr>
          <p:nvPr>
            <p:ph idx="1"/>
          </p:nvPr>
        </p:nvSpPr>
        <p:spPr>
          <a:xfrm>
            <a:off x="1066800" y="2103120"/>
            <a:ext cx="4663440" cy="3749040"/>
          </a:xfrm>
        </p:spPr>
        <p:txBody>
          <a:bodyPr/>
          <a:lstStyle>
            <a:lvl1pPr>
              <a:defRPr sz="1800" noProof="1"/>
            </a:lvl1pPr>
            <a:lvl2pPr>
              <a:defRPr sz="1600" noProof="1"/>
            </a:lvl2pPr>
            <a:lvl3pPr>
              <a:defRPr sz="1400" noProof="1"/>
            </a:lvl3pPr>
            <a:lvl4pPr>
              <a:defRPr sz="1400" noProof="1"/>
            </a:lvl4pPr>
            <a:lvl5pPr>
              <a:defRPr sz="1400" noProof="1"/>
            </a:lvl5pPr>
            <a:lvl6pPr>
              <a:defRPr lang="ru-ru" sz="1400"/>
            </a:lvl6pPr>
            <a:lvl7pPr>
              <a:defRPr lang="ru-ru" sz="1400"/>
            </a:lvl7pPr>
            <a:lvl8pPr>
              <a:defRPr lang="ru-ru" sz="1400"/>
            </a:lvl8pPr>
            <a:lvl9pPr>
              <a:defRPr lang="ru-ru" sz="1400"/>
            </a:lvl9p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4" name="Объект 3"/>
          <p:cNvSpPr>
            <a:spLocks noGrp="1" noChangeArrowheads="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AJwAA8AwAAHBEAAAAJAAAEAAAACYAAAAIAAAAAYAAAAAAAAA="/>
              </a:ext>
            </a:extLst>
          </p:cNvSpPr>
          <p:nvPr>
            <p:ph idx="2"/>
          </p:nvPr>
        </p:nvSpPr>
        <p:spPr>
          <a:xfrm>
            <a:off x="6461760" y="2103120"/>
            <a:ext cx="4663440" cy="3749040"/>
          </a:xfrm>
        </p:spPr>
        <p:txBody>
          <a:bodyPr/>
          <a:lstStyle>
            <a:lvl1pPr>
              <a:defRPr sz="1800" noProof="1"/>
            </a:lvl1pPr>
            <a:lvl2pPr>
              <a:defRPr sz="1600" noProof="1"/>
            </a:lvl2pPr>
            <a:lvl3pPr>
              <a:defRPr sz="1400" noProof="1"/>
            </a:lvl3pPr>
            <a:lvl4pPr>
              <a:defRPr sz="1400" noProof="1"/>
            </a:lvl4pPr>
            <a:lvl5pPr>
              <a:defRPr sz="1400" noProof="1"/>
            </a:lvl5pPr>
            <a:lvl6pPr>
              <a:defRPr lang="ru-ru" sz="1400"/>
            </a:lvl6pPr>
            <a:lvl7pPr>
              <a:defRPr lang="ru-ru" sz="1400"/>
            </a:lvl7pPr>
            <a:lvl8pPr>
              <a:defRPr lang="ru-ru" sz="1400"/>
            </a:lvl8pPr>
            <a:lvl9pPr>
              <a:defRPr lang="ru-ru" sz="1400"/>
            </a:lvl9p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5" name="Дата 4"/>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type="dt" sz="half" idx="10"/>
          </p:nvPr>
        </p:nvSpPr>
        <p:spPr/>
        <p:txBody>
          <a:bodyPr/>
          <a:lstStyle>
            <a:lvl1pPr>
              <a:defRPr lang="ru-ru"/>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CC748EC-A2D1-92BE-9F7F-54EB06316901}" type="datetime1">
              <a:rPr lang="ru-ru"/>
              <a:t>27.11.2021</a:t>
            </a:fld>
          </a:p>
        </p:txBody>
      </p:sp>
      <p:sp>
        <p:nvSpPr>
          <p:cNvPr id="6" name="Нижний колонтитул 5"/>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type="ftr" sz="quarter" idx="11"/>
          </p:nvPr>
        </p:nvSpPr>
        <p:spPr/>
        <p:txBody>
          <a:bodyPr/>
          <a:lstStyle/>
          <a:p>
            <a:pPr>
              <a:defRPr lang="en-us"/>
            </a:pPr>
          </a:p>
        </p:txBody>
      </p:sp>
      <p:sp>
        <p:nvSpPr>
          <p:cNvPr id="7" name="Номер слайда 6"/>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AAAAAAAAAA="/>
              </a:ext>
            </a:extLst>
          </p:cNvSpPr>
          <p:nvPr>
            <p:ph type="sldNum" sz="quarter" idx="12"/>
          </p:nvPr>
        </p:nvSpPr>
        <p:spPr/>
        <p:txBody>
          <a:bodyPr/>
          <a:lstStyle/>
          <a:p>
            <a:pPr>
              <a:defRPr lang="en-us"/>
            </a:pPr>
            <a:fld id="{3CC76F8B-C5D1-9299-9F7F-33CC21316966}" type="slidenum">
              <a:t>‹#›</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AIAAAAAAAAA="/>
              </a:ext>
            </a:extLst>
          </p:cNvSpPr>
          <p:nvPr>
            <p:ph type="title"/>
          </p:nvPr>
        </p:nvSpPr>
        <p:spPr/>
        <p:txBody>
          <a:bodyPr/>
          <a:lstStyle>
            <a:lvl1pPr>
              <a:defRPr lang="ru-ru"/>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noProof="1"/>
            </a:pPr>
            <a:r>
              <a:rPr lang="ru-ru"/>
              <a:t>Образец заголовка</a:t>
            </a:r>
          </a:p>
        </p:txBody>
      </p:sp>
      <p:sp>
        <p:nvSpPr>
          <p:cNvPr id="3" name="Текст 2"/>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VBgAAwwwAAEUjAACzEAAAEAAAACYAAAAIAAAAgaAAAAAAAAA="/>
              </a:ext>
            </a:extLst>
          </p:cNvSpPr>
          <p:nvPr>
            <p:ph idx="1"/>
          </p:nvPr>
        </p:nvSpPr>
        <p:spPr>
          <a:xfrm>
            <a:off x="1069975" y="2074545"/>
            <a:ext cx="4663440" cy="640080"/>
          </a:xfrm>
        </p:spPr>
        <p:txBody>
          <a:bodyPr vert="horz" wrap="square" lIns="91440" tIns="45720" rIns="91440" bIns="45720" numCol="1" spcCol="215900" anchor="ctr">
            <a:prstTxWarp prst="textNoShape">
              <a:avLst/>
            </a:prstTxWarp>
          </a:bodyPr>
          <a:lstStyle>
            <a:lvl1pPr marL="0" indent="0" algn="l">
              <a:spcBef>
                <a:spcPts val="0"/>
              </a:spcBef>
              <a:buNone/>
              <a:defRPr sz="1900" b="1" i="0" noProof="1">
                <a:solidFill>
                  <a:schemeClr val="tx1"/>
                </a:solidFill>
                <a:latin typeface="Century Gothic" pitchFamily="0" charset="0"/>
                <a:ea typeface="Century Gothic" pitchFamily="0" charset="0"/>
                <a:cs typeface="Century Gothic" pitchFamily="0" charset="0"/>
              </a:defRPr>
            </a:lvl1pPr>
            <a:lvl2pPr marL="457200" indent="0">
              <a:buNone/>
              <a:defRPr sz="1800" b="1" noProof="1"/>
            </a:lvl2pPr>
            <a:lvl3pPr marL="914400" indent="0">
              <a:buNone/>
              <a:defRPr sz="1800" b="1" noProof="1"/>
            </a:lvl3pPr>
            <a:lvl4pPr marL="1371600" indent="0">
              <a:buNone/>
              <a:defRPr sz="1600" b="1" noProof="1"/>
            </a:lvl4pPr>
            <a:lvl5pPr marL="1828800" indent="0">
              <a:buNone/>
              <a:defRPr sz="1600" b="1" noProof="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a:defRPr noProof="1"/>
            </a:pPr>
            <a:r>
              <a:t>Образец текста</a:t>
            </a:r>
          </a:p>
        </p:txBody>
      </p:sp>
      <p:sp>
        <p:nvSpPr>
          <p:cNvPr id="4" name="Объект 3"/>
          <p:cNvSpPr>
            <a:spLocks noGrp="1" noChangeArrowheads="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VBgAALhEAAEUjAACkJAAAEAAAACYAAAAIAAAAAYAAAAAAAAA="/>
              </a:ext>
            </a:extLst>
          </p:cNvSpPr>
          <p:nvPr>
            <p:ph idx="2"/>
          </p:nvPr>
        </p:nvSpPr>
        <p:spPr>
          <a:xfrm>
            <a:off x="1069975" y="2792730"/>
            <a:ext cx="4663440" cy="3163570"/>
          </a:xfrm>
        </p:spPr>
        <p:txBody>
          <a:bodyPr/>
          <a:lstStyle>
            <a:lvl1pPr>
              <a:defRPr sz="1800" noProof="1"/>
            </a:lvl1pPr>
            <a:lvl2pPr>
              <a:defRPr sz="1600" noProof="1"/>
            </a:lvl2pPr>
            <a:lvl3pPr>
              <a:defRPr sz="1400" noProof="1"/>
            </a:lvl3pPr>
            <a:lvl4pPr>
              <a:defRPr sz="1400" noProof="1"/>
            </a:lvl4pPr>
            <a:lvl5pPr>
              <a:defRPr sz="1400" noProof="1"/>
            </a:lvl5pPr>
            <a:lvl6pPr>
              <a:defRPr lang="ru-ru" sz="1400"/>
            </a:lvl6pPr>
            <a:lvl7pPr>
              <a:defRPr lang="ru-ru" sz="1400"/>
            </a:lvl7pPr>
            <a:lvl8pPr>
              <a:defRPr lang="ru-ru" sz="1400"/>
            </a:lvl8pPr>
            <a:lvl9pPr>
              <a:defRPr lang="ru-ru" sz="1400"/>
            </a:lvl9p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p>
        </p:txBody>
      </p:sp>
      <p:sp>
        <p:nvSpPr>
          <p:cNvPr id="5" name="Текст 4"/>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7JwAAwwwAAGtEAACzEAAAEAAAACYAAAAIAAAAgaAAAAAAAAA="/>
              </a:ext>
            </a:extLst>
          </p:cNvSpPr>
          <p:nvPr>
            <p:ph idx="3"/>
          </p:nvPr>
        </p:nvSpPr>
        <p:spPr>
          <a:xfrm>
            <a:off x="6458585" y="2074545"/>
            <a:ext cx="4663440" cy="640080"/>
          </a:xfrm>
        </p:spPr>
        <p:txBody>
          <a:bodyPr vert="horz" wrap="square" lIns="91440" tIns="45720" rIns="91440" bIns="45720" numCol="1" spcCol="215900" anchor="ctr">
            <a:prstTxWarp prst="textNoShape">
              <a:avLst/>
            </a:prstTxWarp>
          </a:bodyPr>
          <a:lstStyle>
            <a:lvl1pPr marL="0" indent="0" algn="l">
              <a:spcBef>
                <a:spcPts val="0"/>
              </a:spcBef>
              <a:buNone/>
              <a:defRPr sz="1900" b="1" noProof="1">
                <a:solidFill>
                  <a:schemeClr val="tx1"/>
                </a:solidFill>
              </a:defRPr>
            </a:lvl1pPr>
            <a:lvl2pPr marL="457200" indent="0">
              <a:buNone/>
              <a:defRPr sz="1800" b="1" noProof="1"/>
            </a:lvl2pPr>
            <a:lvl3pPr marL="914400" indent="0">
              <a:buNone/>
              <a:defRPr sz="1800" b="1" noProof="1"/>
            </a:lvl3pPr>
            <a:lvl4pPr marL="1371600" indent="0">
              <a:buNone/>
              <a:defRPr sz="1600" b="1" noProof="1"/>
            </a:lvl4pPr>
            <a:lvl5pPr marL="1828800" indent="0">
              <a:buNone/>
              <a:defRPr sz="1600" b="1" noProof="1"/>
            </a:lvl5pPr>
            <a:lvl6pPr marL="2286000" indent="0">
              <a:buNone/>
              <a:defRPr lang="ru-ru" sz="1600" b="1"/>
            </a:lvl6pPr>
            <a:lvl7pPr marL="2743200" indent="0">
              <a:buNone/>
              <a:defRPr lang="ru-ru" sz="1600" b="1"/>
            </a:lvl7pPr>
            <a:lvl8pPr marL="3200400" indent="0">
              <a:buNone/>
              <a:defRPr lang="ru-ru" sz="1600" b="1"/>
            </a:lvl8pPr>
            <a:lvl9pPr marL="3657600" indent="0">
              <a:buNone/>
              <a:defRPr lang="ru-ru" sz="1600" b="1"/>
            </a:lvl9pPr>
          </a:lstStyle>
          <a:p>
            <a:pPr>
              <a:defRPr noProof="1"/>
            </a:pPr>
            <a:r>
              <a:t>Образец текста</a:t>
            </a:r>
          </a:p>
        </p:txBody>
      </p:sp>
      <p:sp>
        <p:nvSpPr>
          <p:cNvPr id="6" name="Объект 5"/>
          <p:cNvSpPr>
            <a:spLocks noGrp="1" noChangeArrowheads="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7JwAALhEAAGtEAAClJAAAEAAAACYAAAAIAAAAAYAAAAAAAAA="/>
              </a:ext>
            </a:extLst>
          </p:cNvSpPr>
          <p:nvPr>
            <p:ph idx="4"/>
          </p:nvPr>
        </p:nvSpPr>
        <p:spPr>
          <a:xfrm>
            <a:off x="6458585" y="2792730"/>
            <a:ext cx="4663440" cy="3164205"/>
          </a:xfrm>
        </p:spPr>
        <p:txBody>
          <a:bodyPr/>
          <a:lstStyle>
            <a:lvl1pPr>
              <a:defRPr sz="1800" noProof="1"/>
            </a:lvl1pPr>
            <a:lvl2pPr>
              <a:defRPr sz="1600" noProof="1"/>
            </a:lvl2pPr>
            <a:lvl3pPr>
              <a:defRPr sz="1400" noProof="1"/>
            </a:lvl3pPr>
            <a:lvl4pPr>
              <a:defRPr sz="1400" noProof="1"/>
            </a:lvl4pPr>
            <a:lvl5pPr>
              <a:defRPr sz="1400" noProof="1"/>
            </a:lvl5pPr>
            <a:lvl6pPr>
              <a:defRPr lang="ru-ru" sz="1400"/>
            </a:lvl6pPr>
            <a:lvl7pPr>
              <a:defRPr lang="ru-ru" sz="1400"/>
            </a:lvl7pPr>
            <a:lvl8pPr>
              <a:defRPr lang="ru-ru" sz="1400"/>
            </a:lvl8pPr>
            <a:lvl9pPr>
              <a:defRPr lang="ru-ru" sz="1400"/>
            </a:lvl9p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p>
        </p:txBody>
      </p:sp>
      <p:sp>
        <p:nvSpPr>
          <p:cNvPr id="7" name="Дата 6"/>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type="dt" sz="half" idx="10"/>
          </p:nvPr>
        </p:nvSpPr>
        <p:spPr/>
        <p:txBody>
          <a:bodyPr/>
          <a:lstStyle>
            <a:lvl1pPr>
              <a:defRPr lang="ru-ru"/>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CC77D0A-44D1-928B-9F7F-B2DE333169E7}" type="datetime1">
              <a:rPr lang="ru-ru"/>
              <a:t>27.11.2021</a:t>
            </a:fld>
          </a:p>
        </p:txBody>
      </p:sp>
      <p:sp>
        <p:nvSpPr>
          <p:cNvPr id="8" name="Нижний колонтитул 7"/>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type="ftr" sz="quarter" idx="11"/>
          </p:nvPr>
        </p:nvSpPr>
        <p:spPr/>
        <p:txBody>
          <a:bodyPr/>
          <a:lstStyle/>
          <a:p>
            <a:pPr>
              <a:defRPr lang="en-us"/>
            </a:pPr>
          </a:p>
        </p:txBody>
      </p:sp>
      <p:sp>
        <p:nvSpPr>
          <p:cNvPr id="9" name="Номер слайда 8"/>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AAAAAAAAAA="/>
              </a:ext>
            </a:extLst>
          </p:cNvSpPr>
          <p:nvPr>
            <p:ph type="sldNum" sz="quarter" idx="12"/>
          </p:nvPr>
        </p:nvSpPr>
        <p:spPr/>
        <p:txBody>
          <a:bodyPr/>
          <a:lstStyle/>
          <a:p>
            <a:pPr>
              <a:defRPr lang="en-us"/>
            </a:pPr>
            <a:fld id="{3CC73D59-17D1-92CB-9F7F-E19E733169B4}" type="slidenum">
              <a:t>‹#›</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AIAAAAAAAAA="/>
              </a:ext>
            </a:extLst>
          </p:cNvSpPr>
          <p:nvPr>
            <p:ph type="title"/>
          </p:nvPr>
        </p:nvSpPr>
        <p:spPr/>
        <p:txBody>
          <a:bodyPr/>
          <a:lstStyle>
            <a:lvl1pPr>
              <a:defRPr noProof="1"/>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noProof="1"/>
            </a:pPr>
            <a:r>
              <a:rPr lang="ru-ru"/>
              <a:t>Образец заголовка</a:t>
            </a:r>
          </a:p>
        </p:txBody>
      </p:sp>
      <p:sp>
        <p:nvSpPr>
          <p:cNvPr id="3" name="Дата 2"/>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type="dt" sz="half" idx="10"/>
          </p:nvPr>
        </p:nvSpPr>
        <p:spPr/>
        <p:txBody>
          <a:bodyPr/>
          <a:lstStyle>
            <a:lvl1pPr>
              <a:defRPr lang="ru-ru"/>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CC711D9-97D1-92E7-9F7F-61B25F316934}" type="datetime1">
              <a:rPr lang="ru-ru"/>
              <a:t>27.11.2021</a:t>
            </a:fld>
          </a:p>
        </p:txBody>
      </p:sp>
      <p:sp>
        <p:nvSpPr>
          <p:cNvPr id="4" name="Нижний колонтитул 3"/>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type="ftr" sz="quarter" idx="11"/>
          </p:nvPr>
        </p:nvSpPr>
        <p:spPr/>
        <p:txBody>
          <a:bodyPr/>
          <a:lstStyle/>
          <a:p>
            <a:pPr>
              <a:defRPr lang="en-us"/>
            </a:pPr>
          </a:p>
        </p:txBody>
      </p:sp>
      <p:sp>
        <p:nvSpPr>
          <p:cNvPr id="5" name="Номер слайда 4"/>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AAAAAAAAAA="/>
              </a:ext>
            </a:extLst>
          </p:cNvSpPr>
          <p:nvPr>
            <p:ph type="sldNum" sz="quarter" idx="12"/>
          </p:nvPr>
        </p:nvSpPr>
        <p:spPr/>
        <p:txBody>
          <a:bodyPr/>
          <a:lstStyle/>
          <a:p>
            <a:pPr>
              <a:defRPr lang="en-us"/>
            </a:pPr>
            <a:fld id="{3CC75573-3DD1-92A3-9F7F-CBF61B31699E}" type="slidenum">
              <a:t>‹#›</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Пустой слайд">
    <p:spTree>
      <p:nvGrpSpPr>
        <p:cNvPr id="1" name=""/>
        <p:cNvGrpSpPr/>
        <p:nvPr/>
      </p:nvGrpSpPr>
      <p:grpSpPr>
        <a:xfrm>
          <a:off x="0" y="0"/>
          <a:ext cx="0" cy="0"/>
          <a:chOff x="0" y="0"/>
          <a:chExt cx="0" cy="0"/>
        </a:xfrm>
      </p:grpSpPr>
      <p:sp>
        <p:nvSpPr>
          <p:cNvPr id="2" name="Дата 1"/>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AIAAAAAAAAA="/>
              </a:ext>
            </a:extLst>
          </p:cNvSpPr>
          <p:nvPr>
            <p:ph type="dt" sz="half" idx="10"/>
          </p:nvPr>
        </p:nvSpPr>
        <p:spPr/>
        <p:txBody>
          <a:bodyPr/>
          <a:lstStyle>
            <a:lvl1pPr>
              <a:defRPr lang="ru-ru"/>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CC75366-28D1-92A5-9F7F-DEF01D31698B}" type="datetime1">
              <a:rPr lang="ru-ru"/>
              <a:t>27.11.2021</a:t>
            </a:fld>
          </a:p>
        </p:txBody>
      </p:sp>
      <p:sp>
        <p:nvSpPr>
          <p:cNvPr id="3" name="Нижний колонтитул 2"/>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AAAAAAAAAAA="/>
              </a:ext>
            </a:extLst>
          </p:cNvSpPr>
          <p:nvPr>
            <p:ph type="ftr" sz="quarter" idx="11"/>
          </p:nvPr>
        </p:nvSpPr>
        <p:spPr/>
        <p:txBody>
          <a:bodyPr/>
          <a:lstStyle/>
          <a:p>
            <a:pPr>
              <a:defRPr lang="en-us"/>
            </a:pPr>
          </a:p>
        </p:txBody>
      </p:sp>
      <p:sp>
        <p:nvSpPr>
          <p:cNvPr id="4" name="Номер слайда 3"/>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AAAAAAAAAAA="/>
              </a:ext>
            </a:extLst>
          </p:cNvSpPr>
          <p:nvPr>
            <p:ph type="sldNum" sz="quarter" idx="12"/>
          </p:nvPr>
        </p:nvSpPr>
        <p:spPr/>
        <p:txBody>
          <a:bodyPr/>
          <a:lstStyle/>
          <a:p>
            <a:pPr>
              <a:defRPr lang="en-us"/>
            </a:pPr>
            <a:fld id="{3CC75846-08D1-92AE-9F7F-FEFB163169AB}" type="slidenum">
              <a:t>‹#›</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objTx" preserve="1">
  <p:cSld name="Объект с подписью">
    <p:spTree>
      <p:nvGrpSpPr>
        <p:cNvPr id="1" name=""/>
        <p:cNvGrpSpPr/>
        <p:nvPr/>
      </p:nvGrpSpPr>
      <p:grpSpPr>
        <a:xfrm>
          <a:off x="0" y="0"/>
          <a:ext cx="0" cy="0"/>
          <a:chOff x="0" y="0"/>
          <a:chExt cx="0" cy="0"/>
        </a:xfrm>
      </p:grpSpPr>
      <p:sp>
        <p:nvSpPr>
          <p:cNvPr id="2" name="Прямоугольник 9"/>
          <p:cNvSpPr>
            <a:extLst>
              <a:ext uri="smNativeData">
                <pr:smNativeData xmlns:pr="smNativeData" val="SMDATA_13_D2KiYRMAAAAlAAAAZAAAAA0AAAAAkAAAAEgAAACQAAAASAAAAAAAAAAAAAAAAAAAAAEAAABQAAAAAAAAAAAA4D8AAAAAAADgPwAAAAAAAOA/AAAAAAAA4D8AAAAAAADgPwAAAAAAAOA/AAAAAAAA4D8AAAAAAADgPwAAAAAAAOA/AAAAAAAA4D8CAAAAjAAAAAEAAAAAAAAA2NjYAP///wgp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Y2NgAAAAAAQAAAAAAAAAAAAAAAAAAAAAAAAAAAAAAAAAAAAAAAAAAQWsvAH9/fwAAAAADzMzMAMDA/wB/f38AAAAAAAAAAAAAAAAAAAAAAAAAAAAhAAAAGAAAABQAAADzMQAAdgEAAH1JAAC6KAAAEAAAACYAAAAIAAAA//////////8="/>
              </a:ext>
            </a:extLst>
          </p:cNvSpPr>
          <p:nvPr/>
        </p:nvSpPr>
        <p:spPr>
          <a:xfrm>
            <a:off x="8119745" y="237490"/>
            <a:ext cx="3826510" cy="6383020"/>
          </a:xfrm>
          <a:prstGeom prst="rect">
            <a:avLst/>
          </a:prstGeom>
          <a:solidFill>
            <a:srgbClr val="D8D8D8">
              <a:alpha val="59000"/>
            </a:srgbClr>
          </a:solidFill>
          <a:ln>
            <a:noFill/>
          </a:ln>
          <a:effectLst/>
        </p:spPr>
      </p:sp>
      <p:sp>
        <p:nvSpPr>
          <p:cNvPr id="3" name="Прямоугольник 12"/>
          <p:cNvSpPr>
            <a:extLst>
              <a:ext uri="smNativeData">
                <pr:smNativeData xmlns:pr="smNativeData" val="SMDATA_13_D2KiYRMAAAAlAAAAZA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D8/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AAAAQAAAAAAAAAAAAAAAAAAAAAAAAAAAAAAAAAAAAAAAAAAPz8/AH9/fwAAAAADzMzMAMDA/wB/f38AAAAAAAAAAAAAAAAAAAAAAAAAAAAhAAAAGAAAABQAAADHMgAATgIAAKlIAADiJwAAEAAAACYAAAAIAAAA//////////8="/>
              </a:ext>
            </a:extLst>
          </p:cNvSpPr>
          <p:nvPr/>
        </p:nvSpPr>
        <p:spPr>
          <a:xfrm>
            <a:off x="8254365" y="374650"/>
            <a:ext cx="3557270" cy="6108700"/>
          </a:xfrm>
          <a:prstGeom prst="rect">
            <a:avLst/>
          </a:prstGeom>
          <a:noFill/>
          <a:ln w="6350" cap="flat" cmpd="sng" algn="ctr">
            <a:solidFill>
              <a:srgbClr val="3F3F3F"/>
            </a:solidFill>
            <a:prstDash val="solid"/>
            <a:headEnd type="none"/>
            <a:tailEnd type="none"/>
          </a:ln>
          <a:effectLst/>
        </p:spPr>
      </p:sp>
      <p:sp>
        <p:nvSpPr>
          <p:cNvPr id="4" name="Заголовок 1"/>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NAAAvQMAAHtHAADdDQAAEAAAACYAAAAIAAAAgaAAAAAAAAA="/>
              </a:ext>
            </a:extLst>
          </p:cNvSpPr>
          <p:nvPr>
            <p:ph type="title"/>
          </p:nvPr>
        </p:nvSpPr>
        <p:spPr>
          <a:xfrm>
            <a:off x="8458200" y="607695"/>
            <a:ext cx="3161665" cy="1645920"/>
          </a:xfrm>
        </p:spPr>
        <p:txBody>
          <a:bodyPr vert="horz" wrap="square" lIns="91440" tIns="45720" rIns="91440" bIns="45720" numCol="1" spcCol="215900" anchor="b">
            <a:prstTxWarp prst="textNoShape">
              <a:avLst/>
            </a:prstTxWarp>
          </a:bodyPr>
          <a:lstStyle>
            <a:lvl1pPr algn="l" defTabSz="914400">
              <a:lnSpc>
                <a:spcPct val="100000"/>
              </a:lnSpc>
              <a:spcBef>
                <a:spcPts val="0"/>
              </a:spcBef>
              <a:buNone/>
              <a:tabLst/>
              <a:defRPr lang="ru-ru" sz="3200" b="0" kern="1" spc="0" baseline="0">
                <a:solidFill>
                  <a:schemeClr val="tx1"/>
                </a:solidFill>
                <a:effectLst/>
                <a:latin typeface="Century Gothic" pitchFamily="0" charset="0"/>
                <a:ea typeface="Century Gothic" pitchFamily="0" charset="0"/>
                <a:cs typeface="Century Gothic" pitchFamily="0" charset="0"/>
              </a:defRPr>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lang="ru-ru"/>
            </a:pPr>
            <a:r>
              <a:t>Образец заголовка</a:t>
            </a:r>
          </a:p>
        </p:txBody>
      </p:sp>
      <p:sp>
        <p:nvSpPr>
          <p:cNvPr id="5" name="Объект 2"/>
          <p:cNvSpPr>
            <a:spLocks noGrp="1" noChangeArrowheads="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GguAACQJAAAEAAAACYAAAAIAAAAAYAAAAAAAAA="/>
              </a:ext>
            </a:extLst>
          </p:cNvSpPr>
          <p:nvPr>
            <p:ph idx="1"/>
          </p:nvPr>
        </p:nvSpPr>
        <p:spPr>
          <a:xfrm>
            <a:off x="685800" y="609600"/>
            <a:ext cx="6858000" cy="5334000"/>
          </a:xfrm>
        </p:spPr>
        <p:txBody>
          <a:bodyPr/>
          <a:lstStyle>
            <a:lvl1pPr>
              <a:defRPr sz="1900" noProof="1"/>
            </a:lvl1pPr>
            <a:lvl2pPr>
              <a:defRPr sz="1600" noProof="1"/>
            </a:lvl2pPr>
            <a:lvl3pPr>
              <a:defRPr sz="1400" noProof="1"/>
            </a:lvl3pPr>
            <a:lvl4pPr>
              <a:defRPr sz="1400" noProof="1"/>
            </a:lvl4pPr>
            <a:lvl5pPr>
              <a:defRPr sz="1400" noProof="1"/>
            </a:lvl5pPr>
            <a:lvl6pPr>
              <a:defRPr lang="ru-ru" sz="1400"/>
            </a:lvl6pPr>
            <a:lvl7pPr>
              <a:defRPr lang="ru-ru" sz="1400"/>
            </a:lvl7pPr>
            <a:lvl8pPr>
              <a:defRPr lang="ru-ru" sz="1400"/>
            </a:lvl8pPr>
            <a:lvl9pPr>
              <a:defRPr lang="ru-ru" sz="1400"/>
            </a:lvl9pPr>
          </a:lstStyle>
          <a:p>
            <a:pPr>
              <a:defRPr noProof="1"/>
            </a:pPr>
            <a:r>
              <a:t>Образец текста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6" name="Текст 3"/>
          <p:cNvSpPr>
            <a:spLocks noGrp="1" noChangeArrowheads="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INAAAYA4AAHtHAACQJAAAEAAAACYAAAAIAAAAAaAAAAAAAAA="/>
              </a:ext>
            </a:extLst>
          </p:cNvSpPr>
          <p:nvPr>
            <p:ph idx="2"/>
          </p:nvPr>
        </p:nvSpPr>
        <p:spPr>
          <a:xfrm>
            <a:off x="8458200" y="2336800"/>
            <a:ext cx="3161665" cy="3606800"/>
          </a:xfrm>
        </p:spPr>
        <p:txBody>
          <a:bodyPr vert="horz" wrap="square" lIns="91440" tIns="45720" rIns="91440" bIns="45720" numCol="1" spcCol="215900" anchor="t">
            <a:prstTxWarp prst="textNoShape">
              <a:avLst/>
            </a:prstTxWarp>
          </a:bodyPr>
          <a:lstStyle>
            <a:lvl1pPr marL="0" indent="0">
              <a:lnSpc>
                <a:spcPct val="110000"/>
              </a:lnSpc>
              <a:spcBef>
                <a:spcPts val="800"/>
              </a:spcBef>
              <a:buNone/>
              <a:defRPr sz="1800" noProof="1">
                <a:solidFill>
                  <a:schemeClr val="tx1"/>
                </a:solidFill>
              </a:defRPr>
            </a:lvl1pPr>
            <a:lvl2pPr marL="457200" indent="0">
              <a:buNone/>
              <a:defRPr sz="1200" noProof="1"/>
            </a:lvl2pPr>
            <a:lvl3pPr marL="914400" indent="0">
              <a:buNone/>
              <a:defRPr sz="1000" noProof="1"/>
            </a:lvl3pPr>
            <a:lvl4pPr marL="1371600" indent="0">
              <a:buNone/>
              <a:defRPr sz="900" noProof="1"/>
            </a:lvl4pPr>
            <a:lvl5pPr marL="1828800" indent="0">
              <a:buNone/>
              <a:defRPr sz="900" noProof="1"/>
            </a:lvl5pPr>
            <a:lvl6pPr marL="2286000" indent="0">
              <a:buNone/>
              <a:defRPr lang="ru-ru" sz="900"/>
            </a:lvl6pPr>
            <a:lvl7pPr marL="2743200" indent="0">
              <a:buNone/>
              <a:defRPr lang="ru-ru" sz="900"/>
            </a:lvl7pPr>
            <a:lvl8pPr marL="3200400" indent="0">
              <a:buNone/>
              <a:defRPr lang="ru-ru" sz="900"/>
            </a:lvl8pPr>
            <a:lvl9pPr marL="3657600" indent="0">
              <a:buNone/>
              <a:defRPr lang="ru-ru" sz="900"/>
            </a:lvl9pPr>
          </a:lstStyle>
          <a:p>
            <a:pPr>
              <a:defRPr noProof="1"/>
            </a:pPr>
            <a:r>
              <a:t>Образец текста</a:t>
            </a:r>
          </a:p>
        </p:txBody>
      </p:sp>
      <p:sp>
        <p:nvSpPr>
          <p:cNvPr id="7" name="Дата 7"/>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gIgAAICUAAGguAABgJwAAEAAAACYAAAAIAAAAAYAAAAAAAAA="/>
              </a:ext>
            </a:extLst>
          </p:cNvSpPr>
          <p:nvPr>
            <p:ph type="dt" sz="half" idx="10"/>
          </p:nvPr>
        </p:nvSpPr>
        <p:spPr>
          <a:xfrm>
            <a:off x="5588000" y="6035040"/>
            <a:ext cx="1955800" cy="365760"/>
          </a:xfrm>
        </p:spPr>
        <p:txBody>
          <a:bodyPr/>
          <a:lstStyle>
            <a:lvl1pPr>
              <a:defRPr lang="ru-ru">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CC73D1D-53D1-92CB-9F7F-A59E733169F0}" type="datetime1">
              <a:rPr lang="ru-ru"/>
              <a:t>27.11.2021</a:t>
            </a:fld>
          </a:p>
        </p:txBody>
      </p:sp>
      <p:sp>
        <p:nvSpPr>
          <p:cNvPr id="8" name="Нижний колонтитул 8"/>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CUAAGwgAABgJwAAEAAAACYAAAAIAAAAAYAAAAAAAAA="/>
              </a:ext>
            </a:extLst>
          </p:cNvSpPr>
          <p:nvPr>
            <p:ph type="ftr" sz="quarter" idx="11"/>
          </p:nvPr>
        </p:nvSpPr>
        <p:spPr>
          <a:xfrm>
            <a:off x="685800" y="6035040"/>
            <a:ext cx="4584700" cy="365760"/>
          </a:xfrm>
        </p:spPr>
        <p:txBody>
          <a:bodyPr/>
          <a:lstStyle>
            <a:lvl1pPr algn="l">
              <a:defRPr lang="en-us"/>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9" name="Номер слайда 10"/>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1PwAAICUAAHtHAABgJwAAEAAAACYAAAAIAAAAAYAAAAAAAAA="/>
              </a:ext>
            </a:extLst>
          </p:cNvSpPr>
          <p:nvPr>
            <p:ph type="sldNum" sz="quarter" idx="12"/>
          </p:nvPr>
        </p:nvSpPr>
        <p:spPr>
          <a:xfrm>
            <a:off x="10396855" y="6035040"/>
            <a:ext cx="1223010" cy="365760"/>
          </a:xfrm>
        </p:spPr>
        <p:txBody>
          <a:bodyPr/>
          <a:lstStyle>
            <a:lvl1pPr>
              <a:defRPr lang="ru-ru">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CC71F08-46D1-92E9-9F7F-B0BC513169E5}" type="slidenum">
              <a:t>‹#›</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picTx" preserve="1">
  <p:cSld name="Рисунок с подписью">
    <p:spTree>
      <p:nvGrpSpPr>
        <p:cNvPr id="1" name=""/>
        <p:cNvGrpSpPr/>
        <p:nvPr/>
      </p:nvGrpSpPr>
      <p:grpSpPr>
        <a:xfrm>
          <a:off x="0" y="0"/>
          <a:ext cx="0" cy="0"/>
          <a:chOff x="0" y="0"/>
          <a:chExt cx="0" cy="0"/>
        </a:xfrm>
      </p:grpSpPr>
      <p:sp>
        <p:nvSpPr>
          <p:cNvPr id="2" name="Прямоугольник 10"/>
          <p:cNvSpPr>
            <a:extLst>
              <a:ext uri="smNativeData">
                <pr:smNativeData xmlns:pr="smNativeData" val="SMDATA_13_D2KiYRMAAAAlAAAAZAAAAA0AAAAAkAAAAEgAAACQAAAASAAAAAAAAAAAAAAAAAAAAAEAAABQAAAAAAAAAAAA4D8AAAAAAADgPwAAAAAAAOA/AAAAAAAA4D8AAAAAAADgPwAAAAAAAOA/AAAAAAAA4D8AAAAAAADgPwAAAAAAAOA/AAAAAAAA4D8CAAAAjAAAAAEAAAAAAAAA2NjYAP///wgpAAAAAAAAAAAAAAAAAAAAAAAAAAAAAAAAAAAAZAAAAAEAAABAAAAAAAAAAAAAAAA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Y2NgAAAAAAQAAAAAAAAAAAAAAAAAAAAAAAAAAAAAAAAAAAAAAAAAAQWsvAH9/fwAAAAADzMzMAMDA/wB/f38AAAAAAAAAAAAAAAAAAAAAAAAAAAAhAAAAGAAAABQAAADzMQAAdgEAAH1JAAC6KAAAEAAAACYAAAAIAAAA//////////8="/>
              </a:ext>
            </a:extLst>
          </p:cNvSpPr>
          <p:nvPr/>
        </p:nvSpPr>
        <p:spPr>
          <a:xfrm>
            <a:off x="8119745" y="237490"/>
            <a:ext cx="3826510" cy="6383020"/>
          </a:xfrm>
          <a:prstGeom prst="rect">
            <a:avLst/>
          </a:prstGeom>
          <a:solidFill>
            <a:srgbClr val="D8D8D8">
              <a:alpha val="59000"/>
            </a:srgbClr>
          </a:solidFill>
          <a:ln>
            <a:noFill/>
          </a:ln>
          <a:effectLst/>
        </p:spPr>
      </p:sp>
      <p:sp>
        <p:nvSpPr>
          <p:cNvPr id="3" name="Рисунок 2"/>
          <p:cNvSpPr>
            <a:spLocks noGrp="1" noChangeArrowheads="1"/>
            <a:extLst>
              <a:ext uri="smNativeData">
                <pr:smNativeData xmlns:pr="smNativeData" val="SMDATA_13_D2KiYRMAAAAlAAAAZAAAAC0AAAAAkAAAAEgAAACQAAAASAAAAAAAAAAAAAAAAAAAAAEAAABQAAAAAAAAAAAA4D8AAAAAAADgPwAAAAAAAOA/AAAAAAAA4D8AAAAAAADgPwAAAAAAAOA/AAAAAAAA4D8AAAAAAADgPwAAAAAAAOA/AAAAAAAA4D8CAAAAjAAAAAEAAAAAAAAAlci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VyIAAAAAAAQAAAAAAAAAAAAAAAAAAAAAAAAAAAAAAAAAAAAAAAAAAAAAAAn9/fwAAAAADzMzMAMDA/wB/f38AAAAAAAAAAAAAAAAAAAAAAAAAAAAhAAAAGAAAABQAAABoAQAAdgEAAMAwAAC6KAAAEAAAACYAAAAIAAAAAYAAAP8fAAA="/>
              </a:ext>
            </a:extLst>
          </p:cNvSpPr>
          <p:nvPr>
            <p:ph type="pic" idx="1"/>
          </p:nvPr>
        </p:nvSpPr>
        <p:spPr>
          <a:xfrm>
            <a:off x="228600" y="237490"/>
            <a:ext cx="7696200" cy="6383020"/>
          </a:xfrm>
          <a:solidFill>
            <a:srgbClr val="95C880"/>
          </a:solidFill>
          <a:ln>
            <a:noFill/>
          </a:ln>
        </p:spPr>
        <p:txBody>
          <a:bodyPr/>
          <a:lstStyle>
            <a:lvl1pPr marL="0" indent="0">
              <a:buNone/>
              <a:defRPr sz="3200" noProof="1"/>
            </a:lvl1pPr>
            <a:lvl2pPr marL="457200" indent="0">
              <a:buNone/>
              <a:defRPr sz="2800" noProof="1"/>
            </a:lvl2pPr>
            <a:lvl3pPr marL="914400" indent="0">
              <a:buNone/>
              <a:defRPr sz="2400" noProof="1"/>
            </a:lvl3pPr>
            <a:lvl4pPr marL="1371600" indent="0">
              <a:buNone/>
              <a:defRPr sz="2000" noProof="1"/>
            </a:lvl4pPr>
            <a:lvl5pPr marL="1828800" indent="0">
              <a:buNone/>
              <a:defRPr sz="2000" noProof="1"/>
            </a:lvl5pPr>
            <a:lvl6pPr marL="2286000" indent="0">
              <a:buNone/>
              <a:defRPr lang="ru-ru" sz="2000"/>
            </a:lvl6pPr>
            <a:lvl7pPr marL="2743200" indent="0">
              <a:buNone/>
              <a:defRPr lang="ru-ru" sz="2000"/>
            </a:lvl7pPr>
            <a:lvl8pPr marL="3200400" indent="0">
              <a:buNone/>
              <a:defRPr lang="ru-ru" sz="2000"/>
            </a:lvl8pPr>
            <a:lvl9pPr marL="3657600" indent="0">
              <a:buNone/>
              <a:defRPr lang="ru-ru" sz="2000"/>
            </a:lvl9pPr>
          </a:lstStyle>
          <a:p>
            <a:pPr>
              <a:defRPr noProof="1"/>
            </a:pPr>
            <a:r>
              <a:t>Вставка рисунка</a:t>
            </a:r>
            <a:endParaRPr lang="en-us"/>
          </a:p>
        </p:txBody>
      </p:sp>
      <p:sp>
        <p:nvSpPr>
          <p:cNvPr id="4" name="Дата 4"/>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VIgAAICUAAJQvAABgJwAAEAAAACYAAAAIAAAAAYAAAAAAAAA="/>
              </a:ext>
            </a:extLst>
          </p:cNvSpPr>
          <p:nvPr>
            <p:ph type="dt" sz="half" idx="10"/>
          </p:nvPr>
        </p:nvSpPr>
        <p:spPr>
          <a:xfrm>
            <a:off x="5662295" y="6035040"/>
            <a:ext cx="2072005" cy="365760"/>
          </a:xfrm>
        </p:spPr>
        <p:txBody>
          <a:bodyPr/>
          <a:lstStyle>
            <a:lvl1pPr>
              <a:defRPr lang="ru-ru" b="1">
                <a:solidFill>
                  <a:srgbClr val="FFFFFF"/>
                </a:solidFill>
                <a:effectLst>
                  <a:outerShdw dist="63500" dir="3600000" algn="tl" rotWithShape="0">
                    <a:srgbClr val="000000">
                      <a:alpha val="40000"/>
                    </a:srgbClr>
                  </a:outerShdw>
                </a:effectLst>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CC77E65-2BD1-9288-9F7F-DDDD30316988}" type="datetime1">
              <a:rPr lang="ru-ru"/>
              <a:t>27.11.2021</a:t>
            </a:fld>
          </a:p>
        </p:txBody>
      </p:sp>
      <p:sp>
        <p:nvSpPr>
          <p:cNvPr id="5" name="Нижний колонтитул 5"/>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FAwAAICUAAP4fAABgJwAAEAAAACYAAAAIAAAAAYAAAAAAAAA="/>
              </a:ext>
            </a:extLst>
          </p:cNvSpPr>
          <p:nvPr>
            <p:ph type="ftr" sz="quarter" idx="11"/>
          </p:nvPr>
        </p:nvSpPr>
        <p:spPr>
          <a:xfrm>
            <a:off x="612775" y="6035040"/>
            <a:ext cx="4587875" cy="365760"/>
          </a:xfrm>
        </p:spPr>
        <p:txBody>
          <a:bodyPr/>
          <a:lstStyle>
            <a:lvl1pPr marL="0" algn="l" defTabSz="914400">
              <a:tabLst/>
              <a:defRPr lang="en-us" sz="1000" b="1" kern="1">
                <a:solidFill>
                  <a:srgbClr val="FFFFFF"/>
                </a:solidFill>
                <a:effectLst>
                  <a:outerShdw dist="63500" dir="3600000" algn="tl" rotWithShape="0">
                    <a:srgbClr val="000000">
                      <a:alpha val="40000"/>
                    </a:srgbClr>
                  </a:outerShdw>
                </a:effectLst>
                <a:latin typeface="Century Gothic" pitchFamily="0" charset="0"/>
                <a:ea typeface="Century Gothic" pitchFamily="0" charset="0"/>
                <a:cs typeface="Century Gothic" pitchFamily="0"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6" name="Номер слайда 6"/>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1PwAAICUAAH5HAABgJwAAEAAAACYAAAAIAAAAAQAAAAAAAAA="/>
              </a:ext>
            </a:extLst>
          </p:cNvSpPr>
          <p:nvPr>
            <p:ph type="sldNum" sz="quarter" idx="12"/>
          </p:nvPr>
        </p:nvSpPr>
        <p:spPr>
          <a:xfrm>
            <a:off x="10396855" y="6035040"/>
            <a:ext cx="1224915" cy="365760"/>
          </a:xfrm>
        </p:spPr>
        <p:txBody>
          <a:bodyPr/>
          <a:lstStyle/>
          <a:p>
            <a:pPr>
              <a:defRPr lang="en-us"/>
            </a:pPr>
            <a:fld id="{3CC745F8-B6D1-92B3-9F7F-40E60B316915}" type="slidenum">
              <a:t>‹#›</a:t>
            </a:fld>
          </a:p>
        </p:txBody>
      </p:sp>
      <p:sp>
        <p:nvSpPr>
          <p:cNvPr id="7" name="Прямоугольник 11"/>
          <p:cNvSpPr>
            <a:extLst>
              <a:ext uri="smNativeData">
                <pr:smNativeData xmlns:pr="smNativeData" val="SMDATA_13_D2KiYRMAAAAlAAAAZA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D8/PwAK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AAAAQAAAAAAAAAAAAAAAAAAAAAAAAAAAAAAAAAAAAAAAAAAPz8/AH9/fwAAAAADzMzMAMDA/wB/f38AAAAAAAAAAAAAAAAAAAAAAAAAAAAhAAAAGAAAABQAAADHMgAATgIAAKlIAADiJwAAEAAAACYAAAAIAAAA//////////8="/>
              </a:ext>
            </a:extLst>
          </p:cNvSpPr>
          <p:nvPr/>
        </p:nvSpPr>
        <p:spPr>
          <a:xfrm>
            <a:off x="8254365" y="374650"/>
            <a:ext cx="3557270" cy="6108700"/>
          </a:xfrm>
          <a:prstGeom prst="rect">
            <a:avLst/>
          </a:prstGeom>
          <a:noFill/>
          <a:ln w="6350" cap="flat" cmpd="sng" algn="ctr">
            <a:solidFill>
              <a:srgbClr val="3F3F3F"/>
            </a:solidFill>
            <a:prstDash val="solid"/>
            <a:headEnd type="none"/>
            <a:tailEnd type="none"/>
          </a:ln>
          <a:effectLst/>
        </p:spPr>
      </p:sp>
      <p:sp>
        <p:nvSpPr>
          <p:cNvPr id="8" name="Заголовок 1"/>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mNAAAtgMAAH5HAADWDQAAEAAAACYAAAAIAAAAgaAAAAAAAAA="/>
              </a:ext>
            </a:extLst>
          </p:cNvSpPr>
          <p:nvPr>
            <p:ph type="title"/>
          </p:nvPr>
        </p:nvSpPr>
        <p:spPr>
          <a:xfrm>
            <a:off x="8477250" y="603250"/>
            <a:ext cx="3144520" cy="1645920"/>
          </a:xfrm>
        </p:spPr>
        <p:txBody>
          <a:bodyPr vert="horz" wrap="square" lIns="91440" tIns="45720" rIns="91440" bIns="45720" numCol="1" spcCol="215900" anchor="b">
            <a:prstTxWarp prst="textNoShape">
              <a:avLst/>
            </a:prstTxWarp>
          </a:bodyPr>
          <a:lstStyle>
            <a:lvl1pPr algn="l">
              <a:lnSpc>
                <a:spcPct val="100000"/>
              </a:lnSpc>
              <a:defRPr lang="ru-ru" sz="3200" b="0">
                <a:solidFill>
                  <a:schemeClr val="tx1"/>
                </a:solidFill>
                <a:latin typeface="Century Gothic" pitchFamily="0" charset="0"/>
                <a:ea typeface="Century Gothic" pitchFamily="0" charset="0"/>
                <a:cs typeface="Century Gothic" pitchFamily="0" charset="0"/>
              </a:defRPr>
            </a:lvl1pPr>
            <a:lvl2pPr>
              <a:defRPr lang="ru-ru"/>
            </a:lvl2pPr>
            <a:lvl3pPr>
              <a:defRPr lang="ru-ru"/>
            </a:lvl3pPr>
            <a:lvl4pPr>
              <a:defRPr lang="ru-ru"/>
            </a:lvl4pPr>
            <a:lvl5pPr>
              <a:defRPr lang="ru-ru"/>
            </a:lvl5pPr>
            <a:lvl6pPr>
              <a:defRPr lang="ru-ru"/>
            </a:lvl6pPr>
            <a:lvl7pPr>
              <a:defRPr lang="ru-ru"/>
            </a:lvl7pPr>
            <a:lvl8pPr>
              <a:defRPr lang="ru-ru"/>
            </a:lvl8pPr>
            <a:lvl9pPr>
              <a:defRPr lang="ru-ru"/>
            </a:lvl9pPr>
          </a:lstStyle>
          <a:p>
            <a:pPr>
              <a:defRPr noProof="1"/>
            </a:pPr>
            <a:r>
              <a:rPr lang="ru-ru"/>
              <a:t>Образец заголовка</a:t>
            </a:r>
          </a:p>
        </p:txBody>
      </p:sp>
      <p:sp>
        <p:nvSpPr>
          <p:cNvPr id="9" name="Текст 3"/>
          <p:cNvSpPr>
            <a:spLocks noGrp="1" noChangeArrowheads="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mNAAArg4AAH5HAABIJAAAEAAAACYAAAAIAAAAAaAAAAAAAAA="/>
              </a:ext>
            </a:extLst>
          </p:cNvSpPr>
          <p:nvPr>
            <p:ph idx="2"/>
          </p:nvPr>
        </p:nvSpPr>
        <p:spPr>
          <a:xfrm>
            <a:off x="8477250" y="2386330"/>
            <a:ext cx="3144520" cy="3511550"/>
          </a:xfrm>
        </p:spPr>
        <p:txBody>
          <a:bodyPr vert="horz" wrap="square" lIns="91440" tIns="45720" rIns="91440" bIns="45720" numCol="1" spcCol="215900" anchor="t">
            <a:prstTxWarp prst="textNoShape">
              <a:avLst/>
            </a:prstTxWarp>
          </a:bodyPr>
          <a:lstStyle>
            <a:lvl1pPr marL="0" indent="0" algn="l">
              <a:lnSpc>
                <a:spcPct val="110000"/>
              </a:lnSpc>
              <a:spcBef>
                <a:spcPts val="800"/>
              </a:spcBef>
              <a:buNone/>
              <a:defRPr sz="1800" noProof="1">
                <a:solidFill>
                  <a:schemeClr val="tx1"/>
                </a:solidFill>
              </a:defRPr>
            </a:lvl1pPr>
            <a:lvl2pPr marL="457200" indent="0">
              <a:buNone/>
              <a:defRPr sz="1200" noProof="1"/>
            </a:lvl2pPr>
            <a:lvl3pPr marL="914400" indent="0">
              <a:buNone/>
              <a:defRPr sz="1000" noProof="1"/>
            </a:lvl3pPr>
            <a:lvl4pPr marL="1371600" indent="0">
              <a:buNone/>
              <a:defRPr sz="900" noProof="1"/>
            </a:lvl4pPr>
            <a:lvl5pPr marL="1828800" indent="0">
              <a:buNone/>
              <a:defRPr sz="900" noProof="1"/>
            </a:lvl5pPr>
            <a:lvl6pPr marL="2286000" indent="0">
              <a:buNone/>
              <a:defRPr lang="ru-ru" sz="900"/>
            </a:lvl6pPr>
            <a:lvl7pPr marL="2743200" indent="0">
              <a:buNone/>
              <a:defRPr lang="ru-ru" sz="900"/>
            </a:lvl7pPr>
            <a:lvl8pPr marL="3200400" indent="0">
              <a:buNone/>
              <a:defRPr lang="ru-ru" sz="900"/>
            </a:lvl8pPr>
            <a:lvl9pPr marL="3657600" indent="0">
              <a:buNone/>
              <a:defRPr lang="ru-ru" sz="900"/>
            </a:lvl9pPr>
          </a:lstStyle>
          <a:p>
            <a:pPr>
              <a:defRPr noProof="1"/>
            </a:pPr>
            <a:r>
              <a:t>Образец текста</a:t>
            </a:r>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useBgFill="1">
        <p:nvSpPr>
          <p:cNvPr id="2" name="Прямоугольник 8"/>
          <p:cNvSpPr>
            <a:extLst>
              <a:ext uri="smNativeData">
                <pr:smNativeData xmlns:pr="smNativeData" val="SMDATA_13_D2KiYRMAAAAlAAAAZAAAAA0AAAAAkAAAAEgAAACQAAAASAAAAAAAAAAB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EFrLwA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QWsvAH9/fwD19vQDzMzMAMDA/wB/f38AAAAAAAAAAAAAAAAAAAAAAAAAAAAhAAAAGAAAABQAAAAAAAAAAAAAAABLAAAwKgAAEAAAACYAAAAIAAAA//////////8="/>
              </a:ext>
            </a:extLst>
          </p:cNvSpPr>
          <p:nvPr/>
        </p:nvSpPr>
        <p:spPr>
          <a:xfrm>
            <a:off x="0" y="0"/>
            <a:ext cx="12192000" cy="6858000"/>
          </a:xfrm>
          <a:prstGeom prst="rect">
            <a:avLst/>
          </a:prstGeom>
          <a:ln>
            <a:noFill/>
          </a:ln>
          <a:effectLst/>
        </p:spPr>
        <p:txBody>
          <a:bodyPr vert="horz" wrap="square" lIns="91440" tIns="45720" rIns="91440" bIns="45720" numCol="1" spcCol="215900" anchor="ctr"/>
          <a:lstStyle/>
          <a:p>
            <a:pPr algn="ctr">
              <a:defRPr lang="ru-ru">
                <a:solidFill>
                  <a:srgbClr val="FFFFFF"/>
                </a:solidFill>
                <a:latin typeface="Century Gothic" pitchFamily="0" charset="0"/>
                <a:ea typeface="Century Gothic" pitchFamily="0" charset="0"/>
                <a:cs typeface="Century Gothic" pitchFamily="0" charset="0"/>
              </a:defRPr>
            </a:pPr>
            <a:endParaRPr lang="en-us"/>
          </a:p>
        </p:txBody>
      </p:sp>
      <p:sp>
        <p:nvSpPr>
          <p:cNvPr id="3" name="Прямоугольник 6"/>
          <p:cNvSpPr>
            <a:extLst>
              <a:ext uri="smNativeData">
                <pr:smNativeData xmlns:pr="smNativeData" val="SMDATA_13_D2KiYRMAAAAlAAAAZAAAAA0AAAAAkAAAAEgAAACQAAAASAAAAAAAAAAAAAAAAAAAAAEAAABQAAAAAAAAAAAA4D8AAAAAAADgPwAAAAAAAOA/AAAAAAAA4D8AAAAAAADgPwAAAAAAAOA/AAAAAAAA4D8AAAAAAADgPwAAAAAAAOA/AAAAAAAA4D8CAAAAjAAAAAEAAAAAAAAAv7+/AP///wgp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G9uaWMMAAAAEAAAAAAAAAAAAAAAAAAAAAAAAAAeAAAAaAAAAAAAAAAAAAAAAAAAAAAAAAAAAAAAECcAABAnAAAAAAAAAAAAAAAAAAAAAAAAAAAAAAAAAAAAAAAAyAAAABQAAAAAAAAAwMD/AAAAAAAAAAAAAAAAAAAAAABkAAAAAAAAAH9/fwAKAAAAHwAAAFQAAAC/v78A////AQAAAAAAAAAAAAAAAAAAAAAAAAAAAAAAAAAAAAAAAAAAAAAAAn9/fwD19vQDzMzMAMDA/wB/f38AAAAAAAAAAAAAAAAAAAAAAAAAAAAhAAAAGAAAABQAAAByAQAAdgEAAI5JAAC6KAAAEAAAACYAAAAIAAAA//////////8="/>
              </a:ext>
            </a:extLst>
          </p:cNvSpPr>
          <p:nvPr/>
        </p:nvSpPr>
        <p:spPr>
          <a:xfrm>
            <a:off x="234950" y="237490"/>
            <a:ext cx="11722100" cy="6383020"/>
          </a:xfrm>
          <a:prstGeom prst="rect">
            <a:avLst/>
          </a:prstGeom>
          <a:solidFill>
            <a:srgbClr val="BFBFBF">
              <a:alpha val="59000"/>
            </a:srgbClr>
          </a:solidFill>
          <a:ln>
            <a:noFill/>
          </a:ln>
          <a:effectLst>
            <a:softEdge rad="127000"/>
          </a:effectLst>
        </p:spPr>
      </p:sp>
      <p:sp>
        <p:nvSpPr>
          <p:cNvPr id="4" name="Прямоугольник 7"/>
          <p:cNvSpPr>
            <a:extLst>
              <a:ext uri="smNativeData">
                <pr:smNativeData xmlns:pr="smNativeData" val="SMDATA_13_D2KiYRMAAAAlAAAAZAAAAA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CYmJgAK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HAgOQUMAAAAEAAAAAAAAAAAAAAAAAAAAAAAAAAeAAAAaAAAAAAAAAAAAAAAAAAAAAAAAAAAAAAAECcAABAnAAAAAAAAAAAAAAAAAAAAAAAAAAAAAAAAAAAAAAAAAAAAABQAAAAAAAAAwMD/AAAAAABkAAAAMgAAAAAAAABkAAAAAAAAAH9/fwAKAAAAHwAAAFQAAABXkD8F////AQAAAAAAAAAAAAAAAAAAAAAAAAAAAAAAAAAAAAAAAAAAJiYmAH9/fwD19vQDzMzMAMDA/wB/f38AAAAAAAAAAAAAAAAAAAAAAAAAAAAhAAAAGAAAABQAAABKAgAATgIAALZIAADiJwAAEAAAACYAAAAIAAAA//////////8="/>
              </a:ext>
            </a:extLst>
          </p:cNvSpPr>
          <p:nvPr/>
        </p:nvSpPr>
        <p:spPr>
          <a:xfrm>
            <a:off x="372110" y="374650"/>
            <a:ext cx="11447780" cy="6108700"/>
          </a:xfrm>
          <a:prstGeom prst="rect">
            <a:avLst/>
          </a:prstGeom>
          <a:noFill/>
          <a:ln w="6350" cap="flat" cmpd="sng" algn="ctr">
            <a:solidFill>
              <a:srgbClr val="262626"/>
            </a:solidFill>
            <a:prstDash val="solid"/>
            <a:headEnd type="none"/>
            <a:tailEnd type="none"/>
          </a:ln>
          <a:effectLst/>
        </p:spPr>
      </p:sp>
      <p:sp>
        <p:nvSpPr>
          <p:cNvPr id="5"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9AMAAHBEAABkDAAAEAAAACYAAAAIAAAAvy8AAP//wQE="/>
              </a:ext>
            </a:extLst>
          </p:cNvSpPr>
          <p:nvPr>
            <p:ph type="title"/>
          </p:nvPr>
        </p:nvSpPr>
        <p:spPr>
          <a:xfrm>
            <a:off x="1066800" y="642620"/>
            <a:ext cx="10058400" cy="1371600"/>
          </a:xfrm>
          <a:prstGeom prst="rect">
            <a:avLst/>
          </a:prstGeom>
          <a:noFill/>
          <a:ln>
            <a:noFill/>
          </a:ln>
          <a:effectLst/>
        </p:spPr>
        <p:txBody>
          <a:bodyPr vert="horz" wrap="square" lIns="91440" tIns="45720" rIns="91440" bIns="45720" numCol="1" spcCol="215900" anchor="ctr">
            <a:prstTxWarp prst="textNoShape">
              <a:avLst/>
            </a:prstTxWarp>
          </a:bodyPr>
          <a:lstStyle/>
          <a:p>
            <a:pPr>
              <a:defRPr noProof="1"/>
            </a:pPr>
            <a:r>
              <a:t>Стиль образца заголовка</a:t>
            </a:r>
          </a:p>
        </p:txBody>
      </p:sp>
      <p:sp>
        <p:nvSpPr>
          <p:cNvPr id="6" name="Текст 2"/>
          <p:cNvSpPr>
            <a:spLocks noGrp="1" noChangeArrowheads="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LA8Ug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8AwAAHBEAACeJAAAEAAAACYAAAAIAAAAPy8AAP//wQE="/>
              </a:ext>
            </a:extLst>
          </p:cNvSpPr>
          <p:nvPr>
            <p:ph type="body" idx="1"/>
          </p:nvPr>
        </p:nvSpPr>
        <p:spPr>
          <a:xfrm>
            <a:off x="1066800" y="2103120"/>
            <a:ext cx="10058400" cy="3849370"/>
          </a:xfrm>
          <a:prstGeom prst="rect">
            <a:avLst/>
          </a:prstGeom>
          <a:noFill/>
          <a:ln>
            <a:noFill/>
          </a:ln>
          <a:effectLst/>
        </p:spPr>
        <p:txBody>
          <a:bodyPr vert="horz" wrap="square" lIns="91440" tIns="45720" rIns="91440" bIns="45720" numCol="1" spcCol="215900" anchor="t">
            <a:prstTxWarp prst="textNoShape">
              <a:avLst/>
            </a:prstTxWarp>
          </a:bodyPr>
          <a:lstStyle/>
          <a:p>
            <a:pPr>
              <a:defRPr noProof="1"/>
            </a:pPr>
            <a:r>
              <a:t>Щелкните, чтобы изменить стили текста образца слайда</a:t>
            </a:r>
          </a:p>
          <a:p>
            <a:pPr lvl="1">
              <a:defRPr noProof="1"/>
            </a:pPr>
            <a:r>
              <a:t>Второй уровень</a:t>
            </a:r>
          </a:p>
          <a:p>
            <a:pPr lvl="2">
              <a:defRPr noProof="1"/>
            </a:pPr>
            <a:r>
              <a:t>Третий уровень</a:t>
            </a:r>
          </a:p>
          <a:p>
            <a:pPr lvl="3">
              <a:defRPr noProof="1"/>
            </a:pPr>
            <a:r>
              <a:t>Четвертый уровень</a:t>
            </a:r>
          </a:p>
          <a:p>
            <a:pPr lvl="4">
              <a:defRPr noProof="1"/>
            </a:pPr>
            <a:r>
              <a:t>Пятый уровень</a:t>
            </a:r>
            <a:endParaRPr lang="en-us"/>
          </a:p>
        </p:txBody>
      </p:sp>
      <p:sp>
        <p:nvSpPr>
          <p:cNvPr id="7" name="Дата 3"/>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kLAAAICUAAHA+AABgJwAAEAAAACYAAAAIAAAAv48AAP//wQE="/>
              </a:ext>
            </a:extLst>
          </p:cNvSpPr>
          <p:nvPr>
            <p:ph type="dt" sz="half" idx="2"/>
          </p:nvPr>
        </p:nvSpPr>
        <p:spPr>
          <a:xfrm>
            <a:off x="7256780" y="6035040"/>
            <a:ext cx="2893060" cy="365760"/>
          </a:xfrm>
          <a:prstGeom prst="rect">
            <a:avLst/>
          </a:prstGeom>
          <a:noFill/>
          <a:ln>
            <a:noFill/>
          </a:ln>
          <a:effectLst/>
        </p:spPr>
        <p:txBody>
          <a:bodyPr vert="horz" wrap="square" lIns="91440" tIns="45720" rIns="91440" bIns="45720" numCol="1" spcCol="215900" anchor="b">
            <a:prstTxWarp prst="textNoShape">
              <a:avLst/>
            </a:prstTxWarp>
          </a:bodyPr>
          <a:lstStyle>
            <a:lvl1pPr algn="r">
              <a:defRPr lang="en-us" sz="800">
                <a:solidFill>
                  <a:srgbClr val="3F3F3F"/>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CC7097D-33D1-92FF-9F7F-C5AA47316990}" type="datetime1">
              <a:rPr lang="ru-ru"/>
              <a:t/>
            </a:fld>
          </a:p>
        </p:txBody>
      </p:sp>
      <p:sp>
        <p:nvSpPr>
          <p:cNvPr id="8" name="Нижний колонтитул 4"/>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QBgAAICUAAFgqAABgJwAAEAAAACYAAAAIAAAAv48AAP//wQE="/>
              </a:ext>
            </a:extLst>
          </p:cNvSpPr>
          <p:nvPr>
            <p:ph type="ftr" sz="quarter" idx="3"/>
          </p:nvPr>
        </p:nvSpPr>
        <p:spPr>
          <a:xfrm>
            <a:off x="1066800" y="6035040"/>
            <a:ext cx="5816600" cy="365760"/>
          </a:xfrm>
          <a:prstGeom prst="rect">
            <a:avLst/>
          </a:prstGeom>
          <a:noFill/>
          <a:ln>
            <a:noFill/>
          </a:ln>
          <a:effectLst/>
        </p:spPr>
        <p:txBody>
          <a:bodyPr vert="horz" wrap="square" lIns="91440" tIns="45720" rIns="91440" bIns="45720" numCol="1" spcCol="215900" anchor="b">
            <a:prstTxWarp prst="textNoShape">
              <a:avLst/>
            </a:prstTxWarp>
          </a:bodyPr>
          <a:lstStyle>
            <a:lvl1pPr algn="l">
              <a:defRPr lang="en-us" sz="800">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9" name="Номер слайда 5"/>
          <p:cNvSpPr>
            <a:spLocks noGrp="1" noChangeArrowheads="1"/>
            <a:extLst>
              <a:ext uri="smNativeData">
                <pr:smNativeData xmlns:pr="smNativeData" val="SMDATA_13_D2KiYR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IPwAAICUAAHBEAABgJwAAEAAAACYAAAAIAAAAv48AAP//wQE="/>
              </a:ext>
            </a:extLst>
          </p:cNvSpPr>
          <p:nvPr>
            <p:ph type="sldNum" sz="quarter" idx="4"/>
          </p:nvPr>
        </p:nvSpPr>
        <p:spPr>
          <a:xfrm>
            <a:off x="10287000" y="6035040"/>
            <a:ext cx="838200" cy="365760"/>
          </a:xfrm>
          <a:prstGeom prst="rect">
            <a:avLst/>
          </a:prstGeom>
          <a:noFill/>
          <a:ln>
            <a:noFill/>
          </a:ln>
          <a:effectLst/>
        </p:spPr>
        <p:txBody>
          <a:bodyPr vert="horz" wrap="square" lIns="91440" tIns="45720" rIns="91440" bIns="45720" numCol="1" spcCol="215900" anchor="b">
            <a:prstTxWarp prst="textNoShape">
              <a:avLst/>
            </a:prstTxWarp>
          </a:bodyPr>
          <a:lstStyle>
            <a:lvl1pPr algn="r">
              <a:defRPr lang="en-us" sz="800">
                <a:solidFill>
                  <a:srgbClr val="3F3F3F"/>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CC74A45-0BD1-92BC-9F7F-FDE9043169A8}" type="slidenum">
              <a:t/>
            </a:fld>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marL="0" marR="0" indent="0" algn="l" defTabSz="914400">
        <a:lnSpc>
          <a:spcPct val="90000"/>
        </a:lnSpc>
        <a:spcBef>
          <a:spcPts val="0"/>
        </a:spcBef>
        <a:spcAft>
          <a:spcPts val="0"/>
        </a:spcAft>
        <a:buNone/>
        <a:tabLst/>
        <a:defRPr sz="4000" b="0" i="0" u="none" strike="noStrike" kern="1" spc="0" baseline="0" noProof="1">
          <a:solidFill>
            <a:srgbClr val="262626"/>
          </a:solidFill>
          <a:effectLst/>
          <a:latin typeface="Century Gothic" pitchFamily="0" charset="0"/>
          <a:ea typeface="Century Gothic" pitchFamily="0" charset="0"/>
          <a:cs typeface="Century Gothic" pitchFamily="0" charset="0"/>
        </a:defRPr>
      </a:lvl1pPr>
      <a:lvl2pPr marL="4572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2pPr>
      <a:lvl3pPr marL="9144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3pPr>
      <a:lvl4pPr marL="13716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4pPr>
      <a:lvl5pPr marL="18288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5pPr>
      <a:lvl6pPr marL="22860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6pPr>
      <a:lvl7pPr marL="27432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7pPr>
      <a:lvl8pPr marL="32004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8pPr>
      <a:lvl9pPr marL="3657600" marR="0" indent="0" algn="l" defTabSz="914400">
        <a:lnSpc>
          <a:spcPct val="100000"/>
        </a:lnSpc>
        <a:spcBef>
          <a:spcPts val="0"/>
        </a:spcBef>
        <a:spcAft>
          <a:spcPts val="0"/>
        </a:spcAft>
        <a:buNone/>
        <a:tabLst/>
        <a:defRPr lang="ru-ru" sz="1800" b="0" i="0" u="none" strike="noStrike" kern="1" spc="0" baseline="0">
          <a:solidFill>
            <a:schemeClr val="tx1"/>
          </a:solidFill>
          <a:effectLst/>
          <a:latin typeface="Century Gothic" pitchFamily="0" charset="0"/>
          <a:ea typeface="Century Gothic" pitchFamily="0" charset="0"/>
          <a:cs typeface="Century Gothic" pitchFamily="0" charset="0"/>
        </a:defRPr>
      </a:lvl9pPr>
    </p:titleStyle>
    <p:bodyStyle>
      <a:lvl1pPr marL="182880" marR="0" indent="-182880" algn="l" defTabSz="914400">
        <a:lnSpc>
          <a:spcPct val="110000"/>
        </a:lnSpc>
        <a:spcBef>
          <a:spcPts val="900"/>
        </a:spcBef>
        <a:spcAft>
          <a:spcPts val="0"/>
        </a:spcAft>
        <a:buClrTx/>
        <a:buSzTx/>
        <a:buFont typeface="Garamond" pitchFamily="0" charset="0"/>
        <a:buChar char="◦"/>
        <a:tabLst/>
        <a:defRPr sz="1500" b="0" i="0" u="none" strike="noStrike" kern="1" spc="0" baseline="0" noProof="1">
          <a:solidFill>
            <a:schemeClr val="tx1"/>
          </a:solidFill>
          <a:effectLst/>
          <a:latin typeface="Century Gothic" pitchFamily="0" charset="0"/>
          <a:ea typeface="Century Gothic" pitchFamily="0" charset="0"/>
          <a:cs typeface="Century Gothic" pitchFamily="0" charset="0"/>
        </a:defRPr>
      </a:lvl1pPr>
      <a:lvl2pPr marL="457200" marR="0" indent="-182880" algn="l" defTabSz="914400">
        <a:lnSpc>
          <a:spcPct val="100000"/>
        </a:lnSpc>
        <a:spcBef>
          <a:spcPts val="500"/>
        </a:spcBef>
        <a:spcAft>
          <a:spcPts val="0"/>
        </a:spcAft>
        <a:buClrTx/>
        <a:buSzTx/>
        <a:buFont typeface="Garamond" pitchFamily="0" charset="0"/>
        <a:buChar char="◦"/>
        <a:tabLst/>
        <a:defRPr sz="1300" b="0" i="0" u="none" strike="noStrike" kern="1" spc="0" baseline="0" noProof="1">
          <a:solidFill>
            <a:schemeClr val="tx1"/>
          </a:solidFill>
          <a:effectLst/>
          <a:latin typeface="Century Gothic" pitchFamily="0" charset="0"/>
          <a:ea typeface="Century Gothic" pitchFamily="0" charset="0"/>
          <a:cs typeface="Century Gothic" pitchFamily="0" charset="0"/>
        </a:defRPr>
      </a:lvl2pPr>
      <a:lvl3pPr marL="731520" marR="0" indent="-182880" algn="l" defTabSz="914400">
        <a:lnSpc>
          <a:spcPct val="100000"/>
        </a:lnSpc>
        <a:spcBef>
          <a:spcPts val="500"/>
        </a:spcBef>
        <a:spcAft>
          <a:spcPts val="0"/>
        </a:spcAft>
        <a:buClrTx/>
        <a:buSzTx/>
        <a:buFont typeface="Garamond" pitchFamily="0" charset="0"/>
        <a:buChar char="◦"/>
        <a:tabLst/>
        <a:defRPr sz="1200" b="0" i="0" u="none" strike="noStrike" kern="1" spc="0" baseline="0" noProof="1">
          <a:solidFill>
            <a:schemeClr val="tx1"/>
          </a:solidFill>
          <a:effectLst/>
          <a:latin typeface="Century Gothic" pitchFamily="0" charset="0"/>
          <a:ea typeface="Century Gothic" pitchFamily="0" charset="0"/>
          <a:cs typeface="Century Gothic" pitchFamily="0" charset="0"/>
        </a:defRPr>
      </a:lvl3pPr>
      <a:lvl4pPr marL="1005840" marR="0" indent="-182880" algn="l" defTabSz="914400">
        <a:lnSpc>
          <a:spcPct val="100000"/>
        </a:lnSpc>
        <a:spcBef>
          <a:spcPts val="500"/>
        </a:spcBef>
        <a:spcAft>
          <a:spcPts val="0"/>
        </a:spcAft>
        <a:buClrTx/>
        <a:buSzTx/>
        <a:buFont typeface="Garamond" pitchFamily="0" charset="0"/>
        <a:buChar char="◦"/>
        <a:tabLst/>
        <a:defRPr sz="1200" b="0" i="0" u="none" strike="noStrike" kern="1" spc="0" baseline="0" noProof="1">
          <a:solidFill>
            <a:schemeClr val="tx1"/>
          </a:solidFill>
          <a:effectLst/>
          <a:latin typeface="Century Gothic" pitchFamily="0" charset="0"/>
          <a:ea typeface="Century Gothic" pitchFamily="0" charset="0"/>
          <a:cs typeface="Century Gothic" pitchFamily="0" charset="0"/>
        </a:defRPr>
      </a:lvl4pPr>
      <a:lvl5pPr marL="1280160" marR="0" indent="-182880" algn="l" defTabSz="914400">
        <a:lnSpc>
          <a:spcPct val="100000"/>
        </a:lnSpc>
        <a:spcBef>
          <a:spcPts val="500"/>
        </a:spcBef>
        <a:spcAft>
          <a:spcPts val="0"/>
        </a:spcAft>
        <a:buClrTx/>
        <a:buSzTx/>
        <a:buFont typeface="Garamond" pitchFamily="0" charset="0"/>
        <a:buChar char="◦"/>
        <a:tabLst/>
        <a:defRPr sz="1200" b="0" i="0" u="none" strike="noStrike" kern="1" spc="0" baseline="0" noProof="1">
          <a:solidFill>
            <a:schemeClr val="tx1"/>
          </a:solidFill>
          <a:effectLst/>
          <a:latin typeface="Century Gothic" pitchFamily="0" charset="0"/>
          <a:ea typeface="Century Gothic" pitchFamily="0" charset="0"/>
          <a:cs typeface="Century Gothic" pitchFamily="0" charset="0"/>
        </a:defRPr>
      </a:lvl5pPr>
      <a:lvl6pPr marL="1600200" marR="0" indent="-228600" algn="l" defTabSz="914400">
        <a:lnSpc>
          <a:spcPct val="100000"/>
        </a:lnSpc>
        <a:spcBef>
          <a:spcPts val="500"/>
        </a:spcBef>
        <a:spcAft>
          <a:spcPts val="0"/>
        </a:spcAft>
        <a:buClr>
          <a:schemeClr val="tx1"/>
        </a:buClr>
        <a:buSzTx/>
        <a:buFont typeface="Garamond" pitchFamily="0" charset="0"/>
        <a:buChar char="◦"/>
        <a:tabLst/>
        <a:defRPr lang="ru-ru" sz="1400" b="0" i="0" u="none" strike="noStrike" kern="1" spc="0" baseline="0">
          <a:solidFill>
            <a:schemeClr val="tx1"/>
          </a:solidFill>
          <a:effectLst/>
          <a:latin typeface="Century Gothic" pitchFamily="0" charset="0"/>
          <a:ea typeface="Century Gothic" pitchFamily="0" charset="0"/>
          <a:cs typeface="Century Gothic" pitchFamily="0" charset="0"/>
        </a:defRPr>
      </a:lvl6pPr>
      <a:lvl7pPr marL="1899920" marR="0" indent="-228600" algn="l" defTabSz="914400">
        <a:lnSpc>
          <a:spcPct val="100000"/>
        </a:lnSpc>
        <a:spcBef>
          <a:spcPts val="500"/>
        </a:spcBef>
        <a:spcAft>
          <a:spcPts val="0"/>
        </a:spcAft>
        <a:buClr>
          <a:schemeClr val="tx1"/>
        </a:buClr>
        <a:buSzTx/>
        <a:buFont typeface="Garamond" pitchFamily="0" charset="0"/>
        <a:buChar char="◦"/>
        <a:tabLst/>
        <a:defRPr lang="ru-ru" sz="1400" b="0" i="0" u="none" strike="noStrike" kern="1" spc="0" baseline="0">
          <a:solidFill>
            <a:schemeClr val="tx1"/>
          </a:solidFill>
          <a:effectLst/>
          <a:latin typeface="Century Gothic" pitchFamily="0" charset="0"/>
          <a:ea typeface="Century Gothic" pitchFamily="0" charset="0"/>
          <a:cs typeface="Century Gothic" pitchFamily="0" charset="0"/>
        </a:defRPr>
      </a:lvl7pPr>
      <a:lvl8pPr marL="2200275" marR="0" indent="-228600" algn="l" defTabSz="914400">
        <a:lnSpc>
          <a:spcPct val="100000"/>
        </a:lnSpc>
        <a:spcBef>
          <a:spcPts val="500"/>
        </a:spcBef>
        <a:spcAft>
          <a:spcPts val="0"/>
        </a:spcAft>
        <a:buClr>
          <a:schemeClr val="tx1"/>
        </a:buClr>
        <a:buSzTx/>
        <a:buFont typeface="Garamond" pitchFamily="0" charset="0"/>
        <a:buChar char="◦"/>
        <a:tabLst/>
        <a:defRPr lang="ru-ru" sz="1400" b="0" i="0" u="none" strike="noStrike" kern="1" spc="0" baseline="0">
          <a:solidFill>
            <a:schemeClr val="tx1"/>
          </a:solidFill>
          <a:effectLst/>
          <a:latin typeface="Century Gothic" pitchFamily="0" charset="0"/>
          <a:ea typeface="Century Gothic" pitchFamily="0" charset="0"/>
          <a:cs typeface="Century Gothic" pitchFamily="0" charset="0"/>
        </a:defRPr>
      </a:lvl8pPr>
      <a:lvl9pPr marL="2499995" marR="0" indent="-228600" algn="l" defTabSz="914400">
        <a:lnSpc>
          <a:spcPct val="100000"/>
        </a:lnSpc>
        <a:spcBef>
          <a:spcPts val="500"/>
        </a:spcBef>
        <a:spcAft>
          <a:spcPts val="0"/>
        </a:spcAft>
        <a:buClr>
          <a:schemeClr val="tx1"/>
        </a:buClr>
        <a:buSzTx/>
        <a:buFont typeface="Garamond" pitchFamily="0" charset="0"/>
        <a:buChar char="◦"/>
        <a:tabLst/>
        <a:defRPr lang="ru-ru" sz="1400" b="0" i="0" u="none" strike="noStrike" kern="1" spc="0" baseline="0">
          <a:solidFill>
            <a:schemeClr val="tx1"/>
          </a:solidFill>
          <a:effectLst/>
          <a:latin typeface="Century Gothic" pitchFamily="0" charset="0"/>
          <a:ea typeface="Century Gothic" pitchFamily="0" charset="0"/>
          <a:cs typeface="Century Gothic" pitchFamily="0" charset="0"/>
        </a:defRPr>
      </a:lvl9pPr>
    </p:bodyStyle>
    <p:otherStyle>
      <a:lvl1pPr marL="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1pPr>
      <a:lvl2pPr marL="457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2pPr>
      <a:lvl3pPr marL="914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3pPr>
      <a:lvl4pPr marL="1371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4pPr>
      <a:lvl5pPr marL="18288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5pPr>
      <a:lvl6pPr marL="22860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6pPr>
      <a:lvl7pPr marL="27432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7pPr>
      <a:lvl8pPr marL="32004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8pPr>
      <a:lvl9pPr marL="3657600" marR="0" indent="0" algn="l" defTabSz="914400">
        <a:lnSpc>
          <a:spcPct val="100000"/>
        </a:lnSpc>
        <a:spcBef>
          <a:spcPts val="0"/>
        </a:spcBef>
        <a:spcAft>
          <a:spcPts val="0"/>
        </a:spcAft>
        <a:buNone/>
        <a:tabLst/>
        <a:defRPr lang="en-us" sz="1800" b="0" i="0" u="none" strike="noStrike" kern="1" spc="0" baseline="0">
          <a:solidFill>
            <a:schemeClr val="tx1"/>
          </a:solidFill>
          <a:effectLst/>
          <a:latin typeface="Century Gothic" pitchFamily="0" charset="0"/>
          <a:ea typeface="Century Gothic" pitchFamily="0" charset="0"/>
          <a:cs typeface="Century Gothic" pitchFamily="0"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pic>
        <p:nvPicPr>
          <p:cNvPr id="2" name="Рисунок 5" descr="Крупный план логотипа&#10;&#10;Автоматически созданное описание"/>
          <p:cNvPicPr>
            <a:picLocks noChangeAspect="1"/>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C/dIgHDAAAABAAAAAAAAAAAAAAAAAAAAAAAAAAHgAAAGgAAAAAAAAAAAAAAAAAAAAAAAAAAAAAABAnAAAQJwAAAAAAAAAAAAAAAAAAAAAAAAAAAAAAAAAAAAAAAAAAAAAUAAAAAAAAAMDA/wAAAAAAZAAAADIAAAAAAAAAZAAAAAAAAAB/f38ACgAAAB8AAABUAAAAV5A/BQAAAAEAAAAAAAAAAAAAAAAAAAAAAAAAAAAAAAAAAAAAAAAAAP///wJ/f38AUFBGA8zMzADAwP8Af39/AAAAAAAAAAAAAAAAAP///wAAAAAAIQAAABgAAAAUAAAAAAAAAAAAAAAASwAAMCoAABAAAAAmAAAACAAAAP//////////"/>
              </a:ext>
            </a:extLst>
          </p:cNvPicPr>
          <p:nvPr/>
        </p:nvPicPr>
        <p:blipFill>
          <a:blip r:embed="rId2"/>
          <a:stretch>
            <a:fillRect/>
          </a:stretch>
        </p:blipFill>
        <p:spPr>
          <a:xfrm>
            <a:off x="0" y="0"/>
            <a:ext cx="12192000" cy="6858000"/>
          </a:xfrm>
          <a:prstGeom prst="rect">
            <a:avLst/>
          </a:prstGeom>
          <a:noFill/>
          <a:ln>
            <a:noFill/>
          </a:ln>
          <a:effectLst/>
        </p:spPr>
      </p:pic>
      <p:sp>
        <p:nvSpPr>
          <p:cNvPr id="3" name="Прямоугольник 81"/>
          <p:cNvSpPr>
            <a:extLst>
              <a:ext uri="smNativeData">
                <pr:smNativeData xmlns:pr="smNativeData" val="SMDATA_13_D2KiYRMAAAAlAAAAZAAAAC0AAAAAkAAAAEgAAACQAAAASAAAAAAAAAAAAAAAAAAAAAEAAABQAAAAAAAAAAAA4D8AAAAAAADgPwAAAAAAAOA/AAAAAAAA4D8AAAAAAADgPwAAAAAAAOA/AAAAAAAA4D8AAAAAAADgPwAAAAAAAOA/AAAAAAAA4D8CAAAAjAAAAAEAAAAAAAAAPz8/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Pz8AAAAAAQAAAAAAAAAAAAAAAAAAAAAAAAAAAAAAAAAAAAAAAAAA////An9/fwBQUEYDzMzMAMDA/wB/f38AAAAAAAAAAAAAAAAAAAAAAAAAAAAhAAAAGAAAABQAAAAJIwAAIAsAAJNEAAAQHwAAEAAAACYAAAAIAAAA//////////8="/>
              </a:ext>
            </a:extLst>
          </p:cNvSpPr>
          <p:nvPr/>
        </p:nvSpPr>
        <p:spPr>
          <a:xfrm>
            <a:off x="5695315" y="1808480"/>
            <a:ext cx="5452110" cy="3241040"/>
          </a:xfrm>
          <a:prstGeom prst="rect">
            <a:avLst/>
          </a:prstGeom>
          <a:solidFill>
            <a:srgbClr val="3F3F3F"/>
          </a:solidFill>
          <a:ln>
            <a:noFill/>
          </a:ln>
          <a:effectLst/>
        </p:spPr>
      </p:sp>
      <p:sp>
        <p:nvSpPr>
          <p:cNvPr id="4" name="Прямоугольник 83"/>
          <p:cNvSpPr>
            <a:extLst>
              <a:ext uri="smNativeData">
                <pr:smNativeData xmlns:pr="smNativeData" val="SMDATA_13_D2KiYRMAAAAlAAAAZA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BAAAAAAAAAAAAAAkK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yAAAABQAAAAAAAAAwMD/AAAAAAAAAAAAAAAAAAAAAABkAAAAAAAAAH9/fwAKAAAAHwAAAFQAAABXkD8FAAAAAQAAAAAAAAAAAAAAAAAAAAAAAAAAAAAAAAAAAAAAAAAA////An9/fwBQUEYDzMzMAMDA/wB/f38AAAAAAAAAAAAAAAAAAAAAAAAAAAAhAAAAGAAAABQAAAAOJAAAJgwAAI5DAAAKHgAAEAAAACYAAAAIAAAA//////////8="/>
              </a:ext>
            </a:extLst>
          </p:cNvSpPr>
          <p:nvPr/>
        </p:nvSpPr>
        <p:spPr>
          <a:xfrm>
            <a:off x="5861050" y="1974850"/>
            <a:ext cx="5120640" cy="2908300"/>
          </a:xfrm>
          <a:prstGeom prst="rect">
            <a:avLst/>
          </a:prstGeom>
          <a:noFill/>
          <a:ln w="6350" cap="flat" cmpd="sng" algn="ctr">
            <a:solidFill>
              <a:schemeClr val="tx1"/>
            </a:solidFill>
            <a:prstDash val="solid"/>
            <a:headEnd type="none"/>
            <a:tailEnd type="none"/>
          </a:ln>
          <a:effectLst>
            <a:softEdge rad="127000"/>
          </a:effectLst>
        </p:spPr>
      </p:sp>
      <p:sp>
        <p:nvSpPr>
          <p:cNvPr id="5"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BQUEYDzMzMAMDA/wB/f38AAAAAAAAAAAAAAAAAAAAAAAAAAAAhAAAAGAAAABQAAAAeJQAAfQ4AAH5CAACGGAAAEAAAACYAAAAIAAAAASAAAAAAAAA="/>
              </a:ext>
            </a:extLst>
          </p:cNvSpPr>
          <p:nvPr>
            <p:ph type="ctrTitle"/>
          </p:nvPr>
        </p:nvSpPr>
        <p:spPr>
          <a:xfrm>
            <a:off x="6033770" y="2355215"/>
            <a:ext cx="4775200" cy="1631315"/>
          </a:xfrm>
        </p:spPr>
        <p:txBody>
          <a:bodyPr vert="horz" wrap="square" lIns="91440" tIns="45720" rIns="91440" bIns="45720" numCol="1" spcCol="215900" anchor="ctr">
            <a:prstTxWarp prst="textNoShape">
              <a:avLst/>
            </a:prstTxWarp>
          </a:bodyPr>
          <a:lstStyle/>
          <a:p>
            <a:pPr>
              <a:defRPr lang="ru-ru" cap="all"/>
            </a:pPr>
            <a:r>
              <a:rPr lang="ru-ru" sz="4400" cap="all">
                <a:solidFill>
                  <a:schemeClr val="tx1"/>
                </a:solidFill>
              </a:rPr>
              <a:t>функции</a:t>
            </a:r>
            <a:endParaRPr sz="4400" cap="all" noProof="1">
              <a:solidFill>
                <a:schemeClr val="tx1"/>
              </a:solidFill>
            </a:endParaRPr>
          </a:p>
        </p:txBody>
      </p:sp>
      <p:sp>
        <p:nvSpPr>
          <p:cNvPr id="6" name="Подзаголовок 2"/>
          <p:cNvSpPr>
            <a:spLocks noGrp="1" noChangeArrowheads="1"/>
            <a:extLst>
              <a:ext uri="smNativeData">
                <pr:smNativeData xmlns:pr="smNativeData" val="SMDATA_13_D2KiYR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BQUEYDzMzMAMDA/wB/f38AAAAAAAAAAAAAAAAAAAAAAAAAAAAhAAAAGAAAABQAAAAeJQAAlRgAAH5CAAAGHAAAEAAAACYAAAAIAAAAASAAAAAAAAA="/>
              </a:ext>
            </a:extLst>
          </p:cNvSpPr>
          <p:nvPr>
            <p:ph type="subTitle" idx="1"/>
          </p:nvPr>
        </p:nvSpPr>
        <p:spPr>
          <a:xfrm>
            <a:off x="6033770" y="3996055"/>
            <a:ext cx="4775200" cy="559435"/>
          </a:xfrm>
        </p:spPr>
        <p:txBody>
          <a:bodyPr vert="horz" wrap="square" lIns="91440" tIns="45720" rIns="91440" bIns="45720" numCol="1" spcCol="215900" anchor="t">
            <a:prstTxWarp prst="textNoShape">
              <a:avLst/>
            </a:prstTxWarp>
          </a:bodyPr>
          <a:lstStyle/>
          <a:p>
            <a:pPr>
              <a:spcAft>
                <a:spcPts val="600"/>
              </a:spcAft>
              <a:defRPr noProof="1"/>
            </a:pPr>
            <a:r>
              <a:rPr noProof="1">
                <a:solidFill>
                  <a:schemeClr val="tx1"/>
                </a:solidFill>
              </a:rPr>
              <a:t>Занятие №</a:t>
            </a:r>
            <a:r>
              <a:rPr noProof="1">
                <a:solidFill>
                  <a:schemeClr val="tx1"/>
                </a:solidFill>
              </a:rPr>
              <a:t>6</a:t>
            </a:r>
            <a:endParaRPr noProof="1">
              <a:solidFill>
                <a:schemeClr val="tx1"/>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KGw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Передача аргументов функции</a:t>
            </a:r>
            <a:endParaRPr lang="ru-ru">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JycnJw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cAgAA1gcAAC5HAACtCgAAECAAACYAAAAIAAAA//////////8="/>
              </a:ext>
            </a:extLst>
          </p:cNvSpPr>
          <p:nvPr/>
        </p:nvSpPr>
        <p:spPr>
          <a:xfrm>
            <a:off x="464820" y="1273810"/>
            <a:ext cx="11106150" cy="461645"/>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Вы также можете вызвать функцию, указав наименование аргументов:</a:t>
            </a:r>
            <a:endParaRPr lang="ru-ru" sz="2400">
              <a:latin typeface="Times New Roman" pitchFamily="1" charset="-52"/>
              <a:ea typeface="Century Gothic" pitchFamily="0" charset="0"/>
              <a:cs typeface="Times New Roman" pitchFamily="1" charset="-52"/>
            </a:endParaRPr>
          </a:p>
        </p:txBody>
      </p:sp>
      <p:pic>
        <p:nvPicPr>
          <p:cNvPr id="4" name="Рисунок 4"/>
          <p:cNvPicPr>
            <a:picLocks noChangeAspect="1"/>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BAT/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BhkAAFULAAAEMQAAgBwAABAAAAAmAAAACAAAAP//////////"/>
              </a:ext>
            </a:extLst>
          </p:cNvPicPr>
          <p:nvPr/>
        </p:nvPicPr>
        <p:blipFill>
          <a:blip r:embed="rId2"/>
          <a:stretch>
            <a:fillRect/>
          </a:stretch>
        </p:blipFill>
        <p:spPr>
          <a:xfrm>
            <a:off x="4067810" y="1842135"/>
            <a:ext cx="3900170" cy="2790825"/>
          </a:xfrm>
          <a:prstGeom prst="rect">
            <a:avLst/>
          </a:prstGeom>
          <a:noFill/>
          <a:ln>
            <a:noFill/>
          </a:ln>
          <a:effectLst/>
        </p:spPr>
      </p:pic>
      <p:sp>
        <p:nvSpPr>
          <p:cNvPr id="5"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IGBgYE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cAgAAgBwAALdIAAAoJgAAECAAACYAAAAIAAAA//////////8="/>
              </a:ext>
            </a:extLst>
          </p:cNvSpPr>
          <p:nvPr/>
        </p:nvSpPr>
        <p:spPr>
          <a:xfrm>
            <a:off x="464820" y="4632960"/>
            <a:ext cx="11355705" cy="1569720"/>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Стоит отметить, что </a:t>
            </a:r>
            <a:r>
              <a:rPr lang="ru-ru" sz="2400" b="1">
                <a:latin typeface="Times New Roman" pitchFamily="1" charset="-52"/>
                <a:ea typeface="Century Gothic" pitchFamily="0" charset="0"/>
                <a:cs typeface="Times New Roman" pitchFamily="1" charset="-52"/>
              </a:rPr>
              <a:t>не важно, в каком порядке вы будете передавать аргументы функции</a:t>
            </a:r>
            <a:r>
              <a:rPr lang="ru-ru" sz="2400">
                <a:latin typeface="Times New Roman" pitchFamily="1" charset="-52"/>
                <a:ea typeface="Century Gothic" pitchFamily="0" charset="0"/>
                <a:cs typeface="Times New Roman" pitchFamily="1" charset="-52"/>
              </a:rPr>
              <a:t> до тех пор, как они называются корректно. Во втором примере мы назначили результат функции переменной под названием total. Это стандартный путь вызова функции в случае, если вы хотите дальше использовать её результат.</a:t>
            </a:r>
            <a:endParaRPr lang="ru-ru" sz="24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IIJAQ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Ключевые аргументы</a:t>
            </a:r>
            <a:endParaRPr lang="ru-ru">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DFhAQ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pwgAAKlHAACVFAAAECAAACYAAAAIAAAA//////////8="/>
              </a:ext>
            </a:extLst>
          </p:cNvSpPr>
          <p:nvPr/>
        </p:nvSpPr>
        <p:spPr>
          <a:xfrm>
            <a:off x="542925" y="1406525"/>
            <a:ext cx="11106150" cy="1939290"/>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В функции можно использовать неограниченное количество параметров, но число аргументов должно точно соответствовать параметрам. Эти параметры представляют собой позиционные аргументы. Также Python предоставляет возможность определять значения по умолчанию, которые можно задавать с помощью аргументов-ключевых слов.</a:t>
            </a:r>
            <a:endParaRPr lang="ru-ru" sz="3200">
              <a:latin typeface="Times New Roman" pitchFamily="1" charset="-52"/>
              <a:ea typeface="Century Gothic" pitchFamily="0" charset="0"/>
              <a:cs typeface="Times New Roman" pitchFamily="1" charset="-52"/>
            </a:endParaRPr>
          </a:p>
        </p:txBody>
      </p:sp>
      <p:sp>
        <p:nvSpPr>
          <p:cNvPr id="4" name="Прямоугольник 8"/>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ENoAQ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lRQAAKpIAAD3GwAAECAAACYAAAAIAAAA//////////8="/>
              </a:ext>
            </a:extLst>
          </p:cNvSpPr>
          <p:nvPr/>
        </p:nvSpPr>
        <p:spPr>
          <a:xfrm>
            <a:off x="542925" y="3345815"/>
            <a:ext cx="11269345" cy="1200150"/>
          </a:xfrm>
          <a:prstGeom prst="rect">
            <a:avLst/>
          </a:prstGeom>
          <a:noFill/>
          <a:ln>
            <a:noFill/>
          </a:ln>
          <a:effectLst/>
        </p:spPr>
        <p:txBody>
          <a:bodyPr vert="horz" wrap="square" lIns="91440" tIns="45720" rIns="91440" bIns="45720" numCol="1" spcCol="215900" anchor="t"/>
          <a:lstStyle/>
          <a:p>
            <a:pPr>
              <a:defRPr lang="ru-ru"/>
            </a:pPr>
            <a:r>
              <a:rPr lang="ru-ru" sz="2400" b="1">
                <a:latin typeface="Times New Roman" pitchFamily="1" charset="-52"/>
                <a:ea typeface="Century Gothic" pitchFamily="0" charset="0"/>
                <a:cs typeface="Times New Roman" pitchFamily="1" charset="-52"/>
              </a:rPr>
              <a:t>Параметр</a:t>
            </a:r>
            <a:r>
              <a:rPr lang="ru-ru" sz="2400">
                <a:latin typeface="Times New Roman" pitchFamily="1" charset="-52"/>
                <a:ea typeface="Century Gothic" pitchFamily="0" charset="0"/>
                <a:cs typeface="Times New Roman" pitchFamily="1" charset="-52"/>
              </a:rPr>
              <a:t> — это имя в списке параметров в первой строке определения функции. Он получает свое значение при вызове. </a:t>
            </a:r>
            <a:r>
              <a:rPr lang="ru-ru" sz="2400" b="1">
                <a:latin typeface="Times New Roman" pitchFamily="1" charset="-52"/>
                <a:ea typeface="Century Gothic" pitchFamily="0" charset="0"/>
                <a:cs typeface="Times New Roman" pitchFamily="1" charset="-52"/>
              </a:rPr>
              <a:t>Аргумент</a:t>
            </a:r>
            <a:r>
              <a:rPr lang="ru-ru" sz="2400">
                <a:latin typeface="Times New Roman" pitchFamily="1" charset="-52"/>
                <a:ea typeface="Century Gothic" pitchFamily="0" charset="0"/>
                <a:cs typeface="Times New Roman" pitchFamily="1" charset="-52"/>
              </a:rPr>
              <a:t> — это реальное значение или ссылка на него, переданное функции при вызове. В этой функции:</a:t>
            </a:r>
            <a:endParaRPr lang="ru-ru" sz="2400">
              <a:latin typeface="Times New Roman" pitchFamily="1" charset="-52"/>
              <a:ea typeface="Century Gothic" pitchFamily="0" charset="0"/>
              <a:cs typeface="Times New Roman" pitchFamily="1" charset="-52"/>
            </a:endParaRPr>
          </a:p>
        </p:txBody>
      </p:sp>
      <p:pic>
        <p:nvPicPr>
          <p:cNvPr id="5" name="Рисунок 9"/>
          <p:cNvPicPr>
            <a:picLocks noChangeAspect="1"/>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BgQAAHkdAAA3FwAA2yQAABAAAAAmAAAACAAAAP//////////"/>
              </a:ext>
            </a:extLst>
          </p:cNvPicPr>
          <p:nvPr/>
        </p:nvPicPr>
        <p:blipFill>
          <a:blip r:embed="rId2"/>
          <a:stretch>
            <a:fillRect/>
          </a:stretch>
        </p:blipFill>
        <p:spPr>
          <a:xfrm>
            <a:off x="654050" y="4791075"/>
            <a:ext cx="3119755" cy="1200150"/>
          </a:xfrm>
          <a:prstGeom prst="rect">
            <a:avLst/>
          </a:prstGeom>
          <a:noFill/>
          <a:ln>
            <a:noFill/>
          </a:ln>
          <a:effectLst/>
        </p:spPr>
      </p:pic>
      <p:sp>
        <p:nvSpPr>
          <p:cNvPr id="6" name="Прямоугольник 10"/>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HEv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3FwAAQx8AACMmAACJIQAAECAAACYAAAAIAAAA//////////8="/>
              </a:ext>
            </a:extLst>
          </p:cNvSpPr>
          <p:nvPr/>
        </p:nvSpPr>
        <p:spPr>
          <a:xfrm>
            <a:off x="3773805" y="5081905"/>
            <a:ext cx="2425700" cy="369570"/>
          </a:xfrm>
          <a:prstGeom prst="rect">
            <a:avLst/>
          </a:prstGeom>
          <a:noFill/>
          <a:ln>
            <a:noFill/>
          </a:ln>
          <a:effectLst/>
        </p:spPr>
        <p:txBody>
          <a:bodyPr vert="horz" wrap="none" lIns="91440" tIns="45720" rIns="91440" bIns="45720" numCol="1" spcCol="215900" anchor="t"/>
          <a:lstStyle/>
          <a:p>
            <a:pPr>
              <a:defRPr lang="ru-ru"/>
            </a:pPr>
            <a:r>
              <a:rPr lang="en-us">
                <a:latin typeface="Times New Roman" pitchFamily="1" charset="-52"/>
                <a:ea typeface="Century Gothic" pitchFamily="0" charset="0"/>
                <a:cs typeface="Times New Roman" pitchFamily="1" charset="-52"/>
              </a:rPr>
              <a:t>a</a:t>
            </a:r>
            <a:r>
              <a:rPr lang="ru-ru">
                <a:latin typeface="Times New Roman" pitchFamily="1" charset="-52"/>
                <a:ea typeface="Century Gothic" pitchFamily="0" charset="0"/>
                <a:cs typeface="Times New Roman" pitchFamily="1" charset="-52"/>
              </a:rPr>
              <a:t> и </a:t>
            </a:r>
            <a:r>
              <a:rPr lang="en-us">
                <a:latin typeface="Times New Roman" pitchFamily="1" charset="-52"/>
                <a:ea typeface="Century Gothic" pitchFamily="0" charset="0"/>
                <a:cs typeface="Times New Roman" pitchFamily="1" charset="-52"/>
              </a:rPr>
              <a:t>b</a:t>
            </a:r>
            <a:r>
              <a:rPr lang="ru-ru">
                <a:latin typeface="Times New Roman" pitchFamily="1" charset="-52"/>
                <a:ea typeface="Century Gothic" pitchFamily="0" charset="0"/>
                <a:cs typeface="Times New Roman" pitchFamily="1" charset="-52"/>
              </a:rPr>
              <a:t> — это параметры</a:t>
            </a:r>
            <a:endParaRPr lang="ru-ru">
              <a:latin typeface="Times New Roman" pitchFamily="1" charset="-52"/>
              <a:ea typeface="Century Gothic" pitchFamily="0" charset="0"/>
              <a:cs typeface="Times New Roman" pitchFamily="1" charset="-52"/>
            </a:endParaRPr>
          </a:p>
        </p:txBody>
      </p:sp>
      <p:pic>
        <p:nvPicPr>
          <p:cNvPr id="7" name="Рисунок 11"/>
          <p:cNvPicPr>
            <a:picLocks noChangeAspect="1"/>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D6////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NCgAAHUdAABlOwAA1yQAABAAAAAmAAAACAAAAP//////////"/>
              </a:ext>
            </a:extLst>
          </p:cNvPicPr>
          <p:nvPr/>
        </p:nvPicPr>
        <p:blipFill>
          <a:blip r:embed="rId3"/>
          <a:stretch>
            <a:fillRect/>
          </a:stretch>
        </p:blipFill>
        <p:spPr>
          <a:xfrm>
            <a:off x="6535420" y="4788535"/>
            <a:ext cx="3119755" cy="1200150"/>
          </a:xfrm>
          <a:prstGeom prst="rect">
            <a:avLst/>
          </a:prstGeom>
          <a:noFill/>
          <a:ln>
            <a:noFill/>
          </a:ln>
          <a:effectLst/>
        </p:spPr>
      </p:pic>
      <p:sp>
        <p:nvSpPr>
          <p:cNvPr id="8" name="Прямоугольник 1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N9qAQ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tOwAAQx8AAKpIAACJIQAAECAAACYAAAAIAAAA//////////8="/>
              </a:ext>
            </a:extLst>
          </p:cNvSpPr>
          <p:nvPr/>
        </p:nvSpPr>
        <p:spPr>
          <a:xfrm>
            <a:off x="9700895" y="5081905"/>
            <a:ext cx="2111375" cy="369570"/>
          </a:xfrm>
          <a:prstGeom prst="rect">
            <a:avLst/>
          </a:prstGeom>
          <a:noFill/>
          <a:ln>
            <a:noFill/>
          </a:ln>
          <a:effectLst/>
        </p:spPr>
        <p:txBody>
          <a:bodyPr vert="horz" wrap="none" lIns="91440" tIns="45720" rIns="91440" bIns="45720" numCol="1" spcCol="215900" anchor="t"/>
          <a:lstStyle/>
          <a:p>
            <a:pPr>
              <a:defRPr lang="ru-ru"/>
            </a:pPr>
            <a:r>
              <a:rPr lang="ru-ru">
                <a:latin typeface="Times New Roman" pitchFamily="1" charset="-52"/>
                <a:ea typeface="Century Gothic" pitchFamily="0" charset="0"/>
                <a:cs typeface="Times New Roman" pitchFamily="1" charset="-52"/>
              </a:rPr>
              <a:t>1 и 2 — аргументы.</a:t>
            </a:r>
            <a:endParaRPr lang="ru-ru">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IAw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Ключевые аргументы</a:t>
            </a:r>
            <a:endParaRPr lang="ru-ru">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IKCgoI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pwgAAKlHAAAKEAAAECAAACYAAAAIAAAA//////////8="/>
              </a:ext>
            </a:extLst>
          </p:cNvSpPr>
          <p:nvPr/>
        </p:nvSpPr>
        <p:spPr>
          <a:xfrm>
            <a:off x="542925" y="1406525"/>
            <a:ext cx="11106150" cy="1200785"/>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Функции также могут принимать ключевые аргументы. Более того, они могут принимать как регулярные, так и ключевые аргументы. Это значит, что вы можете указывать, какие ключевые слова будут ключевыми, и передать их функции.</a:t>
            </a:r>
            <a:endParaRPr lang="ru-ru" sz="2400">
              <a:latin typeface="Times New Roman" pitchFamily="1" charset="-52"/>
              <a:ea typeface="Century Gothic" pitchFamily="0" charset="0"/>
              <a:cs typeface="Times New Roman" pitchFamily="1" charset="-52"/>
            </a:endParaRPr>
          </a:p>
        </p:txBody>
      </p:sp>
      <p:pic>
        <p:nvPicPr>
          <p:cNvPr id="4" name="Рисунок 5"/>
          <p:cNvPicPr>
            <a:picLocks noChangeAspect="1"/>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BQbvo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9xUAAKQVAAAJNQAAdSMAABAAAAAmAAAACAAAAP//////////"/>
              </a:ext>
            </a:extLst>
          </p:cNvPicPr>
          <p:nvPr/>
        </p:nvPicPr>
        <p:blipFill>
          <a:blip r:embed="rId2"/>
          <a:stretch>
            <a:fillRect/>
          </a:stretch>
        </p:blipFill>
        <p:spPr>
          <a:xfrm>
            <a:off x="3570605" y="3517900"/>
            <a:ext cx="5050790" cy="2245995"/>
          </a:xfrm>
          <a:prstGeom prst="rect">
            <a:avLst/>
          </a:prstGeom>
          <a:noFill/>
          <a:ln>
            <a:noFill/>
          </a:ln>
          <a:effectLst/>
        </p:spPr>
      </p:pic>
      <p:sp>
        <p:nvSpPr>
          <p:cNvPr id="5" name="Прямоугольник 6"/>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O8y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cA8AAFxIAACMFAAAECAAACYAAAAIAAAA//////////8="/>
              </a:ext>
            </a:extLst>
          </p:cNvSpPr>
          <p:nvPr/>
        </p:nvSpPr>
        <p:spPr>
          <a:xfrm>
            <a:off x="542925" y="2509520"/>
            <a:ext cx="11219815" cy="830580"/>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Вы также можете вызвать данную функцию без спецификации ключевых слов. Эта функция также демонстрирует концепт аргументов, используемых по умолчанию. </a:t>
            </a:r>
            <a:endParaRPr lang="ru-ru" sz="2400">
              <a:latin typeface="Times New Roman" pitchFamily="1" charset="-52"/>
              <a:ea typeface="Century Gothic" pitchFamily="0" charset="0"/>
              <a:cs typeface="Times New Roman" pitchFamily="1" charset="-52"/>
            </a:endParaRPr>
          </a:p>
        </p:txBody>
      </p:sp>
      <p:sp>
        <p:nvSpPr>
          <p:cNvPr id="6" name="Прямоугольник 7"/>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PJY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9yMAAFxIAABtJgAAECAAACYAAAAIAAAA//////////8="/>
              </a:ext>
            </a:extLst>
          </p:cNvSpPr>
          <p:nvPr/>
        </p:nvSpPr>
        <p:spPr>
          <a:xfrm>
            <a:off x="542925" y="5846445"/>
            <a:ext cx="11219815" cy="400050"/>
          </a:xfrm>
          <a:prstGeom prst="rect">
            <a:avLst/>
          </a:prstGeom>
          <a:noFill/>
          <a:ln>
            <a:noFill/>
          </a:ln>
          <a:effectLst/>
        </p:spPr>
        <p:txBody>
          <a:bodyPr vert="horz" wrap="square" lIns="91440" tIns="45720" rIns="91440" bIns="45720" numCol="1" spcCol="215900" anchor="t"/>
          <a:lstStyle/>
          <a:p>
            <a:pPr>
              <a:defRPr lang="ru-ru"/>
            </a:pPr>
            <a:r>
              <a:rPr lang="ru-ru" sz="2000">
                <a:latin typeface="Times New Roman" pitchFamily="1" charset="-52"/>
                <a:ea typeface="Century Gothic" pitchFamily="0" charset="0"/>
                <a:cs typeface="Times New Roman" pitchFamily="1" charset="-52"/>
              </a:rPr>
              <a:t>Причина заключается в том, что </a:t>
            </a:r>
            <a:r>
              <a:rPr lang="ru-ru" sz="2000" b="1">
                <a:latin typeface="Times New Roman" pitchFamily="1" charset="-52"/>
                <a:ea typeface="Century Gothic" pitchFamily="0" charset="0"/>
                <a:cs typeface="Times New Roman" pitchFamily="1" charset="-52"/>
              </a:rPr>
              <a:t>а</a:t>
            </a:r>
            <a:r>
              <a:rPr lang="ru-ru" sz="2000">
                <a:latin typeface="Times New Roman" pitchFamily="1" charset="-52"/>
                <a:ea typeface="Century Gothic" pitchFamily="0" charset="0"/>
                <a:cs typeface="Times New Roman" pitchFamily="1" charset="-52"/>
              </a:rPr>
              <a:t> и </a:t>
            </a:r>
            <a:r>
              <a:rPr lang="ru-ru" sz="2000" b="1">
                <a:latin typeface="Times New Roman" pitchFamily="1" charset="-52"/>
                <a:ea typeface="Century Gothic" pitchFamily="0" charset="0"/>
                <a:cs typeface="Times New Roman" pitchFamily="1" charset="-52"/>
              </a:rPr>
              <a:t>b</a:t>
            </a:r>
            <a:r>
              <a:rPr lang="ru-ru" sz="2000">
                <a:latin typeface="Times New Roman" pitchFamily="1" charset="-52"/>
                <a:ea typeface="Century Gothic" pitchFamily="0" charset="0"/>
                <a:cs typeface="Times New Roman" pitchFamily="1" charset="-52"/>
              </a:rPr>
              <a:t> по умолчанию </a:t>
            </a:r>
            <a:r>
              <a:rPr lang="ru-ru" sz="2000" b="1">
                <a:latin typeface="Times New Roman" pitchFamily="1" charset="-52"/>
                <a:ea typeface="Century Gothic" pitchFamily="0" charset="0"/>
                <a:cs typeface="Times New Roman" pitchFamily="1" charset="-52"/>
              </a:rPr>
              <a:t>имеют значение</a:t>
            </a:r>
            <a:r>
              <a:rPr lang="ru-ru" sz="2000">
                <a:latin typeface="Times New Roman" pitchFamily="1" charset="-52"/>
                <a:ea typeface="Century Gothic" pitchFamily="0" charset="0"/>
                <a:cs typeface="Times New Roman" pitchFamily="1" charset="-52"/>
              </a:rPr>
              <a:t> 1 и 2 соответственно. </a:t>
            </a:r>
            <a:endParaRPr lang="ru-ru" sz="20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MFrAQ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Ключевые аргументы</a:t>
            </a:r>
            <a:endParaRPr lang="ru-ru">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pwgAAKlHAADEDQAAECAAACYAAAAIAAAA//////////8="/>
              </a:ext>
            </a:extLst>
          </p:cNvSpPr>
          <p:nvPr/>
        </p:nvSpPr>
        <p:spPr>
          <a:xfrm>
            <a:off x="542925" y="1406525"/>
            <a:ext cx="11106150" cy="831215"/>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Теперь попробуем создать функцию, которая имеет обычный аргумент, и несколько ключевых аргументов:</a:t>
            </a:r>
            <a:endParaRPr lang="ru-ru" sz="2400">
              <a:latin typeface="Times New Roman" pitchFamily="1" charset="-52"/>
              <a:ea typeface="Century Gothic" pitchFamily="0" charset="0"/>
              <a:cs typeface="Times New Roman" pitchFamily="1" charset="-52"/>
            </a:endParaRPr>
          </a:p>
        </p:txBody>
      </p:sp>
      <p:pic>
        <p:nvPicPr>
          <p:cNvPr id="4" name="Рисунок 6"/>
          <p:cNvPicPr>
            <a:picLocks noChangeAspect="1"/>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yhQAAGQOAAA2NgAAmCMAABAAAAAmAAAACAAAAP//////////"/>
              </a:ext>
            </a:extLst>
          </p:cNvPicPr>
          <p:nvPr/>
        </p:nvPicPr>
        <p:blipFill>
          <a:blip r:embed="rId2"/>
          <a:stretch>
            <a:fillRect/>
          </a:stretch>
        </p:blipFill>
        <p:spPr>
          <a:xfrm>
            <a:off x="3379470" y="2339340"/>
            <a:ext cx="5433060" cy="3446780"/>
          </a:xfrm>
          <a:prstGeom prst="rect">
            <a:avLst/>
          </a:prstGeom>
          <a:noFill/>
          <a:ln>
            <a:noFill/>
          </a:ln>
          <a:effectLst/>
        </p:spPr>
      </p:pic>
    </p:spTree>
  </p:cSld>
  <p:clrMapOvr>
    <a:masterClrMapping/>
  </p:clrMapOvr>
  <p:timing>
    <p:tnLst>
      <p:par>
        <p:cTn id="1" dur="indefinite" restart="never" nodeType="tmRoot"/>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Ключевые аргументы</a:t>
            </a:r>
            <a:endParaRPr lang="ru-ru">
              <a:latin typeface="Times New Roman" pitchFamily="1" charset="-52"/>
              <a:ea typeface="Century Gothic" pitchFamily="0" charset="0"/>
              <a:cs typeface="Times New Roman" pitchFamily="1" charset="-52"/>
            </a:endParaRPr>
          </a:p>
        </p:txBody>
      </p:sp>
      <p:pic>
        <p:nvPicPr>
          <p:cNvPr id="3" name="Рисунок 4"/>
          <p:cNvPicPr>
            <a:picLocks noChangeAspect="1"/>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B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9zAAAJAbAADpRwAAGyMAABAAAAAmAAAACAAAAP//////////"/>
              </a:ext>
            </a:extLst>
          </p:cNvPicPr>
          <p:nvPr/>
        </p:nvPicPr>
        <p:blipFill>
          <a:blip r:embed="rId2"/>
          <a:stretch>
            <a:fillRect/>
          </a:stretch>
        </p:blipFill>
        <p:spPr>
          <a:xfrm>
            <a:off x="7959725" y="4480560"/>
            <a:ext cx="3729990" cy="1226185"/>
          </a:xfrm>
          <a:prstGeom prst="rect">
            <a:avLst/>
          </a:prstGeom>
          <a:noFill/>
          <a:ln>
            <a:noFill/>
          </a:ln>
          <a:effectLst/>
        </p:spPr>
      </p:pic>
      <p:sp>
        <p:nvSpPr>
          <p:cNvPr id="4" name="Прямоугольник 5"/>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NbW1tY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sAgAAawYAAJRIAAC7GQAAECAAACYAAAAIAAAA//////////8="/>
              </a:ext>
            </a:extLst>
          </p:cNvSpPr>
          <p:nvPr/>
        </p:nvSpPr>
        <p:spPr>
          <a:xfrm>
            <a:off x="393700" y="1043305"/>
            <a:ext cx="11404600" cy="3139440"/>
          </a:xfrm>
          <a:prstGeom prst="rect">
            <a:avLst/>
          </a:prstGeom>
          <a:noFill/>
          <a:ln>
            <a:noFill/>
          </a:ln>
          <a:effectLst/>
        </p:spPr>
        <p:txBody>
          <a:bodyPr vert="horz" wrap="square" lIns="91440" tIns="45720" rIns="91440" bIns="45720" numCol="1" spcCol="215900" anchor="t"/>
          <a:lstStyle/>
          <a:p>
            <a:pPr>
              <a:defRPr lang="ru-ru"/>
            </a:pPr>
            <a:r>
              <a:rPr lang="ru-ru">
                <a:latin typeface="Times New Roman" pitchFamily="1" charset="-52"/>
                <a:ea typeface="Century Gothic" pitchFamily="0" charset="0"/>
                <a:cs typeface="Times New Roman" pitchFamily="1" charset="-52"/>
              </a:rPr>
              <a:t>Выше мы описали три возможных случая. Проанализируем каждый из них. </a:t>
            </a:r>
            <a:endParaRPr lang="en-us">
              <a:latin typeface="Times New Roman" pitchFamily="1" charset="-52"/>
              <a:ea typeface="Century Gothic" pitchFamily="0" charset="0"/>
              <a:cs typeface="Times New Roman" pitchFamily="1" charset="-52"/>
            </a:endParaRPr>
          </a:p>
          <a:p>
            <a:pPr>
              <a:defRPr lang="ru-ru"/>
            </a:pPr>
            <a:r>
              <a:rPr lang="ru-ru">
                <a:latin typeface="Times New Roman" pitchFamily="1" charset="-52"/>
                <a:ea typeface="Century Gothic" pitchFamily="0" charset="0"/>
                <a:cs typeface="Times New Roman" pitchFamily="1" charset="-52"/>
              </a:rPr>
              <a:t>В первом примере мы попробовали вызвать функцию, используя только ключевые аргументы. Это дало нам только ошибку. Traceback указывает на то, что наша функция принимает, по крайней мере, один аргумент, но в примере было указано два аргумента. Что же произошло? Дело в том, что первый аргумент необходим, потому что он ни на что не указывает, так что, когда мы вызываем функцию только с ключевыми аргументами, это вызывает ошибку. </a:t>
            </a:r>
            <a:endParaRPr lang="en-us">
              <a:latin typeface="Times New Roman" pitchFamily="1" charset="-52"/>
              <a:ea typeface="Century Gothic" pitchFamily="0" charset="0"/>
              <a:cs typeface="Times New Roman" pitchFamily="1" charset="-52"/>
            </a:endParaRPr>
          </a:p>
          <a:p>
            <a:pPr>
              <a:defRPr lang="ru-ru"/>
            </a:pPr>
            <a:r>
              <a:rPr lang="ru-ru">
                <a:latin typeface="Times New Roman" pitchFamily="1" charset="-52"/>
                <a:ea typeface="Century Gothic" pitchFamily="0" charset="0"/>
                <a:cs typeface="Times New Roman" pitchFamily="1" charset="-52"/>
              </a:rPr>
              <a:t>Во втором примере мы вызвали смешанную функцию, с тремя значениями, два из которых имеют название. Это работает, и выдает нам ожидаемый результат: 1+4+5=10. </a:t>
            </a:r>
            <a:endParaRPr lang="en-us">
              <a:latin typeface="Times New Roman" pitchFamily="1" charset="-52"/>
              <a:ea typeface="Century Gothic" pitchFamily="0" charset="0"/>
              <a:cs typeface="Times New Roman" pitchFamily="1" charset="-52"/>
            </a:endParaRPr>
          </a:p>
          <a:p>
            <a:pPr>
              <a:defRPr lang="ru-ru"/>
            </a:pPr>
            <a:r>
              <a:rPr lang="ru-ru">
                <a:latin typeface="Times New Roman" pitchFamily="1" charset="-52"/>
                <a:ea typeface="Century Gothic" pitchFamily="0" charset="0"/>
                <a:cs typeface="Times New Roman" pitchFamily="1" charset="-52"/>
              </a:rPr>
              <a:t>Третий пример показывает, что происходит, если мы вызываем функцию, указывая только на одно значение, которое не рассматривается как значение по умолчанию. Это работает, если мы берем 1, и суммируем её к двум значениям по умолчанию: 2 и 3, чтобы получить результат 6! </a:t>
            </a:r>
            <a:endParaRPr lang="ru-ru">
              <a:latin typeface="Times New Roman" pitchFamily="1" charset="-52"/>
              <a:ea typeface="Century Gothic" pitchFamily="0" charset="0"/>
              <a:cs typeface="Times New Roman" pitchFamily="1" charset="-52"/>
            </a:endParaRPr>
          </a:p>
        </p:txBody>
      </p:sp>
      <p:pic>
        <p:nvPicPr>
          <p:cNvPr id="5" name="Рисунок 7"/>
          <p:cNvPicPr>
            <a:picLocks noChangeAspect="1"/>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Cp9uh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FwMAAJAbAAC7LwAAGyMAABAAAAAmAAAACAAAAP//////////"/>
              </a:ext>
            </a:extLst>
          </p:cNvPicPr>
          <p:nvPr/>
        </p:nvPicPr>
        <p:blipFill>
          <a:blip r:embed="rId3"/>
          <a:stretch>
            <a:fillRect/>
          </a:stretch>
        </p:blipFill>
        <p:spPr>
          <a:xfrm>
            <a:off x="502285" y="4480560"/>
            <a:ext cx="7256780" cy="1226185"/>
          </a:xfrm>
          <a:prstGeom prst="rect">
            <a:avLst/>
          </a:prstGeom>
          <a:noFill/>
          <a:ln>
            <a:noFill/>
          </a:ln>
          <a:effectLst/>
        </p:spPr>
      </p:pic>
    </p:spTree>
  </p:cSld>
  <p:clrMapOvr>
    <a:masterClrMapping/>
  </p:clrMapOvr>
  <p:timing>
    <p:tnLst>
      <p:par>
        <p:cTn id="1" dur="indefinite" restart="never" nodeType="tmRoot"/>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IGBgYE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a:lstStyle/>
          <a:p>
            <a:pPr algn="ctr">
              <a:defRPr noProof="1"/>
            </a:pPr>
            <a:r>
              <a:rPr lang="en-us">
                <a:latin typeface="Times New Roman" pitchFamily="1" charset="-52"/>
                <a:ea typeface="Century Gothic" pitchFamily="0" charset="0"/>
                <a:cs typeface="Times New Roman" pitchFamily="1" charset="-52"/>
              </a:rPr>
              <a:t>*args </a:t>
            </a:r>
            <a:r>
              <a:rPr lang="ru-ru">
                <a:latin typeface="Times New Roman" pitchFamily="1" charset="-52"/>
                <a:ea typeface="Century Gothic" pitchFamily="0" charset="0"/>
                <a:cs typeface="Times New Roman" pitchFamily="1" charset="-52"/>
              </a:rPr>
              <a:t>и **</a:t>
            </a:r>
            <a:r>
              <a:rPr lang="en-us">
                <a:latin typeface="Times New Roman" pitchFamily="1" charset="-52"/>
                <a:ea typeface="Century Gothic" pitchFamily="0" charset="0"/>
                <a:cs typeface="Times New Roman" pitchFamily="1" charset="-52"/>
              </a:rPr>
              <a:t>kwargs</a:t>
            </a:r>
            <a:endParaRPr lang="ru-ru">
              <a:latin typeface="Times New Roman" pitchFamily="1" charset="-52"/>
              <a:ea typeface="Century Gothic" pitchFamily="0" charset="0"/>
              <a:cs typeface="Times New Roman" pitchFamily="1" charset="-52"/>
            </a:endParaRPr>
          </a:p>
        </p:txBody>
      </p:sp>
      <p:sp>
        <p:nvSpPr>
          <p:cNvPr id="3"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JOTlJU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cAgAAPAcAAGRIAAAHEgAAECAAACYAAAAIAAAA//////////8="/>
              </a:ext>
            </a:extLst>
          </p:cNvSpPr>
          <p:nvPr/>
        </p:nvSpPr>
        <p:spPr>
          <a:xfrm>
            <a:off x="424180" y="1176020"/>
            <a:ext cx="11343640" cy="1754505"/>
          </a:xfrm>
          <a:prstGeom prst="rect">
            <a:avLst/>
          </a:prstGeom>
          <a:noFill/>
          <a:ln>
            <a:noFill/>
          </a:ln>
          <a:effectLst/>
        </p:spPr>
        <p:txBody>
          <a:bodyPr vert="horz" wrap="square" lIns="91440" tIns="45720" rIns="91440" bIns="45720" numCol="1" spcCol="215900" anchor="t"/>
          <a:lstStyle/>
          <a:p>
            <a:pPr>
              <a:defRPr lang="ru-ru"/>
            </a:pPr>
            <a:r>
              <a:rPr lang="ru-ru">
                <a:latin typeface="Times New Roman" pitchFamily="1" charset="-52"/>
                <a:ea typeface="Century Gothic" pitchFamily="0" charset="0"/>
                <a:cs typeface="Times New Roman" pitchFamily="1" charset="-52"/>
              </a:rPr>
              <a:t>Вы также можете настроить функцию на </a:t>
            </a:r>
            <a:r>
              <a:rPr lang="ru-ru" b="1">
                <a:latin typeface="Times New Roman" pitchFamily="1" charset="-52"/>
                <a:ea typeface="Century Gothic" pitchFamily="0" charset="0"/>
                <a:cs typeface="Times New Roman" pitchFamily="1" charset="-52"/>
              </a:rPr>
              <a:t>прием любого количества аргументов</a:t>
            </a:r>
            <a:r>
              <a:rPr lang="ru-ru">
                <a:latin typeface="Times New Roman" pitchFamily="1" charset="-52"/>
                <a:ea typeface="Century Gothic" pitchFamily="0" charset="0"/>
                <a:cs typeface="Times New Roman" pitchFamily="1" charset="-52"/>
              </a:rPr>
              <a:t>, или ключевых аргументов, при помощи особого синтаксиса. Чтобы получить </a:t>
            </a:r>
            <a:r>
              <a:rPr lang="ru-ru" b="1">
                <a:latin typeface="Times New Roman" pitchFamily="1" charset="-52"/>
                <a:ea typeface="Century Gothic" pitchFamily="0" charset="0"/>
                <a:cs typeface="Times New Roman" pitchFamily="1" charset="-52"/>
              </a:rPr>
              <a:t>бесконечное количество аргументов</a:t>
            </a:r>
            <a:r>
              <a:rPr lang="ru-ru">
                <a:latin typeface="Times New Roman" pitchFamily="1" charset="-52"/>
                <a:ea typeface="Century Gothic" pitchFamily="0" charset="0"/>
                <a:cs typeface="Times New Roman" pitchFamily="1" charset="-52"/>
              </a:rPr>
              <a:t>, мы используем </a:t>
            </a:r>
            <a:r>
              <a:rPr lang="ru-ru" b="1">
                <a:latin typeface="Times New Roman" pitchFamily="1" charset="-52"/>
                <a:ea typeface="Century Gothic" pitchFamily="0" charset="0"/>
                <a:cs typeface="Times New Roman" pitchFamily="1" charset="-52"/>
              </a:rPr>
              <a:t>*args</a:t>
            </a:r>
            <a:r>
              <a:rPr lang="ru-ru">
                <a:latin typeface="Times New Roman" pitchFamily="1" charset="-52"/>
                <a:ea typeface="Century Gothic" pitchFamily="0" charset="0"/>
                <a:cs typeface="Times New Roman" pitchFamily="1" charset="-52"/>
              </a:rPr>
              <a:t>, а чтобы получить бесконечное количество ключевых аргументов, мы используем </a:t>
            </a:r>
            <a:r>
              <a:rPr lang="ru-ru" b="1">
                <a:latin typeface="Times New Roman" pitchFamily="1" charset="-52"/>
                <a:ea typeface="Century Gothic" pitchFamily="0" charset="0"/>
                <a:cs typeface="Times New Roman" pitchFamily="1" charset="-52"/>
              </a:rPr>
              <a:t>**kwargs</a:t>
            </a:r>
            <a:r>
              <a:rPr lang="ru-ru">
                <a:latin typeface="Times New Roman" pitchFamily="1" charset="-52"/>
                <a:ea typeface="Century Gothic" pitchFamily="0" charset="0"/>
                <a:cs typeface="Times New Roman" pitchFamily="1" charset="-52"/>
              </a:rPr>
              <a:t>. Сами слова “</a:t>
            </a:r>
            <a:r>
              <a:rPr lang="ru-ru" b="1">
                <a:latin typeface="Times New Roman" pitchFamily="1" charset="-52"/>
                <a:ea typeface="Century Gothic" pitchFamily="0" charset="0"/>
                <a:cs typeface="Times New Roman" pitchFamily="1" charset="-52"/>
              </a:rPr>
              <a:t>args</a:t>
            </a:r>
            <a:r>
              <a:rPr lang="ru-ru">
                <a:latin typeface="Times New Roman" pitchFamily="1" charset="-52"/>
                <a:ea typeface="Century Gothic" pitchFamily="0" charset="0"/>
                <a:cs typeface="Times New Roman" pitchFamily="1" charset="-52"/>
              </a:rPr>
              <a:t>” и “</a:t>
            </a:r>
            <a:r>
              <a:rPr lang="ru-ru" b="1">
                <a:latin typeface="Times New Roman" pitchFamily="1" charset="-52"/>
                <a:ea typeface="Century Gothic" pitchFamily="0" charset="0"/>
                <a:cs typeface="Times New Roman" pitchFamily="1" charset="-52"/>
              </a:rPr>
              <a:t>kwargs</a:t>
            </a:r>
            <a:r>
              <a:rPr lang="ru-ru">
                <a:latin typeface="Times New Roman" pitchFamily="1" charset="-52"/>
                <a:ea typeface="Century Gothic" pitchFamily="0" charset="0"/>
                <a:cs typeface="Times New Roman" pitchFamily="1" charset="-52"/>
              </a:rPr>
              <a:t>” не так важны. Это просто сокращение. Вы можете назвать их </a:t>
            </a:r>
            <a:r>
              <a:rPr lang="ru-ru" b="1">
                <a:latin typeface="Times New Roman" pitchFamily="1" charset="-52"/>
                <a:ea typeface="Century Gothic" pitchFamily="0" charset="0"/>
                <a:cs typeface="Times New Roman" pitchFamily="1" charset="-52"/>
              </a:rPr>
              <a:t>*lol</a:t>
            </a:r>
            <a:r>
              <a:rPr lang="ru-ru">
                <a:latin typeface="Times New Roman" pitchFamily="1" charset="-52"/>
                <a:ea typeface="Century Gothic" pitchFamily="0" charset="0"/>
                <a:cs typeface="Times New Roman" pitchFamily="1" charset="-52"/>
              </a:rPr>
              <a:t> и </a:t>
            </a:r>
            <a:r>
              <a:rPr lang="ru-ru" b="1">
                <a:latin typeface="Times New Roman" pitchFamily="1" charset="-52"/>
                <a:ea typeface="Century Gothic" pitchFamily="0" charset="0"/>
                <a:cs typeface="Times New Roman" pitchFamily="1" charset="-52"/>
              </a:rPr>
              <a:t>**omg</a:t>
            </a:r>
            <a:r>
              <a:rPr lang="ru-ru">
                <a:latin typeface="Times New Roman" pitchFamily="1" charset="-52"/>
                <a:ea typeface="Century Gothic" pitchFamily="0" charset="0"/>
                <a:cs typeface="Times New Roman" pitchFamily="1" charset="-52"/>
              </a:rPr>
              <a:t>, и они будут работать таким же образом. Главное здесь – это </a:t>
            </a:r>
            <a:r>
              <a:rPr lang="ru-ru" b="1">
                <a:latin typeface="Times New Roman" pitchFamily="1" charset="-52"/>
                <a:ea typeface="Century Gothic" pitchFamily="0" charset="0"/>
                <a:cs typeface="Times New Roman" pitchFamily="1" charset="-52"/>
              </a:rPr>
              <a:t>количество звездочек</a:t>
            </a:r>
            <a:r>
              <a:rPr lang="ru-ru">
                <a:latin typeface="Times New Roman" pitchFamily="1" charset="-52"/>
                <a:ea typeface="Century Gothic" pitchFamily="0" charset="0"/>
                <a:cs typeface="Times New Roman" pitchFamily="1" charset="-52"/>
              </a:rPr>
              <a:t>. </a:t>
            </a:r>
            <a:endParaRPr lang="en-us">
              <a:latin typeface="Times New Roman" pitchFamily="1" charset="-52"/>
              <a:ea typeface="Century Gothic" pitchFamily="0" charset="0"/>
              <a:cs typeface="Times New Roman" pitchFamily="1" charset="-52"/>
            </a:endParaRPr>
          </a:p>
          <a:p>
            <a:pPr>
              <a:defRPr lang="ru-ru"/>
            </a:pPr>
            <a:r>
              <a:rPr lang="ru-ru">
                <a:latin typeface="Times New Roman" pitchFamily="1" charset="-52"/>
                <a:ea typeface="Century Gothic" pitchFamily="0" charset="0"/>
                <a:cs typeface="Times New Roman" pitchFamily="1" charset="-52"/>
              </a:rPr>
              <a:t>Давайте взглянем на следующий пример:</a:t>
            </a:r>
            <a:endParaRPr lang="ru-ru">
              <a:latin typeface="Times New Roman" pitchFamily="1" charset="-52"/>
              <a:ea typeface="Century Gothic" pitchFamily="0" charset="0"/>
              <a:cs typeface="Times New Roman" pitchFamily="1" charset="-52"/>
            </a:endParaRPr>
          </a:p>
        </p:txBody>
      </p:sp>
      <p:pic>
        <p:nvPicPr>
          <p:cNvPr id="4" name="Рисунок 8"/>
          <p:cNvPicPr>
            <a:picLocks noChangeAspect="1"/>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QRcAAB0TAAC/MwAAfiYAABAAAAAmAAAACAAAAP//////////"/>
              </a:ext>
            </a:extLst>
          </p:cNvPicPr>
          <p:nvPr/>
        </p:nvPicPr>
        <p:blipFill>
          <a:blip r:embed="rId2"/>
          <a:stretch>
            <a:fillRect/>
          </a:stretch>
        </p:blipFill>
        <p:spPr>
          <a:xfrm>
            <a:off x="3780155" y="3107055"/>
            <a:ext cx="4631690" cy="3150235"/>
          </a:xfrm>
          <a:prstGeom prst="rect">
            <a:avLst/>
          </a:prstGeom>
          <a:noFill/>
          <a:ln>
            <a:noFill/>
          </a:ln>
          <a:effectLst/>
        </p:spPr>
      </p:pic>
    </p:spTree>
  </p:cSld>
  <p:clrMapOvr>
    <a:masterClrMapping/>
  </p:clrMapOvr>
  <p:timing>
    <p:tnLst>
      <p:par>
        <p:cTn id="1" dur="indefinite" restart="never" nodeType="tmRoot"/>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a:lstStyle/>
          <a:p>
            <a:pPr algn="ctr">
              <a:defRPr noProof="1"/>
            </a:pPr>
            <a:r>
              <a:rPr lang="en-us">
                <a:latin typeface="Times New Roman" pitchFamily="1" charset="-52"/>
                <a:ea typeface="Century Gothic" pitchFamily="0" charset="0"/>
                <a:cs typeface="Times New Roman" pitchFamily="1" charset="-52"/>
              </a:rPr>
              <a:t>*args </a:t>
            </a:r>
            <a:r>
              <a:rPr lang="ru-ru">
                <a:latin typeface="Times New Roman" pitchFamily="1" charset="-52"/>
                <a:ea typeface="Century Gothic" pitchFamily="0" charset="0"/>
                <a:cs typeface="Times New Roman" pitchFamily="1" charset="-52"/>
              </a:rPr>
              <a:t>и **</a:t>
            </a:r>
            <a:r>
              <a:rPr lang="en-us">
                <a:latin typeface="Times New Roman" pitchFamily="1" charset="-52"/>
                <a:ea typeface="Century Gothic" pitchFamily="0" charset="0"/>
                <a:cs typeface="Times New Roman" pitchFamily="1" charset="-52"/>
              </a:rPr>
              <a:t>kwargs</a:t>
            </a:r>
            <a:endParaRPr lang="ru-ru">
              <a:latin typeface="Times New Roman" pitchFamily="1" charset="-52"/>
              <a:ea typeface="Century Gothic" pitchFamily="0" charset="0"/>
              <a:cs typeface="Times New Roman" pitchFamily="1" charset="-52"/>
            </a:endParaRPr>
          </a:p>
        </p:txBody>
      </p:sp>
      <p:sp>
        <p:nvSpPr>
          <p:cNvPr id="3"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cAgAAcAsAAGRIAAAYFQAAECAAACYAAAAIAAAA//////////8="/>
              </a:ext>
            </a:extLst>
          </p:cNvSpPr>
          <p:nvPr/>
        </p:nvSpPr>
        <p:spPr>
          <a:xfrm>
            <a:off x="424180" y="1859280"/>
            <a:ext cx="11343640" cy="1569720"/>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Сначала мы создали нашу функцию, при помощи нового синтаксиса, после чего мы вызвали его при помощи трех обычных аргументов, и двух ключевых аргументов. Функция показывает нам </a:t>
            </a:r>
            <a:r>
              <a:rPr lang="ru-ru" sz="2400" b="1">
                <a:latin typeface="Times New Roman" pitchFamily="1" charset="-52"/>
                <a:ea typeface="Century Gothic" pitchFamily="0" charset="0"/>
                <a:cs typeface="Times New Roman" pitchFamily="1" charset="-52"/>
              </a:rPr>
              <a:t>два типа аргументов</a:t>
            </a:r>
            <a:r>
              <a:rPr lang="ru-ru" sz="2400">
                <a:latin typeface="Times New Roman" pitchFamily="1" charset="-52"/>
                <a:ea typeface="Century Gothic" pitchFamily="0" charset="0"/>
                <a:cs typeface="Times New Roman" pitchFamily="1" charset="-52"/>
              </a:rPr>
              <a:t>. Как мы видим, параметр </a:t>
            </a:r>
            <a:r>
              <a:rPr lang="ru-ru" sz="2400" b="1">
                <a:latin typeface="Times New Roman" pitchFamily="1" charset="-52"/>
                <a:ea typeface="Century Gothic" pitchFamily="0" charset="0"/>
                <a:cs typeface="Times New Roman" pitchFamily="1" charset="-52"/>
              </a:rPr>
              <a:t>args</a:t>
            </a:r>
            <a:r>
              <a:rPr lang="ru-ru" sz="2400">
                <a:latin typeface="Times New Roman" pitchFamily="1" charset="-52"/>
                <a:ea typeface="Century Gothic" pitchFamily="0" charset="0"/>
                <a:cs typeface="Times New Roman" pitchFamily="1" charset="-52"/>
              </a:rPr>
              <a:t> превращается в </a:t>
            </a:r>
            <a:r>
              <a:rPr lang="ru-ru" sz="2400" b="1">
                <a:latin typeface="Times New Roman" pitchFamily="1" charset="-52"/>
                <a:ea typeface="Century Gothic" pitchFamily="0" charset="0"/>
                <a:cs typeface="Times New Roman" pitchFamily="1" charset="-52"/>
              </a:rPr>
              <a:t>кортеж</a:t>
            </a:r>
            <a:r>
              <a:rPr lang="ru-ru" sz="2400">
                <a:latin typeface="Times New Roman" pitchFamily="1" charset="-52"/>
                <a:ea typeface="Century Gothic" pitchFamily="0" charset="0"/>
                <a:cs typeface="Times New Roman" pitchFamily="1" charset="-52"/>
              </a:rPr>
              <a:t>, а </a:t>
            </a:r>
            <a:r>
              <a:rPr lang="ru-ru" sz="2400" b="1">
                <a:latin typeface="Times New Roman" pitchFamily="1" charset="-52"/>
                <a:ea typeface="Century Gothic" pitchFamily="0" charset="0"/>
                <a:cs typeface="Times New Roman" pitchFamily="1" charset="-52"/>
              </a:rPr>
              <a:t>kwargs</a:t>
            </a:r>
            <a:r>
              <a:rPr lang="ru-ru" sz="2400">
                <a:latin typeface="Times New Roman" pitchFamily="1" charset="-52"/>
                <a:ea typeface="Century Gothic" pitchFamily="0" charset="0"/>
                <a:cs typeface="Times New Roman" pitchFamily="1" charset="-52"/>
              </a:rPr>
              <a:t> – в </a:t>
            </a:r>
            <a:r>
              <a:rPr lang="ru-ru" sz="2400" b="1">
                <a:latin typeface="Times New Roman" pitchFamily="1" charset="-52"/>
                <a:ea typeface="Century Gothic" pitchFamily="0" charset="0"/>
                <a:cs typeface="Times New Roman" pitchFamily="1" charset="-52"/>
              </a:rPr>
              <a:t>словарь</a:t>
            </a:r>
            <a:r>
              <a:rPr lang="ru-ru" sz="2400">
                <a:latin typeface="Times New Roman" pitchFamily="1" charset="-52"/>
                <a:ea typeface="Century Gothic" pitchFamily="0" charset="0"/>
                <a:cs typeface="Times New Roman" pitchFamily="1" charset="-52"/>
              </a:rPr>
              <a:t>.</a:t>
            </a:r>
            <a:endParaRPr lang="ru-ru" sz="24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a:lstStyle/>
          <a:p>
            <a:pPr algn="ctr">
              <a:defRPr noProof="1"/>
            </a:pPr>
            <a:r>
              <a:rPr lang="en-us">
                <a:latin typeface="Times New Roman" pitchFamily="1" charset="-52"/>
                <a:ea typeface="Century Gothic" pitchFamily="0" charset="0"/>
                <a:cs typeface="Times New Roman" pitchFamily="1" charset="-52"/>
              </a:rPr>
              <a:t>*args </a:t>
            </a:r>
            <a:r>
              <a:rPr lang="ru-ru">
                <a:latin typeface="Times New Roman" pitchFamily="1" charset="-52"/>
                <a:ea typeface="Century Gothic" pitchFamily="0" charset="0"/>
                <a:cs typeface="Times New Roman" pitchFamily="1" charset="-52"/>
              </a:rPr>
              <a:t>и **</a:t>
            </a:r>
            <a:r>
              <a:rPr lang="en-us">
                <a:latin typeface="Times New Roman" pitchFamily="1" charset="-52"/>
                <a:ea typeface="Century Gothic" pitchFamily="0" charset="0"/>
                <a:cs typeface="Times New Roman" pitchFamily="1" charset="-52"/>
              </a:rPr>
              <a:t>kwargs</a:t>
            </a:r>
            <a:endParaRPr lang="ru-ru">
              <a:latin typeface="Times New Roman" pitchFamily="1" charset="-52"/>
              <a:ea typeface="Century Gothic" pitchFamily="0" charset="0"/>
              <a:cs typeface="Times New Roman" pitchFamily="1" charset="-52"/>
            </a:endParaRPr>
          </a:p>
        </p:txBody>
      </p:sp>
      <p:sp>
        <p:nvSpPr>
          <p:cNvPr id="3"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cAgAAkwgAAGRIAABoJAAAECAAACYAAAAIAAAA//////////8="/>
              </a:ext>
            </a:extLst>
          </p:cNvSpPr>
          <p:nvPr/>
        </p:nvSpPr>
        <p:spPr>
          <a:xfrm>
            <a:off x="424180" y="1393825"/>
            <a:ext cx="11343640" cy="4524375"/>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Вот несколько советов, которые помогут вам избежать распространённых проблем, возникающих при работе с функциями, и расширить свои знания:</a:t>
            </a:r>
            <a:endParaRPr lang="ru-ru" sz="2400">
              <a:latin typeface="Times New Roman" pitchFamily="1" charset="-52"/>
              <a:ea typeface="Century Gothic" pitchFamily="0" charset="0"/>
              <a:cs typeface="Times New Roman" pitchFamily="1" charset="-52"/>
            </a:endParaRPr>
          </a:p>
          <a:p>
            <a:pPr>
              <a:defRPr lang="ru-ru"/>
            </a:pPr>
            <a:endParaRPr lang="ru-ru" sz="2400">
              <a:latin typeface="Times New Roman" pitchFamily="1" charset="-52"/>
              <a:ea typeface="Century Gothic" pitchFamily="0" charset="0"/>
              <a:cs typeface="Times New Roman" pitchFamily="1" charset="-52"/>
            </a:endParaRPr>
          </a:p>
          <a:p>
            <a:pPr marL="342900" indent="-342900">
              <a:buFont typeface="Arial" pitchFamily="2" charset="-52"/>
              <a:buChar char="•"/>
              <a:defRPr lang="ru-ru"/>
            </a:pPr>
            <a:r>
              <a:rPr lang="ru-ru" sz="2400">
                <a:latin typeface="Times New Roman" pitchFamily="1" charset="-52"/>
                <a:ea typeface="Century Gothic" pitchFamily="0" charset="0"/>
                <a:cs typeface="Times New Roman" pitchFamily="1" charset="-52"/>
              </a:rPr>
              <a:t>Используйте общепринятые конструкции *args и **kwargs для захвата позиционных и именованных аргументов.</a:t>
            </a:r>
            <a:endParaRPr lang="ru-ru" sz="2400">
              <a:latin typeface="Times New Roman" pitchFamily="1" charset="-52"/>
              <a:ea typeface="Century Gothic" pitchFamily="0" charset="0"/>
              <a:cs typeface="Times New Roman" pitchFamily="1" charset="-52"/>
            </a:endParaRPr>
          </a:p>
          <a:p>
            <a:pPr marL="342900" indent="-342900">
              <a:buFont typeface="Arial" pitchFamily="2" charset="-52"/>
              <a:buChar char="•"/>
              <a:defRPr lang="ru-ru"/>
            </a:pPr>
            <a:r>
              <a:rPr lang="ru-ru" sz="2400">
                <a:latin typeface="Times New Roman" pitchFamily="1" charset="-52"/>
                <a:ea typeface="Century Gothic" pitchFamily="0" charset="0"/>
                <a:cs typeface="Times New Roman" pitchFamily="1" charset="-52"/>
              </a:rPr>
              <a:t>Конструкцию **kwargs нельзя располагать до *args. Если это сделать — будет выдано сообщение об ошибке.</a:t>
            </a:r>
            <a:endParaRPr lang="ru-ru" sz="2400">
              <a:latin typeface="Times New Roman" pitchFamily="1" charset="-52"/>
              <a:ea typeface="Century Gothic" pitchFamily="0" charset="0"/>
              <a:cs typeface="Times New Roman" pitchFamily="1" charset="-52"/>
            </a:endParaRPr>
          </a:p>
          <a:p>
            <a:pPr marL="342900" indent="-342900">
              <a:buFont typeface="Arial" pitchFamily="2" charset="-52"/>
              <a:buChar char="•"/>
              <a:defRPr lang="ru-ru"/>
            </a:pPr>
            <a:r>
              <a:rPr lang="ru-ru" sz="2400">
                <a:latin typeface="Times New Roman" pitchFamily="1" charset="-52"/>
                <a:ea typeface="Century Gothic" pitchFamily="0" charset="0"/>
                <a:cs typeface="Times New Roman" pitchFamily="1" charset="-52"/>
              </a:rPr>
              <a:t>Остерегайтесь конфликтов между именованными параметрами и **kwargs, в случаях, когда значение планируется передать как **kwarg-аргумент, но имя ключа этого значения совпадает с именем именованного параметра.</a:t>
            </a:r>
            <a:endParaRPr lang="ru-ru" sz="2400">
              <a:latin typeface="Times New Roman" pitchFamily="1" charset="-52"/>
              <a:ea typeface="Century Gothic" pitchFamily="0" charset="0"/>
              <a:cs typeface="Times New Roman" pitchFamily="1" charset="-52"/>
            </a:endParaRPr>
          </a:p>
          <a:p>
            <a:pPr marL="342900" indent="-342900">
              <a:buFont typeface="Arial" pitchFamily="2" charset="-52"/>
              <a:buChar char="•"/>
              <a:defRPr lang="ru-ru"/>
            </a:pPr>
            <a:r>
              <a:rPr lang="ru-ru" sz="2400">
                <a:latin typeface="Times New Roman" pitchFamily="1" charset="-52"/>
                <a:ea typeface="Century Gothic" pitchFamily="0" charset="0"/>
                <a:cs typeface="Times New Roman" pitchFamily="1" charset="-52"/>
              </a:rPr>
              <a:t>Оператор *можно использовать не только в объявлениях функций, но и при их вызове.</a:t>
            </a:r>
            <a:endParaRPr lang="ru-ru" sz="24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QBgAAgQIAAHBEAADxCgAAEAAAACYAAAAIAAAAAQAAAAAAAAA="/>
              </a:ext>
            </a:extLst>
          </p:cNvSpPr>
          <p:nvPr>
            <p:ph type="title"/>
          </p:nvPr>
        </p:nvSpPr>
        <p:spPr>
          <a:xfrm>
            <a:off x="1066800" y="40703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Область видимость и глобальные переменные</a:t>
            </a:r>
            <a:endParaRPr lang="ru-ru">
              <a:latin typeface="Times New Roman" pitchFamily="1" charset="-52"/>
              <a:ea typeface="Century Gothic" pitchFamily="0" charset="0"/>
              <a:cs typeface="Times New Roman" pitchFamily="1" charset="-52"/>
            </a:endParaRPr>
          </a:p>
        </p:txBody>
      </p:sp>
      <p:sp>
        <p:nvSpPr>
          <p:cNvPr id="3"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cAgAAEw0AAGRIAABGGwAAECAAACYAAAAIAAAA//////////8="/>
              </a:ext>
            </a:extLst>
          </p:cNvSpPr>
          <p:nvPr/>
        </p:nvSpPr>
        <p:spPr>
          <a:xfrm>
            <a:off x="424180" y="2125345"/>
            <a:ext cx="11343640" cy="2308225"/>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Концепт </a:t>
            </a:r>
            <a:r>
              <a:rPr lang="ru-ru" sz="2400" b="1">
                <a:latin typeface="Times New Roman" pitchFamily="1" charset="-52"/>
                <a:ea typeface="Century Gothic" pitchFamily="0" charset="0"/>
                <a:cs typeface="Times New Roman" pitchFamily="1" charset="-52"/>
              </a:rPr>
              <a:t>области</a:t>
            </a:r>
            <a:r>
              <a:rPr lang="ru-ru" sz="2400">
                <a:latin typeface="Times New Roman" pitchFamily="1" charset="-52"/>
                <a:ea typeface="Century Gothic" pitchFamily="0" charset="0"/>
                <a:cs typeface="Times New Roman" pitchFamily="1" charset="-52"/>
              </a:rPr>
              <a:t> (scope) в Пайтон такой же, как и в большей части языков программирования. </a:t>
            </a:r>
            <a:r>
              <a:rPr lang="ru-ru" sz="2400" b="1">
                <a:latin typeface="Times New Roman" pitchFamily="1" charset="-52"/>
                <a:ea typeface="Century Gothic" pitchFamily="0" charset="0"/>
                <a:cs typeface="Times New Roman" pitchFamily="1" charset="-52"/>
              </a:rPr>
              <a:t>Область видимости</a:t>
            </a:r>
            <a:r>
              <a:rPr lang="ru-ru" sz="2400">
                <a:latin typeface="Times New Roman" pitchFamily="1" charset="-52"/>
                <a:ea typeface="Century Gothic" pitchFamily="0" charset="0"/>
                <a:cs typeface="Times New Roman" pitchFamily="1" charset="-52"/>
              </a:rPr>
              <a:t> указывает нам, когда и где переменная может быть использована. Если мы определяем переменные внутри функции, эти переменные могут быть использованы только внутри этой функции. Когда функция заканчиваются, их можно больше не использовать, так как они находятся </a:t>
            </a:r>
            <a:r>
              <a:rPr lang="ru-ru" sz="2400" b="1">
                <a:latin typeface="Times New Roman" pitchFamily="1" charset="-52"/>
                <a:ea typeface="Century Gothic" pitchFamily="0" charset="0"/>
                <a:cs typeface="Times New Roman" pitchFamily="1" charset="-52"/>
              </a:rPr>
              <a:t>вне области видимости</a:t>
            </a:r>
            <a:r>
              <a:rPr lang="ru-ru" sz="2400">
                <a:latin typeface="Times New Roman" pitchFamily="1" charset="-52"/>
                <a:ea typeface="Century Gothic" pitchFamily="0" charset="0"/>
                <a:cs typeface="Times New Roman" pitchFamily="1" charset="-52"/>
              </a:rPr>
              <a:t>. </a:t>
            </a:r>
            <a:endParaRPr lang="en-us" sz="24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QBgAAgQIAAHBEAADxCgAAEAAAACYAAAAIAAAAAQAAAAAAAAA="/>
              </a:ext>
            </a:extLst>
          </p:cNvSpPr>
          <p:nvPr>
            <p:ph type="title"/>
          </p:nvPr>
        </p:nvSpPr>
        <p:spPr>
          <a:xfrm>
            <a:off x="1066800" y="40703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Область видимость и глобальные переменные</a:t>
            </a:r>
            <a:endParaRPr lang="ru-ru">
              <a:latin typeface="Times New Roman" pitchFamily="1" charset="-52"/>
              <a:ea typeface="Century Gothic" pitchFamily="0" charset="0"/>
              <a:cs typeface="Times New Roman" pitchFamily="1" charset="-52"/>
            </a:endParaRPr>
          </a:p>
        </p:txBody>
      </p:sp>
      <p:sp>
        <p:nvSpPr>
          <p:cNvPr id="3"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cAgAA8QoAAGRIAADIDQAAECAAACYAAAAIAAAA//////////8="/>
              </a:ext>
            </a:extLst>
          </p:cNvSpPr>
          <p:nvPr/>
        </p:nvSpPr>
        <p:spPr>
          <a:xfrm>
            <a:off x="424180" y="1778635"/>
            <a:ext cx="11343640" cy="461645"/>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Давайте взглянем на пример:</a:t>
            </a:r>
            <a:endParaRPr lang="ru-ru" sz="3200">
              <a:latin typeface="Times New Roman" pitchFamily="1" charset="-52"/>
              <a:ea typeface="Century Gothic" pitchFamily="0" charset="0"/>
              <a:cs typeface="Times New Roman" pitchFamily="1" charset="-52"/>
            </a:endParaRPr>
          </a:p>
        </p:txBody>
      </p:sp>
      <p:pic>
        <p:nvPicPr>
          <p:cNvPr id="4" name="Рисунок 4"/>
          <p:cNvPicPr>
            <a:picLocks noChangeAspect="1"/>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C6VQW0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KxsAAMgNAADVLwAA4CIAABAAAAAmAAAACAAAAP//////////"/>
              </a:ext>
            </a:extLst>
          </p:cNvPicPr>
          <p:nvPr/>
        </p:nvPicPr>
        <p:blipFill>
          <a:blip r:embed="rId2"/>
          <a:stretch>
            <a:fillRect/>
          </a:stretch>
        </p:blipFill>
        <p:spPr>
          <a:xfrm>
            <a:off x="4416425" y="2240280"/>
            <a:ext cx="3359150" cy="3429000"/>
          </a:xfrm>
          <a:prstGeom prst="rect">
            <a:avLst/>
          </a:prstGeom>
          <a:noFill/>
          <a:ln>
            <a:noFill/>
          </a:ln>
          <a:effectLst/>
        </p:spPr>
      </p:pic>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QBgAAEAQAAHBEAACADAAAEAAAACYAAAAIAAAAAQAAAAAAAAA="/>
              </a:ext>
            </a:extLst>
          </p:cNvSpPr>
          <p:nvPr>
            <p:ph type="title"/>
          </p:nvPr>
        </p:nvSpPr>
        <p:spPr>
          <a:xfrm>
            <a:off x="1066800" y="660400"/>
            <a:ext cx="10058400" cy="1371600"/>
          </a:xfrm>
        </p:spPr>
        <p:txBody>
          <a:bodyPr/>
          <a:lstStyle/>
          <a:p>
            <a:pPr algn="ctr">
              <a:defRPr noProof="1"/>
            </a:pPr>
            <a:r>
              <a:rPr noProof="1">
                <a:latin typeface="Times New Roman" pitchFamily="1" charset="-52"/>
                <a:ea typeface="Century Gothic" pitchFamily="0" charset="0"/>
                <a:cs typeface="Times New Roman" pitchFamily="1" charset="-52"/>
              </a:rPr>
              <a:t>План занятия</a:t>
            </a:r>
            <a:endParaRPr noProof="1">
              <a:latin typeface="Times New Roman" pitchFamily="1" charset="-52"/>
              <a:ea typeface="Century Gothic" pitchFamily="0" charset="0"/>
              <a:cs typeface="Times New Roman" pitchFamily="1" charset="-52"/>
            </a:endParaRPr>
          </a:p>
        </p:txBody>
      </p:sp>
      <p:sp>
        <p:nvSpPr>
          <p:cNvPr id="3" name="TextBox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XkD8F////AQAAAAAAAAAAAAAAAAAAAAAAAAAAAAAAAAAAAAAAAAAAAAAAAH9/fwD19vQDzMzMAMDA/wB/f38AAAAAAAAAAAAAAAAAAAAAAAAAAAAhAAAAGAAAABQAAACQBgAAgAwAAM88AAAqIQAAECAAACYAAAAIAAAA//////////8="/>
              </a:ext>
            </a:extLst>
          </p:cNvSpPr>
          <p:nvPr/>
        </p:nvSpPr>
        <p:spPr>
          <a:xfrm>
            <a:off x="1066800" y="2032000"/>
            <a:ext cx="8818245" cy="3359150"/>
          </a:xfrm>
          <a:prstGeom prst="rect">
            <a:avLst/>
          </a:prstGeom>
          <a:noFill/>
          <a:ln>
            <a:noFill/>
          </a:ln>
          <a:effectLst/>
        </p:spPr>
        <p:txBody>
          <a:bodyPr vert="horz" wrap="square" lIns="91440" tIns="45720" rIns="91440" bIns="45720" numCol="1" spcCol="215900" anchor="t"/>
          <a:lstStyle/>
          <a:p>
            <a:pPr marL="342900" indent="-342900">
              <a:lnSpc>
                <a:spcPct val="150000"/>
              </a:lnSpc>
              <a:buFont typeface="Century Gothic" pitchFamily="0" charset="0"/>
              <a:buAutoNum type="arabicParenR"/>
              <a:defRPr lang="ru-ru"/>
            </a:pPr>
            <a:r>
              <a:rPr lang="ru-ru" sz="2400">
                <a:latin typeface="Times New Roman" pitchFamily="1" charset="-52"/>
                <a:ea typeface="Century Gothic" pitchFamily="0" charset="0"/>
                <a:cs typeface="Times New Roman" pitchFamily="1" charset="-52"/>
              </a:rPr>
              <a:t>Функции.</a:t>
            </a:r>
            <a:endParaRPr lang="ru-ru" sz="2400">
              <a:latin typeface="Times New Roman" pitchFamily="1" charset="-52"/>
              <a:ea typeface="Century Gothic" pitchFamily="0" charset="0"/>
              <a:cs typeface="Times New Roman" pitchFamily="1" charset="-52"/>
            </a:endParaRPr>
          </a:p>
          <a:p>
            <a:pPr marL="342900" indent="-342900">
              <a:lnSpc>
                <a:spcPct val="150000"/>
              </a:lnSpc>
              <a:buFont typeface="Century Gothic" pitchFamily="0" charset="0"/>
              <a:buAutoNum type="arabicParenR"/>
              <a:defRPr lang="ru-ru"/>
            </a:pPr>
            <a:r>
              <a:rPr lang="ru-ru" sz="2400">
                <a:latin typeface="Times New Roman" pitchFamily="1" charset="-52"/>
                <a:ea typeface="Century Gothic" pitchFamily="0" charset="0"/>
                <a:cs typeface="Times New Roman" pitchFamily="1" charset="-52"/>
              </a:rPr>
              <a:t>Пустая функция (</a:t>
            </a:r>
            <a:r>
              <a:rPr lang="en-us" sz="2400">
                <a:latin typeface="Times New Roman" pitchFamily="1" charset="-52"/>
                <a:ea typeface="Century Gothic" pitchFamily="0" charset="0"/>
                <a:cs typeface="Times New Roman" pitchFamily="1" charset="-52"/>
              </a:rPr>
              <a:t>stub)</a:t>
            </a:r>
            <a:r>
              <a:rPr lang="ru-ru" sz="2400">
                <a:latin typeface="Times New Roman" pitchFamily="1" charset="-52"/>
                <a:ea typeface="Century Gothic" pitchFamily="0" charset="0"/>
                <a:cs typeface="Times New Roman" pitchFamily="1" charset="-52"/>
              </a:rPr>
              <a:t>.</a:t>
            </a:r>
            <a:endParaRPr lang="ru-ru" sz="2400">
              <a:latin typeface="Times New Roman" pitchFamily="1" charset="-52"/>
              <a:ea typeface="Century Gothic" pitchFamily="0" charset="0"/>
              <a:cs typeface="Times New Roman" pitchFamily="1" charset="-52"/>
            </a:endParaRPr>
          </a:p>
          <a:p>
            <a:pPr marL="342900" indent="-342900">
              <a:lnSpc>
                <a:spcPct val="150000"/>
              </a:lnSpc>
              <a:buFont typeface="Century Gothic" pitchFamily="0" charset="0"/>
              <a:buAutoNum type="arabicParenR"/>
              <a:defRPr lang="ru-ru"/>
            </a:pPr>
            <a:r>
              <a:rPr lang="ru-ru" sz="2400">
                <a:latin typeface="Times New Roman" pitchFamily="1" charset="-52"/>
                <a:ea typeface="Century Gothic" pitchFamily="0" charset="0"/>
                <a:cs typeface="Times New Roman" pitchFamily="1" charset="-52"/>
              </a:rPr>
              <a:t>Передача аргументов функции.</a:t>
            </a:r>
            <a:endParaRPr lang="ru-ru" sz="2400">
              <a:latin typeface="Times New Roman" pitchFamily="1" charset="-52"/>
              <a:ea typeface="Century Gothic" pitchFamily="0" charset="0"/>
              <a:cs typeface="Times New Roman" pitchFamily="1" charset="-52"/>
            </a:endParaRPr>
          </a:p>
          <a:p>
            <a:pPr marL="342900" indent="-342900">
              <a:lnSpc>
                <a:spcPct val="150000"/>
              </a:lnSpc>
              <a:buFont typeface="Century Gothic" pitchFamily="0" charset="0"/>
              <a:buAutoNum type="arabicParenR"/>
              <a:defRPr lang="ru-ru"/>
            </a:pPr>
            <a:r>
              <a:rPr lang="ru-ru" sz="2400">
                <a:latin typeface="Times New Roman" pitchFamily="1" charset="-52"/>
                <a:ea typeface="Century Gothic" pitchFamily="0" charset="0"/>
                <a:cs typeface="Times New Roman" pitchFamily="1" charset="-52"/>
              </a:rPr>
              <a:t>Ключевые аргументы.</a:t>
            </a:r>
            <a:endParaRPr lang="ru-ru" sz="2400">
              <a:latin typeface="Times New Roman" pitchFamily="1" charset="-52"/>
              <a:ea typeface="Century Gothic" pitchFamily="0" charset="0"/>
              <a:cs typeface="Times New Roman" pitchFamily="1" charset="-52"/>
            </a:endParaRPr>
          </a:p>
          <a:p>
            <a:pPr marL="342900" indent="-342900">
              <a:lnSpc>
                <a:spcPct val="150000"/>
              </a:lnSpc>
              <a:buFont typeface="Century Gothic" pitchFamily="0" charset="0"/>
              <a:buAutoNum type="arabicParenR"/>
              <a:defRPr lang="ru-ru"/>
            </a:pPr>
            <a:r>
              <a:rPr lang="en-us" sz="2400">
                <a:latin typeface="Times New Roman" pitchFamily="1" charset="-52"/>
                <a:ea typeface="Century Gothic" pitchFamily="0" charset="0"/>
                <a:cs typeface="Times New Roman" pitchFamily="1" charset="-52"/>
              </a:rPr>
              <a:t>*args </a:t>
            </a:r>
            <a:r>
              <a:rPr lang="ru-ru" sz="2400">
                <a:latin typeface="Times New Roman" pitchFamily="1" charset="-52"/>
                <a:ea typeface="Century Gothic" pitchFamily="0" charset="0"/>
                <a:cs typeface="Times New Roman" pitchFamily="1" charset="-52"/>
              </a:rPr>
              <a:t>и **</a:t>
            </a:r>
            <a:r>
              <a:rPr lang="en-us" sz="2400">
                <a:latin typeface="Times New Roman" pitchFamily="1" charset="-52"/>
                <a:ea typeface="Century Gothic" pitchFamily="0" charset="0"/>
                <a:cs typeface="Times New Roman" pitchFamily="1" charset="-52"/>
              </a:rPr>
              <a:t>kwargs</a:t>
            </a:r>
            <a:endParaRPr lang="ru-ru" sz="2400">
              <a:latin typeface="Times New Roman" pitchFamily="1" charset="-52"/>
              <a:ea typeface="Century Gothic" pitchFamily="0" charset="0"/>
              <a:cs typeface="Times New Roman" pitchFamily="1" charset="-52"/>
            </a:endParaRPr>
          </a:p>
          <a:p>
            <a:pPr marL="342900" indent="-342900">
              <a:lnSpc>
                <a:spcPct val="150000"/>
              </a:lnSpc>
              <a:buFont typeface="Century Gothic" pitchFamily="0" charset="0"/>
              <a:buAutoNum type="arabicParenR"/>
              <a:defRPr lang="ru-ru"/>
            </a:pPr>
            <a:r>
              <a:rPr lang="ru-ru" sz="2400">
                <a:latin typeface="Times New Roman" pitchFamily="1" charset="-52"/>
                <a:ea typeface="Calibri" pitchFamily="2" charset="-52"/>
                <a:cs typeface="Times New Roman" pitchFamily="1" charset="-52"/>
              </a:rPr>
              <a:t>Область видимости.</a:t>
            </a:r>
            <a:endParaRPr lang="ru-ru" sz="2400">
              <a:latin typeface="Calibri" pitchFamily="2" charset="-52"/>
              <a:ea typeface="Calibri" pitchFamily="2" charset="-52"/>
              <a:cs typeface="Times New Roman" pitchFamily="1" charset="-52"/>
            </a:endParaRPr>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QBgAAgQIAAHBEAADxCgAAEAAAACYAAAAIAAAAAQAAAAAAAAA="/>
              </a:ext>
            </a:extLst>
          </p:cNvSpPr>
          <p:nvPr>
            <p:ph type="title"/>
          </p:nvPr>
        </p:nvSpPr>
        <p:spPr>
          <a:xfrm>
            <a:off x="1066800" y="40703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Область видимость и глобальные переменные</a:t>
            </a:r>
            <a:endParaRPr lang="ru-ru">
              <a:latin typeface="Times New Roman" pitchFamily="1" charset="-52"/>
              <a:ea typeface="Century Gothic" pitchFamily="0" charset="0"/>
              <a:cs typeface="Times New Roman" pitchFamily="1" charset="-52"/>
            </a:endParaRPr>
          </a:p>
        </p:txBody>
      </p:sp>
      <p:sp>
        <p:nvSpPr>
          <p:cNvPr id="3"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cAgAA8QoAAGRIAADIDQAAECAAACYAAAAIAAAA//////////8="/>
              </a:ext>
            </a:extLst>
          </p:cNvSpPr>
          <p:nvPr/>
        </p:nvSpPr>
        <p:spPr>
          <a:xfrm>
            <a:off x="424180" y="1778635"/>
            <a:ext cx="11343640" cy="461645"/>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Если вы запустите этот код, вы получите ошибку:</a:t>
            </a:r>
            <a:endParaRPr lang="ru-ru" sz="3200">
              <a:latin typeface="Times New Roman" pitchFamily="1" charset="-52"/>
              <a:ea typeface="Century Gothic" pitchFamily="0" charset="0"/>
              <a:cs typeface="Times New Roman" pitchFamily="1" charset="-52"/>
            </a:endParaRPr>
          </a:p>
        </p:txBody>
      </p:sp>
      <p:pic>
        <p:nvPicPr>
          <p:cNvPr id="4" name="Рисунок 2"/>
          <p:cNvPicPr>
            <a:picLocks noChangeAspect="1"/>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4xYAAHERAAAdNAAApRkAABAAAAAmAAAACAAAAP//////////"/>
              </a:ext>
            </a:extLst>
          </p:cNvPicPr>
          <p:nvPr/>
        </p:nvPicPr>
        <p:blipFill>
          <a:blip r:embed="rId2"/>
          <a:stretch>
            <a:fillRect/>
          </a:stretch>
        </p:blipFill>
        <p:spPr>
          <a:xfrm>
            <a:off x="3720465" y="2835275"/>
            <a:ext cx="4751070" cy="1333500"/>
          </a:xfrm>
          <a:prstGeom prst="rect">
            <a:avLst/>
          </a:prstGeom>
          <a:noFill/>
          <a:ln>
            <a:noFill/>
          </a:ln>
          <a:effectLst/>
        </p:spPr>
      </p:pic>
      <p:sp>
        <p:nvSpPr>
          <p:cNvPr id="5" name="Прямоугольник 5"/>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cAgAAaBwAAGRIAADKIwAAECAAACYAAAAIAAAA//////////8="/>
              </a:ext>
            </a:extLst>
          </p:cNvSpPr>
          <p:nvPr/>
        </p:nvSpPr>
        <p:spPr>
          <a:xfrm>
            <a:off x="424180" y="4617720"/>
            <a:ext cx="11343640" cy="1200150"/>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Это вызвано тем, что </a:t>
            </a:r>
            <a:r>
              <a:rPr lang="ru-ru" sz="2400" i="1">
                <a:latin typeface="Times New Roman" pitchFamily="1" charset="-52"/>
                <a:ea typeface="Century Gothic" pitchFamily="0" charset="0"/>
                <a:cs typeface="Times New Roman" pitchFamily="1" charset="-52"/>
              </a:rPr>
              <a:t>переменная определенна только внутри первой функции</a:t>
            </a:r>
            <a:r>
              <a:rPr lang="ru-ru" sz="2400">
                <a:latin typeface="Times New Roman" pitchFamily="1" charset="-52"/>
                <a:ea typeface="Century Gothic" pitchFamily="0" charset="0"/>
                <a:cs typeface="Times New Roman" pitchFamily="1" charset="-52"/>
              </a:rPr>
              <a:t>, но не во второй. Вы можете обойти этот момент, указав в Пайтоне, что переменная а – </a:t>
            </a:r>
            <a:r>
              <a:rPr lang="ru-ru" sz="2400" b="1">
                <a:latin typeface="Times New Roman" pitchFamily="1" charset="-52"/>
                <a:ea typeface="Century Gothic" pitchFamily="0" charset="0"/>
                <a:cs typeface="Times New Roman" pitchFamily="1" charset="-52"/>
              </a:rPr>
              <a:t>глобальная</a:t>
            </a:r>
            <a:r>
              <a:rPr lang="ru-ru" sz="2400">
                <a:latin typeface="Times New Roman" pitchFamily="1" charset="-52"/>
                <a:ea typeface="Century Gothic" pitchFamily="0" charset="0"/>
                <a:cs typeface="Times New Roman" pitchFamily="1" charset="-52"/>
              </a:rPr>
              <a:t> (global).</a:t>
            </a:r>
            <a:endParaRPr lang="ru-ru" sz="24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2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QBgAAgQIAAHBEAADxCgAAEAAAACYAAAAIAAAAAQAAAAAAAAA="/>
              </a:ext>
            </a:extLst>
          </p:cNvSpPr>
          <p:nvPr>
            <p:ph type="title"/>
          </p:nvPr>
        </p:nvSpPr>
        <p:spPr>
          <a:xfrm>
            <a:off x="1066800" y="40703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Область видимость и глобальные переменные</a:t>
            </a:r>
            <a:endParaRPr lang="ru-ru">
              <a:latin typeface="Times New Roman" pitchFamily="1" charset="-52"/>
              <a:ea typeface="Century Gothic" pitchFamily="0" charset="0"/>
              <a:cs typeface="Times New Roman" pitchFamily="1" charset="-52"/>
            </a:endParaRPr>
          </a:p>
        </p:txBody>
      </p:sp>
      <p:sp>
        <p:nvSpPr>
          <p:cNvPr id="3" name="Прямоугольник 4"/>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NAgAALQoAAB8nAAAEDQAAECAAACYAAAAIAAAA//////////8="/>
              </a:ext>
            </a:extLst>
          </p:cNvSpPr>
          <p:nvPr/>
        </p:nvSpPr>
        <p:spPr>
          <a:xfrm>
            <a:off x="455295" y="1654175"/>
            <a:ext cx="5904230" cy="461645"/>
          </a:xfrm>
          <a:prstGeom prst="rect">
            <a:avLst/>
          </a:prstGeom>
          <a:noFill/>
          <a:ln>
            <a:noFill/>
          </a:ln>
          <a:effectLst/>
        </p:spPr>
        <p:txBody>
          <a:bodyPr vert="horz" wrap="non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Давайте посмотрим на то, как это работает:</a:t>
            </a:r>
            <a:endParaRPr lang="ru-ru" sz="2400">
              <a:latin typeface="Times New Roman" pitchFamily="1" charset="-52"/>
              <a:ea typeface="Century Gothic" pitchFamily="0" charset="0"/>
              <a:cs typeface="Times New Roman" pitchFamily="1" charset="-52"/>
            </a:endParaRPr>
          </a:p>
        </p:txBody>
      </p:sp>
      <p:pic>
        <p:nvPicPr>
          <p:cNvPr id="4" name="Рисунок 6"/>
          <p:cNvPicPr>
            <a:picLocks noChangeAspect="1"/>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URsAAIcNAACvLwAA+SYAABAAAAAmAAAACAAAAP//////////"/>
              </a:ext>
            </a:extLst>
          </p:cNvPicPr>
          <p:nvPr/>
        </p:nvPicPr>
        <p:blipFill>
          <a:blip r:embed="rId2"/>
          <a:stretch>
            <a:fillRect/>
          </a:stretch>
        </p:blipFill>
        <p:spPr>
          <a:xfrm>
            <a:off x="4440555" y="2199005"/>
            <a:ext cx="3310890" cy="4136390"/>
          </a:xfrm>
          <a:prstGeom prst="rect">
            <a:avLst/>
          </a:prstGeom>
          <a:noFill/>
          <a:ln>
            <a:noFill/>
          </a:ln>
          <a:effectLst/>
        </p:spPr>
      </p:pic>
    </p:spTree>
  </p:cSld>
  <p:clrMapOvr>
    <a:masterClrMapping/>
  </p:clrMapOvr>
  <p:timing>
    <p:tnLst>
      <p:par>
        <p:cTn id="1" dur="indefinite" restart="never" nodeType="tmRoot"/>
      </p:par>
    </p:tnLst>
  </p:timing>
</p:sld>
</file>

<file path=ppt/slides/slide2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QBgAAgQIAAHBEAADxCgAAEAAAACYAAAAIAAAAAQAAAAAAAAA="/>
              </a:ext>
            </a:extLst>
          </p:cNvSpPr>
          <p:nvPr>
            <p:ph type="title"/>
          </p:nvPr>
        </p:nvSpPr>
        <p:spPr>
          <a:xfrm>
            <a:off x="1066800" y="40703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Область видимость и глобальные переменные</a:t>
            </a:r>
            <a:endParaRPr lang="ru-ru">
              <a:latin typeface="Times New Roman" pitchFamily="1" charset="-52"/>
              <a:ea typeface="Century Gothic" pitchFamily="0" charset="0"/>
              <a:cs typeface="Times New Roman" pitchFamily="1" charset="-52"/>
            </a:endParaRPr>
          </a:p>
        </p:txBody>
      </p:sp>
      <p:sp>
        <p:nvSpPr>
          <p:cNvPr id="3"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4AgAAZg0AAEhIAADfHQAAECAAACYAAAAIAAAA//////////8="/>
              </a:ext>
            </a:extLst>
          </p:cNvSpPr>
          <p:nvPr/>
        </p:nvSpPr>
        <p:spPr>
          <a:xfrm>
            <a:off x="441960" y="2178050"/>
            <a:ext cx="11308080" cy="2677795"/>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Этот код работает, так как мы указали Пайтону сделать а – </a:t>
            </a:r>
            <a:r>
              <a:rPr lang="ru-ru" sz="2400" b="1">
                <a:latin typeface="Times New Roman" pitchFamily="1" charset="-52"/>
                <a:ea typeface="Century Gothic" pitchFamily="0" charset="0"/>
                <a:cs typeface="Times New Roman" pitchFamily="1" charset="-52"/>
              </a:rPr>
              <a:t>глобальной переменной</a:t>
            </a:r>
            <a:r>
              <a:rPr lang="ru-ru" sz="2400">
                <a:latin typeface="Times New Roman" pitchFamily="1" charset="-52"/>
                <a:ea typeface="Century Gothic" pitchFamily="0" charset="0"/>
                <a:cs typeface="Times New Roman" pitchFamily="1" charset="-52"/>
              </a:rPr>
              <a:t>, а это значит, что она работает где-либо в программе. Из этого вытекает, что это настолько же хорошая идея, насколько и плохая. Причина, по которой эта </a:t>
            </a:r>
            <a:r>
              <a:rPr lang="ru-ru" sz="2400" b="1">
                <a:latin typeface="Times New Roman" pitchFamily="1" charset="-52"/>
                <a:ea typeface="Century Gothic" pitchFamily="0" charset="0"/>
                <a:cs typeface="Times New Roman" pitchFamily="1" charset="-52"/>
              </a:rPr>
              <a:t>идея – плохая</a:t>
            </a:r>
            <a:r>
              <a:rPr lang="ru-ru" sz="2400">
                <a:latin typeface="Times New Roman" pitchFamily="1" charset="-52"/>
                <a:ea typeface="Century Gothic" pitchFamily="0" charset="0"/>
                <a:cs typeface="Times New Roman" pitchFamily="1" charset="-52"/>
              </a:rPr>
              <a:t> в том, что нам становится трудно сказать, когда и где переменная была определена. Другая проблема заключается в следующем: когда мы определяем «а» как глобальную в одном месте, мы можем случайно </a:t>
            </a:r>
            <a:r>
              <a:rPr lang="ru-ru" sz="2400" b="1">
                <a:latin typeface="Times New Roman" pitchFamily="1" charset="-52"/>
                <a:ea typeface="Century Gothic" pitchFamily="0" charset="0"/>
                <a:cs typeface="Times New Roman" pitchFamily="1" charset="-52"/>
              </a:rPr>
              <a:t>переопределить её значение</a:t>
            </a:r>
            <a:r>
              <a:rPr lang="ru-ru" sz="2400">
                <a:latin typeface="Times New Roman" pitchFamily="1" charset="-52"/>
                <a:ea typeface="Century Gothic" pitchFamily="0" charset="0"/>
                <a:cs typeface="Times New Roman" pitchFamily="1" charset="-52"/>
              </a:rPr>
              <a:t> в другом, что может вызвать логическую ошибку, которую не просто исправить.</a:t>
            </a:r>
            <a:endParaRPr lang="ru-ru" sz="24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2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lAwAAEAUAAHVJAADnBwAAECAAACYAAAAIAAAA//////////8="/>
              </a:ext>
            </a:extLst>
          </p:cNvSpPr>
          <p:nvPr/>
        </p:nvSpPr>
        <p:spPr>
          <a:xfrm>
            <a:off x="633095" y="822960"/>
            <a:ext cx="11308080" cy="461645"/>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Функции могут быть вложенными:</a:t>
            </a:r>
            <a:endParaRPr lang="ru-ru" sz="2400">
              <a:latin typeface="Times New Roman" pitchFamily="1" charset="-52"/>
              <a:ea typeface="Century Gothic" pitchFamily="0" charset="0"/>
              <a:cs typeface="Times New Roman" pitchFamily="1" charset="-52"/>
            </a:endParaRPr>
          </a:p>
        </p:txBody>
      </p:sp>
      <p:pic>
        <p:nvPicPr>
          <p:cNvPr id="3" name="Рисунок 5"/>
          <p:cNvPicPr>
            <a:picLocks noChangeAspect="1"/>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whMAAAQLAAA+NwAALB8AABAAAAAmAAAACAAAAP//////////"/>
              </a:ext>
            </a:extLst>
          </p:cNvPicPr>
          <p:nvPr/>
        </p:nvPicPr>
        <p:blipFill>
          <a:blip r:embed="rId2"/>
          <a:stretch>
            <a:fillRect/>
          </a:stretch>
        </p:blipFill>
        <p:spPr>
          <a:xfrm>
            <a:off x="3211830" y="1790700"/>
            <a:ext cx="5768340" cy="3276600"/>
          </a:xfrm>
          <a:prstGeom prst="rect">
            <a:avLst/>
          </a:prstGeom>
          <a:noFill/>
          <a:ln>
            <a:noFill/>
          </a:ln>
          <a:effectLst/>
        </p:spPr>
      </p:pic>
    </p:spTree>
  </p:cSld>
  <p:clrMapOvr>
    <a:masterClrMapping/>
  </p:clrMapOvr>
  <p:timing>
    <p:tnLst>
      <p:par>
        <p:cTn id="1" dur="indefinite" restart="never" nodeType="tmRoot"/>
      </p:par>
    </p:tnLst>
  </p:timing>
</p:sld>
</file>

<file path=ppt/slides/slide2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4AgAAwQQAAEhIAADeCQAAECAAACYAAAAIAAAA//////////8="/>
              </a:ext>
            </a:extLst>
          </p:cNvSpPr>
          <p:nvPr/>
        </p:nvSpPr>
        <p:spPr>
          <a:xfrm>
            <a:off x="441960" y="772795"/>
            <a:ext cx="11308080" cy="831215"/>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Функцию можно записать в одну строку, если блок инструкций представляет собой простое выражение:</a:t>
            </a:r>
            <a:endParaRPr lang="ru-ru" sz="2400">
              <a:latin typeface="Times New Roman" pitchFamily="1" charset="-52"/>
              <a:ea typeface="Century Gothic" pitchFamily="0" charset="0"/>
              <a:cs typeface="Times New Roman" pitchFamily="1" charset="-52"/>
            </a:endParaRPr>
          </a:p>
        </p:txBody>
      </p:sp>
      <p:pic>
        <p:nvPicPr>
          <p:cNvPr id="3" name="Рисунок 1"/>
          <p:cNvPicPr>
            <a:picLocks noChangeAspect="1"/>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GRQAAJcOAADnNgAAmRsAABAAAAAmAAAACAAAAP//////////"/>
              </a:ext>
            </a:extLst>
          </p:cNvPicPr>
          <p:nvPr/>
        </p:nvPicPr>
        <p:blipFill>
          <a:blip r:embed="rId2"/>
          <a:stretch>
            <a:fillRect/>
          </a:stretch>
        </p:blipFill>
        <p:spPr>
          <a:xfrm>
            <a:off x="3267075" y="2371725"/>
            <a:ext cx="5657850" cy="2114550"/>
          </a:xfrm>
          <a:prstGeom prst="rect">
            <a:avLst/>
          </a:prstGeom>
          <a:noFill/>
          <a:ln>
            <a:noFill/>
          </a:ln>
          <a:effectLst/>
        </p:spPr>
      </p:pic>
    </p:spTree>
  </p:cSld>
  <p:clrMapOvr>
    <a:masterClrMapping/>
  </p:clrMapOvr>
  <p:timing>
    <p:tnLst>
      <p:par>
        <p:cTn id="1" dur="indefinite" restart="never" nodeType="tmRoot"/>
      </p:par>
    </p:tnLst>
  </p:timing>
</p:sld>
</file>

<file path=ppt/slides/slide2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lAwAAwAYAAHVJAAD4CQAAECAAACYAAAAIAAAA//////////8="/>
              </a:ext>
            </a:extLst>
          </p:cNvSpPr>
          <p:nvPr/>
        </p:nvSpPr>
        <p:spPr>
          <a:xfrm>
            <a:off x="633095" y="1097280"/>
            <a:ext cx="11308080" cy="523240"/>
          </a:xfrm>
          <a:prstGeom prst="rect">
            <a:avLst/>
          </a:prstGeom>
          <a:noFill/>
          <a:ln>
            <a:noFill/>
          </a:ln>
          <a:effectLst/>
        </p:spPr>
        <p:txBody>
          <a:bodyPr vert="horz" wrap="square" lIns="91440" tIns="45720" rIns="91440" bIns="45720" numCol="1" spcCol="215900" anchor="t"/>
          <a:lstStyle/>
          <a:p>
            <a:pPr>
              <a:defRPr lang="ru-ru"/>
            </a:pPr>
            <a:r>
              <a:rPr lang="ru-ru" sz="2800">
                <a:latin typeface="Times New Roman" pitchFamily="1" charset="-52"/>
                <a:ea typeface="Century Gothic" pitchFamily="0" charset="0"/>
                <a:cs typeface="Times New Roman" pitchFamily="1" charset="-52"/>
              </a:rPr>
              <a:t>Задание №2</a:t>
            </a:r>
            <a:endParaRPr lang="ru-ru" sz="2800">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lAwAA+w8AALdIAAAYFQAAECAAACYAAAAIAAAA//////////8="/>
              </a:ext>
            </a:extLst>
          </p:cNvSpPr>
          <p:nvPr/>
        </p:nvSpPr>
        <p:spPr>
          <a:xfrm>
            <a:off x="633095" y="2597785"/>
            <a:ext cx="11187430" cy="831215"/>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Написать функцию is_year_leap, принимающую 1 аргумент — год, и возвращающую True, если год високосный, и False иначе.</a:t>
            </a:r>
            <a:endParaRPr lang="ru-ru" sz="24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2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C4AgAAmQYAAEhIAADRCQAAECAAACYAAAAIAAAA//////////8="/>
              </a:ext>
            </a:extLst>
          </p:cNvSpPr>
          <p:nvPr/>
        </p:nvSpPr>
        <p:spPr>
          <a:xfrm>
            <a:off x="441960" y="1072515"/>
            <a:ext cx="11308080" cy="523240"/>
          </a:xfrm>
          <a:prstGeom prst="rect">
            <a:avLst/>
          </a:prstGeom>
          <a:noFill/>
          <a:ln>
            <a:noFill/>
          </a:ln>
          <a:effectLst/>
        </p:spPr>
        <p:txBody>
          <a:bodyPr vert="horz" wrap="square" lIns="91440" tIns="45720" rIns="91440" bIns="45720" numCol="1" spcCol="215900" anchor="t"/>
          <a:lstStyle/>
          <a:p>
            <a:pPr algn="ctr">
              <a:defRPr lang="ru-ru"/>
            </a:pPr>
            <a:r>
              <a:rPr lang="ru-ru" sz="2800">
                <a:latin typeface="Times New Roman" pitchFamily="1" charset="-52"/>
                <a:ea typeface="Century Gothic" pitchFamily="0" charset="0"/>
                <a:cs typeface="Times New Roman" pitchFamily="1" charset="-52"/>
              </a:rPr>
              <a:t>Решение</a:t>
            </a:r>
            <a:endParaRPr lang="ru-ru" sz="2800">
              <a:latin typeface="Times New Roman" pitchFamily="1" charset="-52"/>
              <a:ea typeface="Century Gothic" pitchFamily="0" charset="0"/>
              <a:cs typeface="Times New Roman" pitchFamily="1" charset="-52"/>
            </a:endParaRPr>
          </a:p>
        </p:txBody>
      </p:sp>
      <p:pic>
        <p:nvPicPr>
          <p:cNvPr id="3" name="Рисунок 1"/>
          <p:cNvPicPr>
            <a:picLocks noChangeAspect="1"/>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Rw4AAPsOAAC5PAAANRsAABAAAAAmAAAACAAAAP//////////"/>
              </a:ext>
            </a:extLst>
          </p:cNvPicPr>
          <p:nvPr/>
        </p:nvPicPr>
        <p:blipFill>
          <a:blip r:embed="rId2"/>
          <a:stretch>
            <a:fillRect/>
          </a:stretch>
        </p:blipFill>
        <p:spPr>
          <a:xfrm>
            <a:off x="2320925" y="2435225"/>
            <a:ext cx="7550150" cy="1987550"/>
          </a:xfrm>
          <a:prstGeom prst="rect">
            <a:avLst/>
          </a:prstGeom>
          <a:noFill/>
          <a:ln>
            <a:noFill/>
          </a:ln>
          <a:effectLst/>
        </p:spPr>
      </p:pic>
    </p:spTree>
  </p:cSld>
  <p:clrMapOvr>
    <a:masterClrMapping/>
  </p:clrMapOvr>
  <p:timing>
    <p:tnLst>
      <p:par>
        <p:cTn id="1" dur="indefinite" restart="never" nodeType="tmRoot"/>
      </p:par>
    </p:tnLst>
  </p:timing>
</p:sld>
</file>

<file path=ppt/slides/slide2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lAwAAwAYAAHVJAAD4CQAAECAAACYAAAAIAAAA//////////8="/>
              </a:ext>
            </a:extLst>
          </p:cNvSpPr>
          <p:nvPr/>
        </p:nvSpPr>
        <p:spPr>
          <a:xfrm>
            <a:off x="633095" y="1097280"/>
            <a:ext cx="11308080" cy="523240"/>
          </a:xfrm>
          <a:prstGeom prst="rect">
            <a:avLst/>
          </a:prstGeom>
          <a:noFill/>
          <a:ln>
            <a:noFill/>
          </a:ln>
          <a:effectLst/>
        </p:spPr>
        <p:txBody>
          <a:bodyPr vert="horz" wrap="square" lIns="91440" tIns="45720" rIns="91440" bIns="45720" numCol="1" spcCol="215900" anchor="t"/>
          <a:lstStyle/>
          <a:p>
            <a:pPr>
              <a:defRPr lang="ru-ru"/>
            </a:pPr>
            <a:r>
              <a:rPr lang="ru-ru" sz="2800">
                <a:latin typeface="Times New Roman" pitchFamily="1" charset="-52"/>
                <a:ea typeface="Century Gothic" pitchFamily="0" charset="0"/>
                <a:cs typeface="Times New Roman" pitchFamily="1" charset="-52"/>
              </a:rPr>
              <a:t>Задание №3</a:t>
            </a:r>
            <a:endParaRPr lang="ru-ru" sz="2800">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D+QV/8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lAwAAHw8AALdIAACCFgAAECAAACYAAAAIAAAA//////////8="/>
              </a:ext>
            </a:extLst>
          </p:cNvSpPr>
          <p:nvPr/>
        </p:nvSpPr>
        <p:spPr>
          <a:xfrm>
            <a:off x="633095" y="2458085"/>
            <a:ext cx="11187430" cy="1200785"/>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Написать функцию square, принимающую 1 аргумент — сторону квадрата, и возвращающую 3 значения (с помощью кортежа): периметр квадрата, площадь квадрата и диагональ квадрата. Сторону квадрата вводить с клавиатуры. </a:t>
            </a:r>
            <a:endParaRPr lang="ru-ru" sz="24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2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D+QV/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4AgAA/QQAAEhIAAA1CAAAECAAACYAAAAIAAAA//////////8="/>
              </a:ext>
            </a:extLst>
          </p:cNvSpPr>
          <p:nvPr/>
        </p:nvSpPr>
        <p:spPr>
          <a:xfrm>
            <a:off x="441960" y="810895"/>
            <a:ext cx="11308080" cy="523240"/>
          </a:xfrm>
          <a:prstGeom prst="rect">
            <a:avLst/>
          </a:prstGeom>
          <a:noFill/>
          <a:ln>
            <a:noFill/>
          </a:ln>
          <a:effectLst/>
        </p:spPr>
        <p:txBody>
          <a:bodyPr vert="horz" wrap="square" lIns="91440" tIns="45720" rIns="91440" bIns="45720" numCol="1" spcCol="215900" anchor="t"/>
          <a:lstStyle/>
          <a:p>
            <a:pPr algn="ctr">
              <a:defRPr lang="ru-ru"/>
            </a:pPr>
            <a:r>
              <a:rPr lang="ru-ru" sz="2800">
                <a:latin typeface="Times New Roman" pitchFamily="1" charset="-52"/>
                <a:ea typeface="Century Gothic" pitchFamily="0" charset="0"/>
                <a:cs typeface="Times New Roman" pitchFamily="1" charset="-52"/>
              </a:rPr>
              <a:t>Решение</a:t>
            </a:r>
            <a:endParaRPr lang="ru-ru" sz="2800">
              <a:latin typeface="Times New Roman" pitchFamily="1" charset="-52"/>
              <a:ea typeface="Century Gothic" pitchFamily="0" charset="0"/>
              <a:cs typeface="Times New Roman" pitchFamily="1" charset="-52"/>
            </a:endParaRPr>
          </a:p>
        </p:txBody>
      </p:sp>
      <p:pic>
        <p:nvPicPr>
          <p:cNvPr id="3" name="Рисунок 2"/>
          <p:cNvPicPr>
            <a:picLocks noChangeAspect="1"/>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CvsnQLDAAAABAAAAAAAAAAAAAAAAAAAAAAAAAAHgAAAGgAAAAAAAAAAAAAAAAAAAAAAAAAAAAAABAnAAAQJwAAAAAAAAAAAAAAAAAAAAAAAAAAAAAAAAAAAAAAAAAAAAAUAAAAAAAAAMDA/wAAAAAAZAAAADIAAAAAAAAAZAAAAAAAAAB/f38ACgAAAB8AAABUAAAAAAAABQAAAAEAAAAAAAAAAAAAAAAAAAAAAAAAAAAAAAAAAAAAAAAAAAAAAAJ/f38AAAAAA8zMzADAwP8Af39/AAAAAAAAAAAAAAAAAP///wAAAAAAIQAAABgAAAAUAAAAPhMAALwLAADCNwAAHyMAABAAAAAmAAAACAAAAP//////////"/>
              </a:ext>
            </a:extLst>
          </p:cNvPicPr>
          <p:nvPr/>
        </p:nvPicPr>
        <p:blipFill>
          <a:blip r:embed="rId2"/>
          <a:stretch>
            <a:fillRect/>
          </a:stretch>
        </p:blipFill>
        <p:spPr>
          <a:xfrm>
            <a:off x="3128010" y="1907540"/>
            <a:ext cx="5935980" cy="3801745"/>
          </a:xfrm>
          <a:prstGeom prst="rect">
            <a:avLst/>
          </a:prstGeom>
          <a:noFill/>
          <a:ln>
            <a:noFill/>
          </a:ln>
          <a:effectLst/>
        </p:spPr>
      </p:pic>
    </p:spTree>
  </p:cSld>
  <p:clrMapOvr>
    <a:masterClrMapping/>
  </p:clrMapOvr>
  <p:timing>
    <p:tnLst>
      <p:par>
        <p:cTn id="1" dur="indefinite" restart="never" nodeType="tmRoot"/>
      </p:par>
    </p:tnLst>
  </p:timing>
</p:sld>
</file>

<file path=ppt/slides/slide2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D+QV/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lAwAAwAYAAHVJAAD4CQAAECAAACYAAAAIAAAA//////////8="/>
              </a:ext>
            </a:extLst>
          </p:cNvSpPr>
          <p:nvPr/>
        </p:nvSpPr>
        <p:spPr>
          <a:xfrm>
            <a:off x="633095" y="1097280"/>
            <a:ext cx="11308080" cy="523240"/>
          </a:xfrm>
          <a:prstGeom prst="rect">
            <a:avLst/>
          </a:prstGeom>
          <a:noFill/>
          <a:ln>
            <a:noFill/>
          </a:ln>
          <a:effectLst/>
        </p:spPr>
        <p:txBody>
          <a:bodyPr vert="horz" wrap="square" lIns="91440" tIns="45720" rIns="91440" bIns="45720" numCol="1" spcCol="215900" anchor="t"/>
          <a:lstStyle/>
          <a:p>
            <a:pPr>
              <a:defRPr lang="ru-ru"/>
            </a:pPr>
            <a:r>
              <a:rPr lang="ru-ru" sz="2800">
                <a:latin typeface="Times New Roman" pitchFamily="1" charset="-52"/>
                <a:ea typeface="Century Gothic" pitchFamily="0" charset="0"/>
                <a:cs typeface="Times New Roman" pitchFamily="1" charset="-52"/>
              </a:rPr>
              <a:t>Задание №</a:t>
            </a:r>
            <a:r>
              <a:rPr lang="en-us" sz="2800">
                <a:latin typeface="Times New Roman" pitchFamily="1" charset="-52"/>
                <a:ea typeface="Century Gothic" pitchFamily="0" charset="0"/>
                <a:cs typeface="Times New Roman" pitchFamily="1" charset="-52"/>
              </a:rPr>
              <a:t>4</a:t>
            </a:r>
            <a:endParaRPr lang="ru-ru" sz="2800">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D+QV/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lAwAAHw8AALdIAACCFgAAECAAACYAAAAIAAAA//////////8="/>
              </a:ext>
            </a:extLst>
          </p:cNvSpPr>
          <p:nvPr/>
        </p:nvSpPr>
        <p:spPr>
          <a:xfrm>
            <a:off x="633095" y="2458085"/>
            <a:ext cx="11187430" cy="1200785"/>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Написать функцию season, принимающую 1 аргумент — номер месяца (от 1 до 12), и возвращающую время года, которому этот месяц принадлежит (зима, весна, лето или осень).</a:t>
            </a:r>
            <a:r>
              <a:rPr lang="en-us" sz="2400">
                <a:latin typeface="Times New Roman" pitchFamily="1" charset="-52"/>
                <a:ea typeface="Century Gothic" pitchFamily="0" charset="0"/>
                <a:cs typeface="Times New Roman" pitchFamily="1" charset="-52"/>
              </a:rPr>
              <a:t> </a:t>
            </a:r>
            <a:r>
              <a:rPr lang="ru-ru" sz="2400">
                <a:latin typeface="Times New Roman" pitchFamily="1" charset="-52"/>
                <a:ea typeface="Century Gothic" pitchFamily="0" charset="0"/>
                <a:cs typeface="Times New Roman" pitchFamily="1" charset="-52"/>
              </a:rPr>
              <a:t>Номер месяца вводить с клавиатуры.</a:t>
            </a:r>
            <a:endParaRPr lang="ru-ru" sz="24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a:lstStyle/>
          <a:p>
            <a:pPr algn="ctr">
              <a:defRPr noProof="1"/>
            </a:pPr>
            <a:r>
              <a:rPr noProof="1">
                <a:latin typeface="Times New Roman" pitchFamily="1" charset="-52"/>
                <a:ea typeface="Century Gothic" pitchFamily="0" charset="0"/>
                <a:cs typeface="Times New Roman" pitchFamily="1" charset="-52"/>
              </a:rPr>
              <a:t>Функция</a:t>
            </a:r>
            <a:endParaRPr noProof="1">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RgcAAKlHAAAYFQAAECAAACYAAAAIAAAA//////////8="/>
              </a:ext>
            </a:extLst>
          </p:cNvSpPr>
          <p:nvPr/>
        </p:nvSpPr>
        <p:spPr>
          <a:xfrm>
            <a:off x="542925" y="1182370"/>
            <a:ext cx="11106150" cy="2246630"/>
          </a:xfrm>
          <a:prstGeom prst="rect">
            <a:avLst/>
          </a:prstGeom>
          <a:noFill/>
          <a:ln>
            <a:noFill/>
          </a:ln>
          <a:effectLst/>
        </p:spPr>
        <p:txBody>
          <a:bodyPr vert="horz" wrap="square" lIns="91440" tIns="45720" rIns="91440" bIns="45720" numCol="1" spcCol="215900" anchor="t"/>
          <a:lstStyle/>
          <a:p>
            <a:pPr>
              <a:defRPr lang="ru-ru"/>
            </a:pPr>
            <a:r>
              <a:rPr lang="ru-ru" sz="2800">
                <a:latin typeface="Times New Roman" pitchFamily="1" charset="-52"/>
                <a:ea typeface="Century Gothic" pitchFamily="0" charset="0"/>
                <a:cs typeface="Times New Roman" pitchFamily="1" charset="-52"/>
              </a:rPr>
              <a:t>Функция – это структура, которую вы определяете. Вам нужно решить, будут ли в ней аргументы, или нет. Вы можете добавить как аргументы ключевых слов, так и готовые по умолчанию. Функция – это блок кода, который начинается с ключевого слова </a:t>
            </a:r>
            <a:r>
              <a:rPr lang="ru-ru" sz="2800" b="1">
                <a:latin typeface="Times New Roman" pitchFamily="1" charset="-52"/>
                <a:ea typeface="Century Gothic" pitchFamily="0" charset="0"/>
                <a:cs typeface="Times New Roman" pitchFamily="1" charset="-52"/>
              </a:rPr>
              <a:t>def</a:t>
            </a:r>
            <a:r>
              <a:rPr lang="ru-ru" sz="2800">
                <a:latin typeface="Times New Roman" pitchFamily="1" charset="-52"/>
                <a:ea typeface="Century Gothic" pitchFamily="0" charset="0"/>
                <a:cs typeface="Times New Roman" pitchFamily="1" charset="-52"/>
              </a:rPr>
              <a:t>, названия функции и двоеточия, пример:</a:t>
            </a:r>
            <a:endParaRPr lang="ru-ru" sz="2800">
              <a:latin typeface="Times New Roman" pitchFamily="1" charset="-52"/>
              <a:ea typeface="Century Gothic" pitchFamily="0" charset="0"/>
              <a:cs typeface="Times New Roman" pitchFamily="1" charset="-52"/>
            </a:endParaRPr>
          </a:p>
        </p:txBody>
      </p:sp>
      <p:pic>
        <p:nvPicPr>
          <p:cNvPr id="4" name="Рисунок 3"/>
          <p:cNvPicPr>
            <a:picLocks noChangeAspect="1"/>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Cp9uh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tw4AANQXAABJPAAARR8AABAAAAAmAAAACAAAAP//////////"/>
              </a:ext>
            </a:extLst>
          </p:cNvPicPr>
          <p:nvPr/>
        </p:nvPicPr>
        <p:blipFill>
          <a:blip r:embed="rId2"/>
          <a:stretch>
            <a:fillRect/>
          </a:stretch>
        </p:blipFill>
        <p:spPr>
          <a:xfrm>
            <a:off x="2392045" y="3873500"/>
            <a:ext cx="7407910" cy="1209675"/>
          </a:xfrm>
          <a:prstGeom prst="rect">
            <a:avLst/>
          </a:prstGeom>
          <a:noFill/>
          <a:ln>
            <a:noFill/>
          </a:ln>
          <a:effectLst/>
        </p:spPr>
      </p:pic>
    </p:spTree>
  </p:cSld>
  <p:clrMapOvr>
    <a:masterClrMapping/>
  </p:clrMapOvr>
  <p:timing>
    <p:tnLst>
      <p:par>
        <p:cTn id="1" dur="indefinite" restart="never" nodeType="tmRoot"/>
      </p:par>
    </p:tnLst>
  </p:timing>
</p:sld>
</file>

<file path=ppt/slides/slide3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D+QV/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lAwAAwAYAAHVJAAD4CQAAECAAACYAAAAIAAAA//////////8="/>
              </a:ext>
            </a:extLst>
          </p:cNvSpPr>
          <p:nvPr/>
        </p:nvSpPr>
        <p:spPr>
          <a:xfrm>
            <a:off x="633095" y="1097280"/>
            <a:ext cx="11308080" cy="523240"/>
          </a:xfrm>
          <a:prstGeom prst="rect">
            <a:avLst/>
          </a:prstGeom>
          <a:noFill/>
          <a:ln>
            <a:noFill/>
          </a:ln>
          <a:effectLst/>
        </p:spPr>
        <p:txBody>
          <a:bodyPr vert="horz" wrap="square" lIns="91440" tIns="45720" rIns="91440" bIns="45720" numCol="1" spcCol="215900" anchor="t"/>
          <a:lstStyle/>
          <a:p>
            <a:pPr>
              <a:defRPr lang="ru-ru"/>
            </a:pPr>
            <a:r>
              <a:rPr lang="ru-ru" sz="2800">
                <a:latin typeface="Times New Roman" pitchFamily="1" charset="-52"/>
                <a:ea typeface="Century Gothic" pitchFamily="0" charset="0"/>
                <a:cs typeface="Times New Roman" pitchFamily="1" charset="-52"/>
              </a:rPr>
              <a:t>Задание №</a:t>
            </a:r>
            <a:r>
              <a:rPr lang="en-us" sz="2800">
                <a:latin typeface="Times New Roman" pitchFamily="1" charset="-52"/>
                <a:ea typeface="Century Gothic" pitchFamily="0" charset="0"/>
                <a:cs typeface="Times New Roman" pitchFamily="1" charset="-52"/>
              </a:rPr>
              <a:t>5</a:t>
            </a:r>
            <a:endParaRPr lang="ru-ru" sz="2800">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lAwAAHw8AALdIAAA8FAAAECAAACYAAAAIAAAA//////////8="/>
              </a:ext>
            </a:extLst>
          </p:cNvSpPr>
          <p:nvPr/>
        </p:nvSpPr>
        <p:spPr>
          <a:xfrm>
            <a:off x="633095" y="2458085"/>
            <a:ext cx="11187430" cy="831215"/>
          </a:xfrm>
          <a:prstGeom prst="rect">
            <a:avLst/>
          </a:prstGeom>
          <a:noFill/>
          <a:ln>
            <a:noFill/>
          </a:ln>
          <a:effectLst/>
        </p:spPr>
        <p:txBody>
          <a:bodyPr vert="horz" wrap="square" lIns="91440" tIns="45720" rIns="91440" bIns="45720" numCol="1" spcCol="215900" anchor="t"/>
          <a:lstStyle/>
          <a:p>
            <a:pPr>
              <a:defRPr lang="ru-ru"/>
            </a:pPr>
            <a:r>
              <a:rPr lang="ru-ru" sz="2400">
                <a:latin typeface="Times New Roman" pitchFamily="1" charset="-52"/>
                <a:ea typeface="Century Gothic" pitchFamily="0" charset="0"/>
                <a:cs typeface="Times New Roman" pitchFamily="1" charset="-52"/>
              </a:rPr>
              <a:t>Написать функцию is_prime, принимающую 1 аргумент — число от 0 до 1000, и возвращающую True, если оно простое, и False - иначе.</a:t>
            </a:r>
            <a:endParaRPr lang="ru-ru" sz="24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3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2"/>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kAgAANgMAANxIAACmCwAAEAAAACYAAAAIAAAAASAAAAAAAAA="/>
              </a:ext>
            </a:extLst>
          </p:cNvSpPr>
          <p:nvPr>
            <p:ph type="title"/>
          </p:nvPr>
        </p:nvSpPr>
        <p:spPr>
          <a:xfrm>
            <a:off x="347980" y="521970"/>
            <a:ext cx="11496040" cy="1371600"/>
          </a:xfrm>
        </p:spPr>
        <p:txBody>
          <a:bodyPr vert="horz" wrap="square" lIns="91440" tIns="45720" rIns="91440" bIns="45720" numCol="1" spcCol="215900" anchor="ctr">
            <a:prstTxWarp prst="textNoShape">
              <a:avLst/>
            </a:prstTxWarp>
          </a:bodyPr>
          <a:lstStyle/>
          <a:p>
            <a:pPr algn="ctr">
              <a:defRPr noProof="1"/>
            </a:pPr>
            <a:r>
              <a:rPr lang="ru-ru" sz="2800">
                <a:latin typeface="Times New Roman" pitchFamily="1" charset="-52"/>
                <a:ea typeface="Century Gothic" pitchFamily="0" charset="0"/>
                <a:cs typeface="Times New Roman" pitchFamily="1" charset="-52"/>
              </a:rPr>
              <a:t>Домашнее задание</a:t>
            </a:r>
            <a:endParaRPr lang="ru-ru" sz="2800">
              <a:latin typeface="Times New Roman" pitchFamily="1" charset="-52"/>
              <a:ea typeface="Century Gothic" pitchFamily="0" charset="0"/>
              <a:cs typeface="Times New Roman" pitchFamily="1" charset="-52"/>
            </a:endParaRPr>
          </a:p>
        </p:txBody>
      </p:sp>
      <p:sp>
        <p:nvSpPr>
          <p:cNvPr id="3" name="Прямоугольник 1"/>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D+QV/8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eBAAApgsAAG1CAAAVFgAAECAAACYAAAAIAAAA//////////8="/>
              </a:ext>
            </a:extLst>
          </p:cNvSpPr>
          <p:nvPr/>
        </p:nvSpPr>
        <p:spPr>
          <a:xfrm>
            <a:off x="709930" y="1893570"/>
            <a:ext cx="10088245" cy="1696085"/>
          </a:xfrm>
          <a:prstGeom prst="rect">
            <a:avLst/>
          </a:prstGeom>
          <a:noFill/>
          <a:ln>
            <a:noFill/>
          </a:ln>
          <a:effectLst/>
        </p:spPr>
        <p:txBody>
          <a:bodyPr vert="horz" wrap="none" lIns="91440" tIns="45720" rIns="91440" bIns="45720" numCol="1" spcCol="215900" anchor="t"/>
          <a:lstStyle/>
          <a:p>
            <a:pPr>
              <a:lnSpc>
                <a:spcPct val="107000"/>
              </a:lnSpc>
              <a:spcAft>
                <a:spcPts val="800"/>
              </a:spcAft>
              <a:defRPr lang="ru-ru"/>
            </a:pPr>
            <a:r>
              <a:rPr lang="ru-ru" sz="2000">
                <a:latin typeface="Times New Roman" pitchFamily="1" charset="-52"/>
                <a:ea typeface="Calibri" pitchFamily="2" charset="-52"/>
                <a:cs typeface="Times New Roman" pitchFamily="1" charset="-52"/>
              </a:rPr>
              <a:t>Простейший калькулятор </a:t>
            </a:r>
            <a:r>
              <a:rPr lang="en-us" sz="2000">
                <a:latin typeface="Times New Roman" pitchFamily="1" charset="-52"/>
                <a:ea typeface="Calibri" pitchFamily="2" charset="-52"/>
                <a:cs typeface="Times New Roman" pitchFamily="1" charset="-52"/>
              </a:rPr>
              <a:t>c </a:t>
            </a:r>
            <a:r>
              <a:rPr lang="ru-ru" sz="2000">
                <a:latin typeface="Times New Roman" pitchFamily="1" charset="-52"/>
                <a:ea typeface="Calibri" pitchFamily="2" charset="-52"/>
                <a:cs typeface="Times New Roman" pitchFamily="1" charset="-52"/>
              </a:rPr>
              <a:t>введёнными двумя числами вещественного типа. </a:t>
            </a:r>
            <a:endParaRPr lang="ru-ru" sz="2000">
              <a:latin typeface="Calibri" pitchFamily="2" charset="-52"/>
              <a:ea typeface="Calibri" pitchFamily="2" charset="-52"/>
              <a:cs typeface="Times New Roman" pitchFamily="1" charset="-52"/>
            </a:endParaRPr>
          </a:p>
          <a:p>
            <a:pPr>
              <a:lnSpc>
                <a:spcPct val="107000"/>
              </a:lnSpc>
              <a:spcAft>
                <a:spcPts val="800"/>
              </a:spcAft>
              <a:defRPr lang="ru-ru"/>
            </a:pPr>
            <a:r>
              <a:rPr lang="ru-ru" sz="2000">
                <a:latin typeface="Times New Roman" pitchFamily="1" charset="-52"/>
                <a:ea typeface="Calibri" pitchFamily="2" charset="-52"/>
                <a:cs typeface="Times New Roman" pitchFamily="1" charset="-52"/>
              </a:rPr>
              <a:t>Ввод с клавиатуры: операции + - * / и два числа. Операции являются функциями.  </a:t>
            </a:r>
            <a:endParaRPr lang="ru-ru" sz="2000">
              <a:latin typeface="Calibri" pitchFamily="2" charset="-52"/>
              <a:ea typeface="Calibri" pitchFamily="2" charset="-52"/>
              <a:cs typeface="Times New Roman" pitchFamily="1" charset="-52"/>
            </a:endParaRPr>
          </a:p>
          <a:p>
            <a:pPr>
              <a:lnSpc>
                <a:spcPct val="107000"/>
              </a:lnSpc>
              <a:spcAft>
                <a:spcPts val="800"/>
              </a:spcAft>
              <a:defRPr lang="ru-ru"/>
            </a:pPr>
            <a:r>
              <a:rPr lang="ru-ru" sz="2000">
                <a:latin typeface="Times New Roman" pitchFamily="1" charset="-52"/>
                <a:ea typeface="Calibri" pitchFamily="2" charset="-52"/>
                <a:cs typeface="Times New Roman" pitchFamily="1" charset="-52"/>
              </a:rPr>
              <a:t>Обработать ошибку: “Деление на ноль” </a:t>
            </a:r>
            <a:endParaRPr lang="ru-ru" sz="2000">
              <a:latin typeface="Calibri" pitchFamily="2" charset="-52"/>
              <a:ea typeface="Calibri" pitchFamily="2" charset="-52"/>
              <a:cs typeface="Times New Roman" pitchFamily="1" charset="-52"/>
            </a:endParaRPr>
          </a:p>
          <a:p>
            <a:pPr>
              <a:defRPr lang="ru-ru"/>
            </a:pPr>
            <a:r>
              <a:rPr lang="ru-ru" sz="2000">
                <a:latin typeface="Times New Roman" pitchFamily="1" charset="-52"/>
                <a:ea typeface="Calibri" pitchFamily="2" charset="-52"/>
                <a:cs typeface="Century Gothic" pitchFamily="0" charset="0"/>
              </a:rPr>
              <a:t>Ноль использовать в качестве завершения программы (сделать как отдельную операцию). </a:t>
            </a:r>
            <a:endParaRPr lang="ru-ru" sz="2000">
              <a:latin typeface="Times New Roman" pitchFamily="1" charset="-52"/>
              <a:ea typeface="Calibri" pitchFamily="2" charset="-52"/>
              <a:cs typeface="Century Gothic" pitchFamily="0" charset="0"/>
            </a:endParaRP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Функция</a:t>
            </a:r>
            <a:endParaRPr lang="ru-ru">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QcAAKlHAACCEAAAECAAACYAAAAIAAAA//////////8="/>
              </a:ext>
            </a:extLst>
          </p:cNvSpPr>
          <p:nvPr/>
        </p:nvSpPr>
        <p:spPr>
          <a:xfrm>
            <a:off x="542925" y="1298575"/>
            <a:ext cx="11106150" cy="1384935"/>
          </a:xfrm>
          <a:prstGeom prst="rect">
            <a:avLst/>
          </a:prstGeom>
          <a:noFill/>
          <a:ln>
            <a:noFill/>
          </a:ln>
          <a:effectLst/>
        </p:spPr>
        <p:txBody>
          <a:bodyPr vert="horz" wrap="square" lIns="91440" tIns="45720" rIns="91440" bIns="45720" numCol="1" spcCol="215900" anchor="t"/>
          <a:lstStyle/>
          <a:p>
            <a:pPr>
              <a:defRPr lang="ru-ru"/>
            </a:pPr>
            <a:r>
              <a:rPr lang="ru-ru" sz="2800">
                <a:latin typeface="Times New Roman" pitchFamily="1" charset="-52"/>
                <a:ea typeface="Century Gothic" pitchFamily="0" charset="0"/>
                <a:cs typeface="Times New Roman" pitchFamily="1" charset="-52"/>
              </a:rPr>
              <a:t>Эта функция не делает ничего, кроме отображения текста. Чтобы вызвать функцию, вам нужно ввести название функции, за которой следует открывающаяся и закрывающаяся скобки:</a:t>
            </a:r>
            <a:endParaRPr lang="ru-ru" sz="2800">
              <a:latin typeface="Times New Roman" pitchFamily="1" charset="-52"/>
              <a:ea typeface="Century Gothic" pitchFamily="0" charset="0"/>
              <a:cs typeface="Times New Roman" pitchFamily="1" charset="-52"/>
            </a:endParaRPr>
          </a:p>
        </p:txBody>
      </p:sp>
      <p:pic>
        <p:nvPicPr>
          <p:cNvPr id="4" name="Рисунок 5"/>
          <p:cNvPicPr>
            <a:picLocks noChangeAspect="1"/>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ARYAAJUUAAD/NAAAbR8AABAAAAAmAAAACAAAAP//////////"/>
              </a:ext>
            </a:extLst>
          </p:cNvPicPr>
          <p:nvPr/>
        </p:nvPicPr>
        <p:blipFill>
          <a:blip r:embed="rId2"/>
          <a:stretch>
            <a:fillRect/>
          </a:stretch>
        </p:blipFill>
        <p:spPr>
          <a:xfrm>
            <a:off x="3576955" y="3345815"/>
            <a:ext cx="5038090" cy="1762760"/>
          </a:xfrm>
          <a:prstGeom prst="rect">
            <a:avLst/>
          </a:prstGeom>
          <a:noFill/>
          <a:ln>
            <a:noFill/>
          </a:ln>
          <a:effectLst/>
        </p:spPr>
      </p:pic>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Пустая функция (</a:t>
            </a:r>
            <a:r>
              <a:rPr lang="en-us">
                <a:latin typeface="Times New Roman" pitchFamily="1" charset="-52"/>
                <a:ea typeface="Century Gothic" pitchFamily="0" charset="0"/>
                <a:cs typeface="Times New Roman" pitchFamily="1" charset="-52"/>
              </a:rPr>
              <a:t>stub)</a:t>
            </a:r>
            <a:endParaRPr lang="ru-ru">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QcAAKlHAACCEAAAECAAACYAAAAIAAAA//////////8="/>
              </a:ext>
            </a:extLst>
          </p:cNvSpPr>
          <p:nvPr/>
        </p:nvSpPr>
        <p:spPr>
          <a:xfrm>
            <a:off x="542925" y="1298575"/>
            <a:ext cx="11106150" cy="1384935"/>
          </a:xfrm>
          <a:prstGeom prst="rect">
            <a:avLst/>
          </a:prstGeom>
          <a:noFill/>
          <a:ln>
            <a:noFill/>
          </a:ln>
          <a:effectLst/>
        </p:spPr>
        <p:txBody>
          <a:bodyPr vert="horz" wrap="square" lIns="91440" tIns="45720" rIns="91440" bIns="45720" numCol="1" spcCol="215900" anchor="t"/>
          <a:lstStyle/>
          <a:p>
            <a:pPr>
              <a:defRPr lang="ru-ru"/>
            </a:pPr>
            <a:r>
              <a:rPr lang="ru-ru" sz="2800">
                <a:latin typeface="Times New Roman" pitchFamily="1" charset="-52"/>
                <a:ea typeface="Century Gothic" pitchFamily="0" charset="0"/>
                <a:cs typeface="Times New Roman" pitchFamily="1" charset="-52"/>
              </a:rPr>
              <a:t>Иногда, когда вы пишете какой-нибудь код, вам нужно просто ввести определения функции, которое не содержит в себе код. </a:t>
            </a:r>
            <a:endParaRPr lang="en-us" sz="2800">
              <a:latin typeface="Times New Roman" pitchFamily="1" charset="-52"/>
              <a:ea typeface="Century Gothic" pitchFamily="0" charset="0"/>
              <a:cs typeface="Times New Roman" pitchFamily="1" charset="-52"/>
            </a:endParaRPr>
          </a:p>
          <a:p>
            <a:pPr>
              <a:defRPr lang="ru-ru"/>
            </a:pPr>
            <a:r>
              <a:rPr lang="ru-ru" sz="2800">
                <a:latin typeface="Times New Roman" pitchFamily="1" charset="-52"/>
                <a:ea typeface="Century Gothic" pitchFamily="0" charset="0"/>
                <a:cs typeface="Times New Roman" pitchFamily="1" charset="-52"/>
              </a:rPr>
              <a:t>Вот пример:</a:t>
            </a:r>
            <a:endParaRPr lang="ru-ru" sz="2800">
              <a:latin typeface="Times New Roman" pitchFamily="1" charset="-52"/>
              <a:ea typeface="Century Gothic" pitchFamily="0" charset="0"/>
              <a:cs typeface="Times New Roman" pitchFamily="1" charset="-52"/>
            </a:endParaRPr>
          </a:p>
        </p:txBody>
      </p:sp>
      <p:pic>
        <p:nvPicPr>
          <p:cNvPr id="4" name="Рисунок 3"/>
          <p:cNvPicPr>
            <a:picLocks noChangeAspect="1"/>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CgBQA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DBUAAEMSAAD0NQAAXxsAABAAAAAmAAAACAAAAP//////////"/>
              </a:ext>
            </a:extLst>
          </p:cNvPicPr>
          <p:nvPr/>
        </p:nvPicPr>
        <p:blipFill>
          <a:blip r:embed="rId2"/>
          <a:stretch>
            <a:fillRect/>
          </a:stretch>
        </p:blipFill>
        <p:spPr>
          <a:xfrm>
            <a:off x="3421380" y="2968625"/>
            <a:ext cx="5349240" cy="1480820"/>
          </a:xfrm>
          <a:prstGeom prst="rect">
            <a:avLst/>
          </a:prstGeom>
          <a:noFill/>
          <a:ln>
            <a:noFill/>
          </a:ln>
          <a:effectLst/>
        </p:spPr>
      </p:pic>
      <p:sp>
        <p:nvSpPr>
          <p:cNvPr id="5" name="Прямоугольник 4"/>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IB0AAINIAAD+IgAAECAAACYAAAAIAAAA//////////8="/>
              </a:ext>
            </a:extLst>
          </p:cNvSpPr>
          <p:nvPr/>
        </p:nvSpPr>
        <p:spPr>
          <a:xfrm>
            <a:off x="542925" y="4734560"/>
            <a:ext cx="11244580" cy="953770"/>
          </a:xfrm>
          <a:prstGeom prst="rect">
            <a:avLst/>
          </a:prstGeom>
          <a:noFill/>
          <a:ln>
            <a:noFill/>
          </a:ln>
          <a:effectLst/>
        </p:spPr>
        <p:txBody>
          <a:bodyPr vert="horz" wrap="square" lIns="91440" tIns="45720" rIns="91440" bIns="45720" numCol="1" spcCol="215900" anchor="t"/>
          <a:lstStyle/>
          <a:p>
            <a:pPr>
              <a:defRPr lang="ru-ru"/>
            </a:pPr>
            <a:r>
              <a:rPr lang="ru-ru" sz="2800">
                <a:latin typeface="Times New Roman" pitchFamily="1" charset="-52"/>
                <a:ea typeface="Century Gothic" pitchFamily="0" charset="0"/>
                <a:cs typeface="Times New Roman" pitchFamily="1" charset="-52"/>
              </a:rPr>
              <a:t>А вот здесь кое-что новенькое: оператор </a:t>
            </a:r>
            <a:r>
              <a:rPr lang="ru-ru" sz="2800" b="1">
                <a:latin typeface="Times New Roman" pitchFamily="1" charset="-52"/>
                <a:ea typeface="Century Gothic" pitchFamily="0" charset="0"/>
                <a:cs typeface="Times New Roman" pitchFamily="1" charset="-52"/>
              </a:rPr>
              <a:t>pass</a:t>
            </a:r>
            <a:r>
              <a:rPr lang="ru-ru" sz="2800">
                <a:latin typeface="Times New Roman" pitchFamily="1" charset="-52"/>
                <a:ea typeface="Century Gothic" pitchFamily="0" charset="0"/>
                <a:cs typeface="Times New Roman" pitchFamily="1" charset="-52"/>
              </a:rPr>
              <a:t>. Это пустая операция, это означает, что когда оператор </a:t>
            </a:r>
            <a:r>
              <a:rPr lang="ru-ru" sz="2800" b="1">
                <a:latin typeface="Times New Roman" pitchFamily="1" charset="-52"/>
                <a:ea typeface="Century Gothic" pitchFamily="0" charset="0"/>
                <a:cs typeface="Times New Roman" pitchFamily="1" charset="-52"/>
              </a:rPr>
              <a:t>pass</a:t>
            </a:r>
            <a:r>
              <a:rPr lang="ru-ru" sz="2800">
                <a:latin typeface="Times New Roman" pitchFamily="1" charset="-52"/>
                <a:ea typeface="Century Gothic" pitchFamily="0" charset="0"/>
                <a:cs typeface="Times New Roman" pitchFamily="1" charset="-52"/>
              </a:rPr>
              <a:t> выполняется, не происходит ничего.</a:t>
            </a:r>
            <a:endParaRPr lang="ru-ru" sz="28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P///w0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iQEAADdBAAD5CQAAEAAAACYAAAAIAAAAAQAAAAAAAAA="/>
              </a:ext>
            </a:extLst>
          </p:cNvSpPr>
          <p:nvPr>
            <p:ph type="title"/>
          </p:nvPr>
        </p:nvSpPr>
        <p:spPr>
          <a:xfrm>
            <a:off x="542925" y="249555"/>
            <a:ext cx="10058400" cy="1371600"/>
          </a:xfrm>
        </p:spPr>
        <p:txBody>
          <a:bodyPr/>
          <a:lstStyle/>
          <a:p>
            <a:pPr>
              <a:defRPr noProof="1"/>
            </a:pPr>
            <a:r>
              <a:rPr lang="ru-ru">
                <a:latin typeface="Times New Roman" pitchFamily="1" charset="-52"/>
                <a:ea typeface="Century Gothic" pitchFamily="0" charset="0"/>
                <a:cs typeface="Times New Roman" pitchFamily="1" charset="-52"/>
              </a:rPr>
              <a:t>Задание №1</a:t>
            </a:r>
            <a:endParaRPr lang="ru-ru">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BXAwAA+QkAAKlHAAAxDQAAECAAACYAAAAIAAAA//////////8="/>
              </a:ext>
            </a:extLst>
          </p:cNvSpPr>
          <p:nvPr/>
        </p:nvSpPr>
        <p:spPr>
          <a:xfrm>
            <a:off x="542925" y="1621155"/>
            <a:ext cx="11106150" cy="523240"/>
          </a:xfrm>
          <a:prstGeom prst="rect">
            <a:avLst/>
          </a:prstGeom>
          <a:noFill/>
          <a:ln>
            <a:noFill/>
          </a:ln>
          <a:effectLst/>
        </p:spPr>
        <p:txBody>
          <a:bodyPr vert="horz" wrap="square" lIns="91440" tIns="45720" rIns="91440" bIns="45720" numCol="1" spcCol="215900" anchor="t"/>
          <a:lstStyle/>
          <a:p>
            <a:pPr>
              <a:defRPr lang="ru-ru"/>
            </a:pPr>
            <a:r>
              <a:rPr lang="ru-ru" sz="2800">
                <a:latin typeface="Times New Roman" pitchFamily="1" charset="-52"/>
                <a:ea typeface="Century Gothic" pitchFamily="0" charset="0"/>
                <a:cs typeface="Times New Roman" pitchFamily="1" charset="-52"/>
              </a:rPr>
              <a:t>Создайте функцию, которая будет считать сумму чисел в массиве.</a:t>
            </a:r>
            <a:endParaRPr lang="ru-ru" sz="28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aAwAAGQIAALpBAACJCgAAEAAAACYAAAAIAAAAAQAAAAAAAAA="/>
              </a:ext>
            </a:extLst>
          </p:cNvSpPr>
          <p:nvPr>
            <p:ph type="title"/>
          </p:nvPr>
        </p:nvSpPr>
        <p:spPr>
          <a:xfrm>
            <a:off x="626110" y="34099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Решение</a:t>
            </a:r>
            <a:endParaRPr lang="ru-ru">
              <a:latin typeface="Times New Roman" pitchFamily="1" charset="-52"/>
              <a:ea typeface="Century Gothic" pitchFamily="0" charset="0"/>
              <a:cs typeface="Times New Roman" pitchFamily="1" charset="-52"/>
            </a:endParaRPr>
          </a:p>
        </p:txBody>
      </p:sp>
      <p:pic>
        <p:nvPicPr>
          <p:cNvPr id="3" name="Рисунок 3"/>
          <p:cNvPicPr>
            <a:picLocks noChangeAspect="1"/>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FhQAAIkKAAB/MQAAjiQAABAAAAAmAAAACAAAAP//////////"/>
              </a:ext>
            </a:extLst>
          </p:cNvPicPr>
          <p:nvPr/>
        </p:nvPicPr>
        <p:blipFill>
          <a:blip r:embed="rId2"/>
          <a:stretch>
            <a:fillRect/>
          </a:stretch>
        </p:blipFill>
        <p:spPr>
          <a:xfrm>
            <a:off x="3265170" y="1712595"/>
            <a:ext cx="4780915" cy="4229735"/>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Передача аргументов функции</a:t>
            </a:r>
            <a:endParaRPr lang="ru-ru">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cAgAA+QgAAC5HAAAkFAAAECAAACYAAAAIAAAA//////////8="/>
              </a:ext>
            </a:extLst>
          </p:cNvSpPr>
          <p:nvPr/>
        </p:nvSpPr>
        <p:spPr>
          <a:xfrm>
            <a:off x="464820" y="1458595"/>
            <a:ext cx="11106150" cy="1815465"/>
          </a:xfrm>
          <a:prstGeom prst="rect">
            <a:avLst/>
          </a:prstGeom>
          <a:noFill/>
          <a:ln>
            <a:noFill/>
          </a:ln>
          <a:effectLst/>
        </p:spPr>
        <p:txBody>
          <a:bodyPr vert="horz" wrap="square" lIns="91440" tIns="45720" rIns="91440" bIns="45720" numCol="1" spcCol="215900" anchor="t"/>
          <a:lstStyle/>
          <a:p>
            <a:pPr>
              <a:defRPr lang="ru-ru"/>
            </a:pPr>
            <a:r>
              <a:rPr lang="ru-ru" sz="2800">
                <a:latin typeface="Times New Roman" pitchFamily="1" charset="-52"/>
                <a:ea typeface="Century Gothic" pitchFamily="0" charset="0"/>
                <a:cs typeface="Times New Roman" pitchFamily="1" charset="-52"/>
              </a:rPr>
              <a:t>Теперь мы готовы узнать о том, как создать функцию, которая может получать доступ к аргументам, а также узнаем, как передать аргументы функции. Создадим простую функцию, которая может суммировать два числа:</a:t>
            </a:r>
            <a:endParaRPr lang="ru-ru" sz="2800">
              <a:latin typeface="Times New Roman" pitchFamily="1" charset="-52"/>
              <a:ea typeface="Century Gothic" pitchFamily="0" charset="0"/>
              <a:cs typeface="Times New Roman" pitchFamily="1" charset="-52"/>
            </a:endParaRPr>
          </a:p>
        </p:txBody>
      </p:sp>
      <p:pic>
        <p:nvPicPr>
          <p:cNvPr id="4" name="Рисунок 4"/>
          <p:cNvPicPr>
            <a:picLocks noChangeAspect="1"/>
            <a:extLst>
              <a:ext uri="smNativeData">
                <pr:smNativeData xmlns:pr="smNativeData" val="SMDATA_15_D2KiYRMAAAAlAAAAEQAAAC0AAAAAkAAAAEgAAACQAAAASAAAAAAAAAAAAAAAAAAAAAEAAABQAAAAAAAAAAAA4D8AAAAAAADgPwAAAAAAAOA/AAAAAAAA4D8AAAAAAADgPwAAAAAAAOA/AAAAAAAA4D8AAAAAAADgPwAAAAAAAOA/AAAAAAAA4D8CAAAAjAAAAAAAAAAAAAAAV5A/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AcAAAA4AAAAAAAAAAAAAAAAAAAA////AAAAAAAAAAAAAAAAAAAAAAAAAAAAAAAAAAAAAABkAAAAZAAAAAAAAAAjAAAABAAAAGQAAAAXAAAAFAAAAAAAAAAAAAAA/38AAP9/AAAAAAAACQAAAAQAAAAQkSoMDAAAABAAAAAAAAAAAAAAAAAAAAAAAAAAHgAAAGgAAAAAAAAAAAAAAAAAAAAAAAAAAAAAABAnAAAQJwAAAAAAAAAAAAAAAAAAAAAAAAAAAAAAAAAAAAAAAAAAAAAUAAAAAAAAAMDA/wAAAAAAZAAAADIAAAAAAAAAZAAAAAAAAAB/f38ACgAAAB8AAABUAAAAV5A/Bf///wEAAAAAAAAAAAAAAAAAAAAAAAAAAAAAAAAAAAAAAAAAAAAAAAJ/f38A9fb0A8zMzADAwP8Af39/AAAAAAAAAAAAAAAAAP///wAAAAAAIQAAABgAAAAUAAAAeRkAAAwWAACHMQAAOCYAABAAAAAmAAAACAAAAP//////////"/>
              </a:ext>
            </a:extLst>
          </p:cNvPicPr>
          <p:nvPr/>
        </p:nvPicPr>
        <p:blipFill>
          <a:blip r:embed="rId2"/>
          <a:stretch>
            <a:fillRect/>
          </a:stretch>
        </p:blipFill>
        <p:spPr>
          <a:xfrm>
            <a:off x="4140835" y="3583940"/>
            <a:ext cx="3910330" cy="2628900"/>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val="SMDATA_13_D2KiYR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AVBgAA0QAAAPVDAABBCQAAEAAAACYAAAAIAAAAAQAAAAAAAAA="/>
              </a:ext>
            </a:extLst>
          </p:cNvSpPr>
          <p:nvPr>
            <p:ph type="title"/>
          </p:nvPr>
        </p:nvSpPr>
        <p:spPr>
          <a:xfrm>
            <a:off x="988695" y="132715"/>
            <a:ext cx="10058400" cy="1371600"/>
          </a:xfrm>
        </p:spPr>
        <p:txBody>
          <a:bodyPr/>
          <a:lstStyle/>
          <a:p>
            <a:pPr algn="ctr">
              <a:defRPr noProof="1"/>
            </a:pPr>
            <a:r>
              <a:rPr lang="ru-ru">
                <a:latin typeface="Times New Roman" pitchFamily="1" charset="-52"/>
                <a:ea typeface="Century Gothic" pitchFamily="0" charset="0"/>
                <a:cs typeface="Times New Roman" pitchFamily="1" charset="-52"/>
              </a:rPr>
              <a:t>Передача аргументов функции</a:t>
            </a:r>
            <a:endParaRPr lang="ru-ru">
              <a:latin typeface="Times New Roman" pitchFamily="1" charset="-52"/>
              <a:ea typeface="Century Gothic" pitchFamily="0" charset="0"/>
              <a:cs typeface="Times New Roman" pitchFamily="1" charset="-52"/>
            </a:endParaRPr>
          </a:p>
        </p:txBody>
      </p:sp>
      <p:sp>
        <p:nvSpPr>
          <p:cNvPr id="3" name="Прямоугольник 2"/>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cAgAADAoAAC5HAACREgAAECAAACYAAAAIAAAA//////////8="/>
              </a:ext>
            </a:extLst>
          </p:cNvSpPr>
          <p:nvPr/>
        </p:nvSpPr>
        <p:spPr>
          <a:xfrm>
            <a:off x="464820" y="1633220"/>
            <a:ext cx="11106150" cy="1384935"/>
          </a:xfrm>
          <a:prstGeom prst="rect">
            <a:avLst/>
          </a:prstGeom>
          <a:noFill/>
          <a:ln>
            <a:noFill/>
          </a:ln>
          <a:effectLst/>
        </p:spPr>
        <p:txBody>
          <a:bodyPr vert="horz" wrap="square" lIns="91440" tIns="45720" rIns="91440" bIns="45720" numCol="1" spcCol="215900" anchor="t"/>
          <a:lstStyle/>
          <a:p>
            <a:pPr>
              <a:defRPr lang="ru-ru"/>
            </a:pPr>
            <a:r>
              <a:rPr lang="ru-ru" sz="2800">
                <a:latin typeface="Times New Roman" pitchFamily="1" charset="-52"/>
                <a:ea typeface="Century Gothic" pitchFamily="0" charset="0"/>
                <a:cs typeface="Times New Roman" pitchFamily="1" charset="-52"/>
              </a:rPr>
              <a:t>Последняя строка в блоке инструкций может начинаться с </a:t>
            </a:r>
            <a:r>
              <a:rPr lang="ru-ru" sz="2800" b="1">
                <a:latin typeface="Times New Roman" pitchFamily="1" charset="-52"/>
                <a:ea typeface="Century Gothic" pitchFamily="0" charset="0"/>
                <a:cs typeface="Times New Roman" pitchFamily="1" charset="-52"/>
              </a:rPr>
              <a:t>return</a:t>
            </a:r>
            <a:r>
              <a:rPr lang="ru-ru" sz="2800">
                <a:latin typeface="Times New Roman" pitchFamily="1" charset="-52"/>
                <a:ea typeface="Century Gothic" pitchFamily="0" charset="0"/>
                <a:cs typeface="Times New Roman" pitchFamily="1" charset="-52"/>
              </a:rPr>
              <a:t>, если нужно вернуть какое-то значение. Если инструкции </a:t>
            </a:r>
            <a:r>
              <a:rPr lang="ru-ru" sz="2800" b="1">
                <a:latin typeface="Times New Roman" pitchFamily="1" charset="-52"/>
                <a:ea typeface="Century Gothic" pitchFamily="0" charset="0"/>
                <a:cs typeface="Times New Roman" pitchFamily="1" charset="-52"/>
              </a:rPr>
              <a:t>return</a:t>
            </a:r>
            <a:r>
              <a:rPr lang="ru-ru" sz="2800">
                <a:latin typeface="Times New Roman" pitchFamily="1" charset="-52"/>
                <a:ea typeface="Century Gothic" pitchFamily="0" charset="0"/>
                <a:cs typeface="Times New Roman" pitchFamily="1" charset="-52"/>
              </a:rPr>
              <a:t> нет, тогда по умолчанию функция будет возвращать объект </a:t>
            </a:r>
            <a:r>
              <a:rPr lang="ru-ru" sz="2800" b="1">
                <a:latin typeface="Times New Roman" pitchFamily="1" charset="-52"/>
                <a:ea typeface="Century Gothic" pitchFamily="0" charset="0"/>
                <a:cs typeface="Times New Roman" pitchFamily="1" charset="-52"/>
              </a:rPr>
              <a:t>None</a:t>
            </a:r>
            <a:r>
              <a:rPr lang="ru-ru" sz="2800">
                <a:latin typeface="Times New Roman" pitchFamily="1" charset="-52"/>
                <a:ea typeface="Century Gothic" pitchFamily="0" charset="0"/>
                <a:cs typeface="Times New Roman" pitchFamily="1" charset="-52"/>
              </a:rPr>
              <a:t>.</a:t>
            </a:r>
            <a:endParaRPr lang="ru-ru" sz="2800">
              <a:latin typeface="Times New Roman" pitchFamily="1" charset="-52"/>
              <a:ea typeface="Century Gothic" pitchFamily="0" charset="0"/>
              <a:cs typeface="Times New Roman" pitchFamily="1" charset="-52"/>
            </a:endParaRPr>
          </a:p>
        </p:txBody>
      </p:sp>
      <p:sp>
        <p:nvSpPr>
          <p:cNvPr id="4" name="Прямоугольник 3"/>
          <p:cNvSpPr>
            <a:extLst>
              <a:ext uri="smNativeData">
                <pr:smNativeData xmlns:pr="smNativeData" val="SMDATA_13_D2KiYR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19vQ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QAAAAAAAAAAAAAAAAAAAAAAAAAAAAAAAAAAAAAAAAAAAAAAAH9/fwD19vQDzMzMAMDA/wB/f38AAAAAAAAAAAAAAAAAAAAAAAAAAAAhAAAAGAAAABQAAADcAgAAkRIAADhGAAC8HQAAECAAACYAAAAIAAAA//////////8="/>
              </a:ext>
            </a:extLst>
          </p:cNvSpPr>
          <p:nvPr/>
        </p:nvSpPr>
        <p:spPr>
          <a:xfrm>
            <a:off x="464820" y="3018155"/>
            <a:ext cx="10949940" cy="1815465"/>
          </a:xfrm>
          <a:prstGeom prst="rect">
            <a:avLst/>
          </a:prstGeom>
          <a:noFill/>
          <a:ln>
            <a:noFill/>
          </a:ln>
          <a:effectLst/>
        </p:spPr>
        <p:txBody>
          <a:bodyPr vert="horz" wrap="square" lIns="91440" tIns="45720" rIns="91440" bIns="45720" numCol="1" spcCol="215900" anchor="t"/>
          <a:lstStyle/>
          <a:p>
            <a:pPr>
              <a:defRPr lang="ru-ru"/>
            </a:pPr>
            <a:r>
              <a:rPr lang="ru-ru" sz="2800">
                <a:latin typeface="Times New Roman" pitchFamily="1" charset="-52"/>
                <a:ea typeface="Century Gothic" pitchFamily="0" charset="0"/>
                <a:cs typeface="Times New Roman" pitchFamily="1" charset="-52"/>
              </a:rPr>
              <a:t>В нашем примере мы указали выдать результат </a:t>
            </a:r>
            <a:r>
              <a:rPr lang="ru-ru" sz="2800" b="1">
                <a:latin typeface="Times New Roman" pitchFamily="1" charset="-52"/>
                <a:ea typeface="Century Gothic" pitchFamily="0" charset="0"/>
                <a:cs typeface="Times New Roman" pitchFamily="1" charset="-52"/>
              </a:rPr>
              <a:t>a + b</a:t>
            </a:r>
            <a:r>
              <a:rPr lang="ru-ru" sz="2800">
                <a:latin typeface="Times New Roman" pitchFamily="1" charset="-52"/>
                <a:ea typeface="Century Gothic" pitchFamily="0" charset="0"/>
                <a:cs typeface="Times New Roman" pitchFamily="1" charset="-52"/>
              </a:rPr>
              <a:t>. Как вы видите, мы можем вызвать функцию путем передачи двух значений. Если вы передали недостаточно, или слишком много аргументов для данной функции, вы получите ошибку</a:t>
            </a:r>
            <a:r>
              <a:rPr lang="en-us" sz="2800">
                <a:latin typeface="Times New Roman" pitchFamily="1" charset="-52"/>
                <a:ea typeface="Century Gothic" pitchFamily="0" charset="0"/>
                <a:cs typeface="Times New Roman" pitchFamily="1" charset="-52"/>
              </a:rPr>
              <a:t>.</a:t>
            </a:r>
            <a:endParaRPr lang="ru-ru" sz="2800">
              <a:latin typeface="Times New Roman" pitchFamily="1" charset="-52"/>
              <a:ea typeface="Century Gothic" pitchFamily="0" charset="0"/>
              <a:cs typeface="Times New Roman" pitchFamily="1" charset="-5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Presentation">
      <a:majorFont>
        <a:latin typeface="Century Gothic"/>
        <a:ea typeface="Century Gothic"/>
        <a:cs typeface="Century Gothic"/>
      </a:majorFont>
      <a:minorFont>
        <a:latin typeface="Century Gothic"/>
        <a:ea typeface="Century Gothic"/>
        <a:cs typeface="Century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Century Gothic"/>
        <a:ea typeface="Century Gothic"/>
        <a:cs typeface="Century Gothic"/>
      </a:majorFont>
      <a:minorFont>
        <a:latin typeface="Century Gothic"/>
        <a:ea typeface="Century Gothic"/>
        <a:cs typeface="Century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Century Gothic"/>
        <a:ea typeface="Century Gothic"/>
        <a:cs typeface="Century Gothic"/>
      </a:majorFont>
      <a:minorFont>
        <a:latin typeface="Century Gothic"/>
        <a:ea typeface="Century Gothic"/>
        <a:cs typeface="Century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Коллекции</dc:title>
  <dc:subject/>
  <dc:creator>Diana Mir</dc:creator>
  <cp:keywords/>
  <dc:description/>
  <cp:lastModifiedBy>seryi</cp:lastModifiedBy>
  <cp:revision>0</cp:revision>
  <dcterms:created xsi:type="dcterms:W3CDTF">2021-04-07T14:36:15Z</dcterms:created>
  <dcterms:modified xsi:type="dcterms:W3CDTF">2021-11-27T16:51:27Z</dcterms:modified>
</cp:coreProperties>
</file>