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73" r:id="rId5"/>
  </p:sldMasterIdLst>
  <p:notesMasterIdLst>
    <p:notesMasterId r:id="rId6"/>
  </p:notesMasterIdLst>
  <p:handoutMasterIdLst>
    <p:handoutMasterId r:id="rId7"/>
  </p:handoutMasterIdLst>
  <p:sldIdLst>
    <p:sldId id="257" r:id="rId8"/>
    <p:sldId id="308" r:id="rId9"/>
    <p:sldId id="347" r:id="rId10"/>
    <p:sldId id="299" r:id="rId11"/>
    <p:sldId id="321" r:id="rId12"/>
    <p:sldId id="322" r:id="rId13"/>
    <p:sldId id="317" r:id="rId14"/>
    <p:sldId id="315" r:id="rId15"/>
    <p:sldId id="316" r:id="rId16"/>
    <p:sldId id="325" r:id="rId17"/>
    <p:sldId id="328" r:id="rId18"/>
    <p:sldId id="327" r:id="rId19"/>
    <p:sldId id="326" r:id="rId20"/>
    <p:sldId id="330" r:id="rId21"/>
    <p:sldId id="331" r:id="rId22"/>
    <p:sldId id="332" r:id="rId23"/>
    <p:sldId id="324" r:id="rId24"/>
    <p:sldId id="333" r:id="rId25"/>
    <p:sldId id="334" r:id="rId26"/>
    <p:sldId id="305" r:id="rId27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/>
  <p:extLst>
    <p:ext uri="smNativeData">
      <pr:smAppRevision xmlns:pr="smNativeData" dt="1641403220" val="976" revOS="4"/>
      <pr:smFileRevision xmlns:pr="smNativeData" dt="1641403220" val="0"/>
      <pr:guideOptions xmlns:pr="smNativeData" dt="1641403220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66" d="100"/>
          <a:sy n="66" d="100"/>
        </p:scale>
        <p:origin x="375" y="484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4" d="100"/>
        <a:sy n="14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375" y="484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</file>

<file path=ppt/handoutMasters/_rels/handout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P48AAAAAAAA="/>
              </a:ext>
            </a:extLst>
          </p:cNvSpPr>
          <p:nvPr>
            <p:ph type="dt" sz="quarter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F2F3047-09D2-7AC6-9C97-FF937ED96AAA}" type="datetime1">
              <a:t>05.01.2022</a:t>
            </a:fld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EAAAACYAAAAIAAAAv48AAAAAAAA="/>
              </a:ext>
            </a:extLst>
          </p:cNvSpPr>
          <p:nvPr>
            <p:ph type="ftr" sz="quarter" idx="2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5" name="Номер слайда 4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EAAAACYAAAAIAAAAv48AAAAAAAA="/>
              </a:ext>
            </a:extLst>
          </p:cNvSpPr>
          <p:nvPr>
            <p:ph type="sldNum" sz="quarter" idx="3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F2F6469-27D2-7A92-9C97-D1C72AD96A84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P48AAAAAAAA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F2F5224-6AD2-7AA4-9C97-9CF11CD96AC9}" type="datetime1">
              <a:t>05.01.2022</a:t>
            </a:fld>
          </a:p>
        </p:txBody>
      </p:sp>
      <p:sp>
        <p:nvSpPr>
          <p:cNvPr id="4" name="Образ слайда 3"/>
          <p:cNvSpPr>
            <a:spLocks noGrp="1" noChangeArrowheads="1"/>
            <a:extLst>
              <a:ext uri="smNativeData">
                <pr:smNativeData xmlns:pr="smNativeData" val="SMDATA_13_VNPVYR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P8f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 lang="en-us"/>
          </a:p>
        </p:txBody>
      </p:sp>
      <p:sp>
        <p:nvSpPr>
          <p:cNvPr id="5" name="Заметки 4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P8f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Щелкните, чтобы изменить стили текста образца слайда</a:t>
            </a:r>
            <a:endParaRPr lang="en-us"/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EAAAACYAAAAIAAAAv48AAP8fAAA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7" name="Номер слайда 6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EAAAACYAAAAIAAAAv48AAP8f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F2F17B1-FFD2-7AE1-9C97-09B459D96A5C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 noProof="1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 noProof="1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 noProof="1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 noProof="1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 noProof="1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EAAAAAAAAAWVlZAP///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ZWVkAAAAAAQAAAAAAAAAAAAAAAAAAAAAAAAAAAAAAAAAAAAAAAAAAQWsvAH9/fwBQUEY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pPr>
            <a:endParaRPr lang="en-us"/>
          </a:p>
        </p:txBody>
      </p:sp>
      <p:sp useBgFill="1">
        <p:nvSpPr>
          <p:cNvPr id="3" name="Прямоугольник 9"/>
          <p:cNvSpPr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EAAAAAAAAAAEAAAAAAAAAIgAAAAAAAAAAAAAAZAAAAGQAAAAAAAAAy8vLACIAAAAAAAAAAAAAAGQAAABkAAAAAAAAABcAAAAUAAAAAAAAAAAAAAD/fwAA/38AAAAAAAAJAAAABAAAAAAAAAAMAAAAEAAAAAAAAAAAAAAAAAAAAAAAAAAeAAAAaAAAAAAAAAAAAAAAAAAAAAAAAAAAAAAAECcAABAnAAAAAAAAAAAAAAAAAAAAAAAAAAAAAAAAAAAAAAAAyAAAAFAAAAAAAAAAwMD/AAAAAAAAAAAAAAAAAAAAAABkAAAAAAAAAH9/fwAKAAAAHwAAAFQAAAD///8AAAAAAQAAAAAAAAAAAAAAAAAAAAAAAAAAAAAAAAAAAAAAAAAA////An9/fwAAAAAAy8vLAMDA/wB/f38AAAAAAAAAAAAAAAAAAAAAAAAAAAAhAAAAGAAAABQAAAAMCAAAzAcAAPRCAABNIgAAEAAAACYAAAAIAAAA//////////8="/>
              </a:ext>
            </a:extLst>
          </p:cNvSpPr>
          <p:nvPr/>
        </p:nvSpPr>
        <p:spPr>
          <a:xfrm>
            <a:off x="1308100" y="1267460"/>
            <a:ext cx="9575800" cy="4308475"/>
          </a:xfrm>
          <a:prstGeom prst="rect">
            <a:avLst/>
          </a:prstGeom>
          <a:ln>
            <a:noFill/>
          </a:ln>
          <a:effectLst>
            <a:outerShdw blurRad="50800" dist="0" dir="0" algn="ctr">
              <a:srgbClr val="000000">
                <a:alpha val="66000"/>
              </a:srgbClr>
            </a:outerShdw>
            <a:softEdge rad="127000"/>
          </a:effectLst>
        </p:spPr>
      </p:sp>
      <p:sp>
        <p:nvSpPr>
          <p:cNvPr id="4" name="Прямоугольник 10"/>
          <p:cNvSpPr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K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Pz8/AH9/fwBQUEYDzMzMAMDA/wB/f38AAAAAAAAAAAAAAAAAAAAAAAAAAAAhAAAAGAAAABQAAADoCAAArwgAABhCAACBIQAAEAAAACYAAAAIAAAA//////////8="/>
              </a:ext>
            </a:extLst>
          </p:cNvSpPr>
          <p:nvPr/>
        </p:nvSpPr>
        <p:spPr>
          <a:xfrm>
            <a:off x="1447800" y="1411605"/>
            <a:ext cx="9296400" cy="4034790"/>
          </a:xfrm>
          <a:prstGeom prst="rect">
            <a:avLst/>
          </a:prstGeom>
          <a:noFill/>
          <a:ln w="6350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Прямоугольник 14"/>
          <p:cNvSpPr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EAAAAAAAAAV5A/DP///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QWsvAH9/fwBQUEYDzMzMAMDA/wB/f38AAAAAAAAAAAAAAAAAAAAAAAAAAAAhAAAAGAAAABQAAACYHwAAzAcAAGgrAABMDAAAEAAAACYAAAAIAAAA//////////8="/>
              </a:ext>
            </a:extLst>
          </p:cNvSpPr>
          <p:nvPr/>
        </p:nvSpPr>
        <p:spPr>
          <a:xfrm>
            <a:off x="5135880" y="126746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grpSp>
        <p:nvGrpSpPr>
          <p:cNvPr id="6" name="Группа 6"/>
          <p:cNvGrpSpPr>
            <a:extLst>
              <a:ext uri="smNativeData">
                <pr:smNativeData xmlns:pr="smNativeData" val="SMDATA_7_VNPVY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EwgAADMBwAAtCoAAJYLAAAQAAAAJgAAAAgAAAD/////AAAAAA=="/>
              </a:ext>
            </a:extLst>
          </p:cNvGrpSpPr>
          <p:nvPr/>
        </p:nvGrpSpPr>
        <p:grpSpPr>
          <a:xfrm>
            <a:off x="5250180" y="1267460"/>
            <a:ext cx="1691640" cy="615950"/>
            <a:chOff x="5250180" y="1267460"/>
            <a:chExt cx="1691640" cy="615950"/>
          </a:xfrm>
        </p:grpSpPr>
        <p:sp>
          <p:nvSpPr>
            <p:cNvPr id="9" name="Прямая соединительная линия 16"/>
            <p:cNvSpPr>
              <a:extLst>
                <a:ext uri="smNativeData">
                  <pr:smNativeData xmlns:pr="smNativeData" val="SMDATA_13_VNPV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HNoIHYMAAAAEAAAAAAAAAAAAAAAAAAAAAAAAAAeAAAAaAAAAAAAAAAAAAAAAAAAAAAAAAAAAAAAECcAABAnAAAAAAAAAAAAAAAAAAAAAAAAAAAAAAAAAAAAAAAAAAAAABQAAAAAAAAAwMD/AAAAAABkAAAAMgAAAAAAAABkAAAAAAAAAH9/fwAKAAAAHwAAAFQAAAAmJiYAAAAAAQAAAAAAAAAAAAAAAAAAAAAAAAAAAAAAAAAAAAAAAAAA////AH9/fwBQUEYDzMzMAMDA/wB/f38AAAAAAAAAAAAAAAAAAAAAAAAAAAAhAAAAGAAAABQAAABMIAAAzAcAAEwgAACRCwAAAAAAACYAAAAIAAAA//////////8="/>
                </a:ext>
              </a:extLst>
            </p:cNvSpPr>
            <p:nvPr/>
          </p:nvSpPr>
          <p:spPr>
            <a:xfrm>
              <a:off x="5250180" y="1267460"/>
              <a:ext cx="0" cy="612775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8" name="Прямая соединительная линия 17"/>
            <p:cNvSpPr>
              <a:extLst>
                <a:ext uri="smNativeData">
                  <pr:smNativeData xmlns:pr="smNativeData" val="SMDATA_13_VNPV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CI+PGEMAAAAEAAAAAAAAAAAAAAAAAAAAAAAAAAeAAAAaAAAAAAAAAAAAAAAAAAAAAAAAAAAAAAAECcAABAnAAAAAAAAAAAAAAAAAAAAAAAAAAAAAAAAAAAAAAAAAAAAABQAAAAAAAAAwMD/AAAAAABkAAAAMgAAAAAAAABkAAAAAAAAAH9/fwAKAAAAHwAAAFQAAAAmJiYAAAAAAQAAAAAAAAAAAAAAAAAAAAAAAAAAAAAAAAAAAAAAAAAA////AH9/fwBQUEYDzMzMAMDA/wB/f38AAAAAAAAAAAAAAAAAAAAAAAAAAAAhAAAAGAAAABQAAAC0KgAAzAcAALQqAACRCwAAAAAAACYAAAAIAAAA//////////8="/>
                </a:ext>
              </a:extLst>
            </p:cNvSpPr>
            <p:nvPr/>
          </p:nvSpPr>
          <p:spPr>
            <a:xfrm>
              <a:off x="6941820" y="1267460"/>
              <a:ext cx="0" cy="612775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7" name="Прямая соединительная линия 18"/>
            <p:cNvSpPr>
              <a:extLst>
                <a:ext uri="smNativeData">
                  <pr:smNativeData xmlns:pr="smNativeData" val="SMDATA_13_VNPV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EU1MTAMAAAAEAAAAAAAAAAAAAAAAAAAAAAAAAAeAAAAaAAAAAAAAAAAAAAAAAAAAAAAAAAAAAAAECcAABAnAAAAAAAAAAAAAAAAAAAAAAAAAAAAAAAAAAAAAAAAAAAAABQAAAAAAAAAwMD/AAAAAABkAAAAMgAAAAAAAABkAAAAAAAAAH9/fwAKAAAAHwAAAFQAAAAmJiYAAAAAAQAAAAAAAAAAAAAAAAAAAAAAAAAAAAAAAAAAAAAAAAAA////AH9/fwBQUEYDzMzMAMDA/wB/f38AAAAAAAAAAAAAAAAAAAAAAAAAAAAhAAAAGAAAABQAAABMIAAAlgsAALQqAACWCwAAAAAAACYAAAAIAAAA//////////8="/>
                </a:ext>
              </a:extLst>
            </p:cNvSpPr>
            <p:nvPr/>
          </p:nvSpPr>
          <p:spPr>
            <a:xfrm>
              <a:off x="5250180" y="1883410"/>
              <a:ext cx="1691640" cy="0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10" name="Заголовок 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zw0AAPpAAADNHAAAEAAAACYAAAAIAAAAMaAAAAAAAAA="/>
              </a:ext>
            </a:extLst>
          </p:cNvSpPr>
          <p:nvPr>
            <p:ph type="ctrTitle"/>
          </p:nvPr>
        </p:nvSpPr>
        <p:spPr>
          <a:xfrm>
            <a:off x="1629410" y="2244725"/>
            <a:ext cx="8933180" cy="243713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83000"/>
              </a:lnSpc>
              <a:defRPr lang="ru-ru" sz="6800" b="0" kern="1" cap="all" spc="-18" baseline="0">
                <a:solidFill>
                  <a:srgbClr val="262626"/>
                </a:solidFill>
                <a:effectLst/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11" name="Подзаголовок 2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zRwAAP9AAACdHwAAEAAAACYAAAAIAAAAAaAAAAAAAAA="/>
              </a:ext>
            </a:extLst>
          </p:cNvSpPr>
          <p:nvPr>
            <p:ph type="subTitle" idx="1"/>
          </p:nvPr>
        </p:nvSpPr>
        <p:spPr>
          <a:xfrm>
            <a:off x="1629410" y="4681855"/>
            <a:ext cx="8936355" cy="4572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sz="1800" spc="16" baseline="0" noProof="1">
                <a:solidFill>
                  <a:srgbClr val="0C0C0C"/>
                </a:solidFill>
              </a:defRPr>
            </a:lvl1pPr>
            <a:lvl2pPr marL="457200" indent="0" algn="ctr">
              <a:buNone/>
              <a:defRPr sz="1600" noProof="1"/>
            </a:lvl2pPr>
            <a:lvl3pPr marL="914400" indent="0" algn="ctr">
              <a:buNone/>
              <a:defRPr sz="1600" noProof="1"/>
            </a:lvl3pPr>
            <a:lvl4pPr marL="1371600" indent="0" algn="ctr">
              <a:buNone/>
              <a:defRPr sz="1600" noProof="1"/>
            </a:lvl4pPr>
            <a:lvl5pPr marL="1828800" indent="0" algn="ctr">
              <a:buNone/>
              <a:defRPr sz="1600" noProof="1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>
              <a:defRPr noProof="1"/>
            </a:pPr>
            <a:r>
              <a:t>Образец подзаголовка</a:t>
            </a:r>
            <a:endParaRPr lang="en-us"/>
          </a:p>
        </p:txBody>
      </p:sp>
      <p:sp>
        <p:nvSpPr>
          <p:cNvPr id="12" name="Дата 19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4IAAAQAgAAEgqAAA9CwAAEAAAACYAAAAIAAAAAYAAAAAAAAA="/>
              </a:ext>
            </a:extLst>
          </p:cNvSpPr>
          <p:nvPr>
            <p:ph type="dt" sz="half" idx="10"/>
          </p:nvPr>
        </p:nvSpPr>
        <p:spPr>
          <a:xfrm>
            <a:off x="5318760" y="1341120"/>
            <a:ext cx="1554480" cy="485775"/>
          </a:xfrm>
        </p:spPr>
        <p:txBody>
          <a:bodyPr/>
          <a:lstStyle>
            <a:lvl1pPr algn="ctr">
              <a:defRPr lang="ru-ru" sz="1300" spc="0" baseline="0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2F45CC-82D2-7AB3-9C97-74E60BD96A21}" type="datetime1">
              <a:rPr lang="ru-ru"/>
              <a:t>05.01.2022</a:t>
            </a:fld>
          </a:p>
        </p:txBody>
      </p:sp>
      <p:sp>
        <p:nvSpPr>
          <p:cNvPr id="13" name="Нижний колонтитул 20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2R8AAEYtAABBIQAAEAAAACYAAAAIAAAAAYAAAAAAAAA="/>
              </a:ext>
            </a:extLst>
          </p:cNvSpPr>
          <p:nvPr>
            <p:ph type="ftr" sz="quarter" idx="11"/>
          </p:nvPr>
        </p:nvSpPr>
        <p:spPr>
          <a:xfrm>
            <a:off x="1629410" y="5177155"/>
            <a:ext cx="5730240" cy="228600"/>
          </a:xfrm>
        </p:spPr>
        <p:txBody>
          <a:bodyPr/>
          <a:lstStyle>
            <a:lvl1pPr algn="l">
              <a:defRPr lang="en-us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14" name="Номер слайда 21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NAAA2R8AAPpAAABBIQAAEAAAACYAAAAIAAAAAYAAAAAAAAA="/>
              </a:ext>
            </a:extLst>
          </p:cNvSpPr>
          <p:nvPr>
            <p:ph type="sldNum" sz="quarter" idx="12"/>
          </p:nvPr>
        </p:nvSpPr>
        <p:spPr>
          <a:xfrm>
            <a:off x="8606790" y="5177155"/>
            <a:ext cx="1955800" cy="228600"/>
          </a:xfrm>
        </p:spPr>
        <p:txBody>
          <a:bodyPr/>
          <a:lstStyle>
            <a:lvl1pPr>
              <a:defRPr lang="en-us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2F2FF0-BED2-7AD9-9C97-488C61D96A1D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8AwAAHBEAACeJA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2F2A32-7CD2-7ADC-9C97-8A8964D96ADF}" type="datetime1">
              <a:rPr lang="ru-ru"/>
              <a:t>05.01.2022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Номер слайда 5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F2268-26D2-7AD4-9C97-D0816CD96A85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NwAAsAQAANhFAAAIJQAAEAAAACYAAAAIAAAAA4AAAAAAAAA="/>
              </a:ext>
            </a:extLst>
          </p:cNvSpPr>
          <p:nvPr>
            <p:ph type="title"/>
          </p:nvPr>
        </p:nvSpPr>
        <p:spPr>
          <a:xfrm>
            <a:off x="8991600" y="762000"/>
            <a:ext cx="2362200" cy="525780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sAQAANg2AAAIJQAAEAAAACYAAAAIAAAAAwAAAAAAAAA="/>
              </a:ext>
            </a:extLst>
          </p:cNvSpPr>
          <p:nvPr>
            <p:ph idx="1"/>
          </p:nvPr>
        </p:nvSpPr>
        <p:spPr>
          <a:xfrm>
            <a:off x="838200" y="762000"/>
            <a:ext cx="8077200" cy="525780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2F1626-68D2-7AE0-9C97-9EB558D96ACB}" type="datetime1">
              <a:rPr lang="ru-ru"/>
              <a:t>05.01.2022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Номер слайда 5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F3B1D-53D2-7ACD-9C97-A59875D96AF0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noProof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8AwAAHBEAACeJA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2F4C6A-24D2-7ABA-9C97-D2EF02D96A87}" type="datetime1">
              <a:rPr lang="ru-ru"/>
              <a:t>05.01.2022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Номер слайда 5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F5F09-47D2-7AA9-9C97-B1FC11D96AE4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4"/>
          <p:cNvSpPr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EAAAAAAAAAWVlZAP///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ZWVkAAAAAAQAAAAAAAAAAAAAAAAAAAAAAAAAAAAAAAAAAAAAAAAAAQWsvAH9/fwAAAAA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pPr>
            <a:endParaRPr lang="en-us"/>
          </a:p>
        </p:txBody>
      </p:sp>
      <p:sp useBgFill="1">
        <p:nvSpPr>
          <p:cNvPr id="3" name="Прямоугольник 22"/>
          <p:cNvSpPr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EAAAAAAAAAAEAAAAAAAAAIgAAAAAAAAAAAAAAZAAAAGQAAAAAAAAAy8vLACIAAAAAAAAAAAAAAGQAAABkAAAAAAAAABcAAAAUAAAAAAAAAAAAAAD/fwAA/38AAAAAAAAJAAAABAAAAAAAAAAMAAAAEAAAAAAAAAAAAAAAAAAAAAAAAAAeAAAAaAAAAAAAAAAAAAAAAAAAAAAAAAAAAAAAECcAABAnAAAAAAAAAAAAAAAAAAAAAAAAAAAAAAAAAAAAAAAAyAAAAFAAAAAAAAAAwMD/AAAAAAAAAAAAAAAAAAAAAABkAAAAAAAAAH9/fwAKAAAAHwAAAFQAAAD///8AAAAAAQAAAAAAAAAAAAAAAAAAAAAAAAAAAAAAAAAAAAAAAAAAAAAAAn9/fwAAAAAAy8vLAMDA/wB/f38AAAAAAAAAAAAAAAAAAAAAAAAAAAAhAAAAGAAAABQAAAAMCAAAzAcAAPRCAABNIgAAEAAAACYAAAAIAAAA//////////8="/>
              </a:ext>
            </a:extLst>
          </p:cNvSpPr>
          <p:nvPr/>
        </p:nvSpPr>
        <p:spPr>
          <a:xfrm>
            <a:off x="1308100" y="1267460"/>
            <a:ext cx="9575800" cy="4308475"/>
          </a:xfrm>
          <a:prstGeom prst="rect">
            <a:avLst/>
          </a:prstGeom>
          <a:ln>
            <a:noFill/>
          </a:ln>
          <a:effectLst>
            <a:outerShdw blurRad="50800" dist="0" dir="0" algn="ctr">
              <a:srgbClr val="000000">
                <a:alpha val="66000"/>
              </a:srgbClr>
            </a:outerShdw>
            <a:softEdge rad="127000"/>
          </a:effectLst>
        </p:spPr>
      </p:sp>
      <p:sp>
        <p:nvSpPr>
          <p:cNvPr id="4" name="Прямоугольник 23"/>
          <p:cNvSpPr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K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Pz8/AH9/fwAAAAADzMzMAMDA/wB/f38AAAAAAAAAAAAAAAAAAAAAAAAAAAAhAAAAGAAAABQAAADoCAAArwgAABhCAACBIQAAEAAAACYAAAAIAAAA//////////8="/>
              </a:ext>
            </a:extLst>
          </p:cNvSpPr>
          <p:nvPr/>
        </p:nvSpPr>
        <p:spPr>
          <a:xfrm>
            <a:off x="1447800" y="1411605"/>
            <a:ext cx="9296400" cy="4034790"/>
          </a:xfrm>
          <a:prstGeom prst="rect">
            <a:avLst/>
          </a:prstGeom>
          <a:noFill/>
          <a:ln w="6350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Прямоугольник 29"/>
          <p:cNvSpPr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EAAAAAAAAA8D8rDf///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GAAAAAQAAAAAAAAAAAAAAAAAAAAAAAAAAAAAAAAAAAAAAAAAAQWsvAH9/fwAAAAADzMzMAMDA/wB/f38AAAAAAAAAAAAAAAAAAAAAAAAAAAAhAAAAGAAAABQAAACYHwAAzAcAAGgrAABMDAAAEAAAACYAAAAIAAAA//////////8="/>
              </a:ext>
            </a:extLst>
          </p:cNvSpPr>
          <p:nvPr/>
        </p:nvSpPr>
        <p:spPr>
          <a:xfrm>
            <a:off x="5135880" y="126746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6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/w0AAPpAAADNHAAAEAAAACYAAAAIAAAAAaAAAAAAAAA="/>
              </a:ext>
            </a:extLst>
          </p:cNvSpPr>
          <p:nvPr>
            <p:ph type="title"/>
          </p:nvPr>
        </p:nvSpPr>
        <p:spPr>
          <a:xfrm>
            <a:off x="1629410" y="2275205"/>
            <a:ext cx="8933180" cy="240665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83000"/>
              </a:lnSpc>
              <a:defRPr lang="ru-ru" sz="6800" kern="1" cap="all" spc="-18" baseline="0">
                <a:solidFill>
                  <a:srgbClr val="262626"/>
                </a:solidFill>
                <a:effectLst/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grpSp>
        <p:nvGrpSpPr>
          <p:cNvPr id="7" name="Группа 15"/>
          <p:cNvGrpSpPr>
            <a:extLst>
              <a:ext uri="smNativeData">
                <pr:smNativeData xmlns:pr="smNativeData" val="SMDATA_7_VNPVY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EwgAADMBwAAtCoAAJYLAAAQAAAAJgAAAAgAAAD/////AAAAAA=="/>
              </a:ext>
            </a:extLst>
          </p:cNvGrpSpPr>
          <p:nvPr/>
        </p:nvGrpSpPr>
        <p:grpSpPr>
          <a:xfrm>
            <a:off x="5250180" y="1267460"/>
            <a:ext cx="1691640" cy="615950"/>
            <a:chOff x="5250180" y="1267460"/>
            <a:chExt cx="1691640" cy="615950"/>
          </a:xfrm>
        </p:grpSpPr>
        <p:sp>
          <p:nvSpPr>
            <p:cNvPr id="10" name="Прямая соединительная линия 16"/>
            <p:cNvSpPr>
              <a:extLst>
                <a:ext uri="smNativeData">
                  <pr:smNativeData xmlns:pr="smNativeData" val="SMDATA_13_VNPV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FsfAQA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BMIAAAzAcAAEwgAACRCwAAAAAAACYAAAAIAAAA//////////8="/>
                </a:ext>
              </a:extLst>
            </p:cNvSpPr>
            <p:nvPr/>
          </p:nvSpPr>
          <p:spPr>
            <a:xfrm>
              <a:off x="5250180" y="1267460"/>
              <a:ext cx="0" cy="612775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9" name="Прямая соединительная линия 17"/>
            <p:cNvSpPr>
              <a:extLst>
                <a:ext uri="smNativeData">
                  <pr:smNativeData xmlns:pr="smNativeData" val="SMDATA_13_VNPV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C0KgAAzAcAALQqAACRCwAAAAAAACYAAAAIAAAA//////////8="/>
                </a:ext>
              </a:extLst>
            </p:cNvSpPr>
            <p:nvPr/>
          </p:nvSpPr>
          <p:spPr>
            <a:xfrm>
              <a:off x="6941820" y="1267460"/>
              <a:ext cx="0" cy="612775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8" name="Прямая соединительная линия 18"/>
            <p:cNvSpPr>
              <a:extLst>
                <a:ext uri="smNativeData">
                  <pr:smNativeData xmlns:pr="smNativeData" val="SMDATA_13_VNPV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DDZUQU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BMIAAAlgsAALQqAACWCwAAAAAAACYAAAAIAAAA//////////8="/>
                </a:ext>
              </a:extLst>
            </p:cNvSpPr>
            <p:nvPr/>
          </p:nvSpPr>
          <p:spPr>
            <a:xfrm>
              <a:off x="5250180" y="1883410"/>
              <a:ext cx="1691640" cy="0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11" name="Текст 2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zRwAAARBAACdHwAAEAAAACYAAAAIAAAAAaAAAAAAAAA="/>
              </a:ext>
            </a:extLst>
          </p:cNvSpPr>
          <p:nvPr>
            <p:ph idx="1"/>
          </p:nvPr>
        </p:nvSpPr>
        <p:spPr>
          <a:xfrm>
            <a:off x="1629410" y="4681855"/>
            <a:ext cx="8939530" cy="4572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 defTabSz="914400">
              <a:buNone/>
              <a:tabLst>
                <a:tab pos="2633980" algn="l"/>
              </a:tabLst>
              <a:defRPr sz="1800" noProof="1">
                <a:solidFill>
                  <a:srgbClr val="0C0C0C"/>
                </a:solidFill>
                <a:effectLst/>
              </a:defRPr>
            </a:lvl1pPr>
            <a:lvl2pPr marL="457200" indent="0">
              <a:buNone/>
              <a:defRPr sz="1600" noProof="1">
                <a:solidFill>
                  <a:srgbClr val="8C8C8C"/>
                </a:solidFill>
              </a:defRPr>
            </a:lvl2pPr>
            <a:lvl3pPr marL="914400" indent="0">
              <a:buNone/>
              <a:defRPr sz="1600" noProof="1">
                <a:solidFill>
                  <a:srgbClr val="8C8C8C"/>
                </a:solidFill>
              </a:defRPr>
            </a:lvl3pPr>
            <a:lvl4pPr marL="1371600" indent="0">
              <a:buNone/>
              <a:defRPr sz="1400" noProof="1">
                <a:solidFill>
                  <a:srgbClr val="8C8C8C"/>
                </a:solidFill>
              </a:defRPr>
            </a:lvl4pPr>
            <a:lvl5pPr marL="1828800" indent="0">
              <a:buNone/>
              <a:defRPr sz="1400" noProof="1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  <p:sp>
        <p:nvSpPr>
          <p:cNvPr id="12" name="Дата 3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4IAAARQgAAEgqAABXCwAAEAAAACYAAAAIAAAAAYAAAAAAAAA="/>
              </a:ext>
            </a:extLst>
          </p:cNvSpPr>
          <p:nvPr>
            <p:ph type="dt" sz="half" idx="10"/>
          </p:nvPr>
        </p:nvSpPr>
        <p:spPr>
          <a:xfrm>
            <a:off x="5318760" y="1344295"/>
            <a:ext cx="1554480" cy="499110"/>
          </a:xfrm>
        </p:spPr>
        <p:txBody>
          <a:bodyPr/>
          <a:lstStyle>
            <a:lvl1pPr algn="ctr">
              <a:defRPr lang="ru-ru" sz="1300" kern="1" spc="0" baseline="0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ru-ru"/>
            </a:pPr>
            <a:fld id="{3F2F6548-06D2-7A93-9C97-F0C62BD96AA5}" type="datetime1">
              <a:t>05.01.2022</a:t>
            </a:fld>
          </a:p>
        </p:txBody>
      </p:sp>
      <p:sp>
        <p:nvSpPr>
          <p:cNvPr id="13" name="Нижний колонтитул 4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2R8AANcsAABBIQAAEAAAACYAAAAIAAAAAYAAAAAAAAA="/>
              </a:ext>
            </a:extLst>
          </p:cNvSpPr>
          <p:nvPr>
            <p:ph type="ftr" sz="quarter" idx="11"/>
          </p:nvPr>
        </p:nvSpPr>
        <p:spPr>
          <a:xfrm>
            <a:off x="1629410" y="5177155"/>
            <a:ext cx="5659755" cy="228600"/>
          </a:xfrm>
        </p:spPr>
        <p:txBody>
          <a:bodyPr/>
          <a:lstStyle>
            <a:lvl1pPr algn="l">
              <a:defRPr lang="en-us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14" name="Номер слайда 5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uNAAA2R8AAPpAAABBIQAAEAAAACYAAAAIAAAAAYAAAAAAAAA="/>
              </a:ext>
            </a:extLst>
          </p:cNvSpPr>
          <p:nvPr>
            <p:ph type="sldNum" sz="quarter" idx="12"/>
          </p:nvPr>
        </p:nvSpPr>
        <p:spPr>
          <a:xfrm>
            <a:off x="8604250" y="5177155"/>
            <a:ext cx="1958340" cy="228600"/>
          </a:xfrm>
        </p:spPr>
        <p:txBody>
          <a:bodyPr/>
          <a:lstStyle>
            <a:lvl1pPr>
              <a:defRPr lang="en-us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2F03B9-F7D2-7AF5-9C97-01A04DD96A54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8AwAAEAjAAAAJAAAEAAAACYAAAAIAAAAAYAAAAAAAAA="/>
              </a:ext>
            </a:extLst>
          </p:cNvSpPr>
          <p:nvPr>
            <p:ph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 noProof="1"/>
            </a:lvl1pPr>
            <a:lvl2pPr>
              <a:defRPr sz="1600" noProof="1"/>
            </a:lvl2pPr>
            <a:lvl3pPr>
              <a:defRPr sz="1400" noProof="1"/>
            </a:lvl3pPr>
            <a:lvl4pPr>
              <a:defRPr sz="1400" noProof="1"/>
            </a:lvl4pPr>
            <a:lvl5pPr>
              <a:defRPr sz="1400" noProof="1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JwAA8AwAAHBEAAAAJAAAEAAAACYAAAAIAAAAAYAAAAAAAAA="/>
              </a:ext>
            </a:extLst>
          </p:cNvSpPr>
          <p:nvPr>
            <p:ph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 noProof="1"/>
            </a:lvl1pPr>
            <a:lvl2pPr>
              <a:defRPr sz="1600" noProof="1"/>
            </a:lvl2pPr>
            <a:lvl3pPr>
              <a:defRPr sz="1400" noProof="1"/>
            </a:lvl3pPr>
            <a:lvl4pPr>
              <a:defRPr sz="1400" noProof="1"/>
            </a:lvl4pPr>
            <a:lvl5pPr>
              <a:defRPr sz="1400" noProof="1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2F28B6-F8D2-7ADE-9C97-0E8B66D96A5B}" type="datetime1">
              <a:rPr lang="ru-ru"/>
              <a:t>05.01.2022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Номер слайда 6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F5DB0-FED2-7AAB-9C97-08FE13D96A5D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VBgAAwwwAAEUjAACzEAAAEAAAACYAAAAIAAAAgaAAAAAAAAA="/>
              </a:ext>
            </a:extLst>
          </p:cNvSpPr>
          <p:nvPr>
            <p:ph idx="1"/>
          </p:nvPr>
        </p:nvSpPr>
        <p:spPr>
          <a:xfrm>
            <a:off x="1069975" y="2074545"/>
            <a:ext cx="4663440" cy="6400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spcBef>
                <a:spcPts val="0"/>
              </a:spcBef>
              <a:buNone/>
              <a:defRPr sz="1900" b="1" i="0" noProof="1">
                <a:solidFill>
                  <a:schemeClr val="tx1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 marL="457200" indent="0">
              <a:buNone/>
              <a:defRPr sz="1800" b="1" noProof="1"/>
            </a:lvl2pPr>
            <a:lvl3pPr marL="914400" indent="0">
              <a:buNone/>
              <a:defRPr sz="1800" b="1" noProof="1"/>
            </a:lvl3pPr>
            <a:lvl4pPr marL="1371600" indent="0">
              <a:buNone/>
              <a:defRPr sz="1600" b="1" noProof="1"/>
            </a:lvl4pPr>
            <a:lvl5pPr marL="1828800" indent="0">
              <a:buNone/>
              <a:defRPr sz="1600" b="1" noProof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VBgAALhEAAEUjAACkJAAAEAAAACYAAAAIAAAAAYAAAAAAAAA="/>
              </a:ext>
            </a:extLst>
          </p:cNvSpPr>
          <p:nvPr>
            <p:ph idx="2"/>
          </p:nvPr>
        </p:nvSpPr>
        <p:spPr>
          <a:xfrm>
            <a:off x="1069975" y="2792730"/>
            <a:ext cx="4663440" cy="3163570"/>
          </a:xfrm>
        </p:spPr>
        <p:txBody>
          <a:bodyPr/>
          <a:lstStyle>
            <a:lvl1pPr>
              <a:defRPr sz="1800" noProof="1"/>
            </a:lvl1pPr>
            <a:lvl2pPr>
              <a:defRPr sz="1600" noProof="1"/>
            </a:lvl2pPr>
            <a:lvl3pPr>
              <a:defRPr sz="1400" noProof="1"/>
            </a:lvl3pPr>
            <a:lvl4pPr>
              <a:defRPr sz="1400" noProof="1"/>
            </a:lvl4pPr>
            <a:lvl5pPr>
              <a:defRPr sz="1400" noProof="1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7JwAAwwwAAGtEAACzEAAAEAAAACYAAAAIAAAAgaAAAAAAAAA="/>
              </a:ext>
            </a:extLst>
          </p:cNvSpPr>
          <p:nvPr>
            <p:ph idx="3"/>
          </p:nvPr>
        </p:nvSpPr>
        <p:spPr>
          <a:xfrm>
            <a:off x="6458585" y="2074545"/>
            <a:ext cx="4663440" cy="6400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spcBef>
                <a:spcPts val="0"/>
              </a:spcBef>
              <a:buNone/>
              <a:defRPr sz="1900" b="1" noProof="1">
                <a:solidFill>
                  <a:schemeClr val="tx1"/>
                </a:solidFill>
              </a:defRPr>
            </a:lvl1pPr>
            <a:lvl2pPr marL="457200" indent="0">
              <a:buNone/>
              <a:defRPr sz="1800" b="1" noProof="1"/>
            </a:lvl2pPr>
            <a:lvl3pPr marL="914400" indent="0">
              <a:buNone/>
              <a:defRPr sz="1800" b="1" noProof="1"/>
            </a:lvl3pPr>
            <a:lvl4pPr marL="1371600" indent="0">
              <a:buNone/>
              <a:defRPr sz="1600" b="1" noProof="1"/>
            </a:lvl4pPr>
            <a:lvl5pPr marL="1828800" indent="0">
              <a:buNone/>
              <a:defRPr sz="1600" b="1" noProof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  <p:sp>
        <p:nvSpPr>
          <p:cNvPr id="6" name="Объект 5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7JwAALhEAAGtEAAClJAAAEAAAACYAAAAIAAAAAYAAAAAAAAA="/>
              </a:ext>
            </a:extLst>
          </p:cNvSpPr>
          <p:nvPr>
            <p:ph idx="4"/>
          </p:nvPr>
        </p:nvSpPr>
        <p:spPr>
          <a:xfrm>
            <a:off x="6458585" y="2792730"/>
            <a:ext cx="4663440" cy="3164205"/>
          </a:xfrm>
        </p:spPr>
        <p:txBody>
          <a:bodyPr/>
          <a:lstStyle>
            <a:lvl1pPr>
              <a:defRPr sz="1800" noProof="1"/>
            </a:lvl1pPr>
            <a:lvl2pPr>
              <a:defRPr sz="1600" noProof="1"/>
            </a:lvl2pPr>
            <a:lvl3pPr>
              <a:defRPr sz="1400" noProof="1"/>
            </a:lvl3pPr>
            <a:lvl4pPr>
              <a:defRPr sz="1400" noProof="1"/>
            </a:lvl4pPr>
            <a:lvl5pPr>
              <a:defRPr sz="1400" noProof="1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</a:p>
        </p:txBody>
      </p:sp>
      <p:sp>
        <p:nvSpPr>
          <p:cNvPr id="7" name="Дата 6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2F3E31-7FD2-7AC8-9C97-899D70D96ADC}" type="datetime1">
              <a:rPr lang="ru-ru"/>
              <a:t>05.01.2022</a:t>
            </a:fld>
          </a:p>
        </p:txBody>
      </p:sp>
      <p:sp>
        <p:nvSpPr>
          <p:cNvPr id="8" name="Нижний колонтитул 7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Номер слайда 8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F3374-3AD2-7AC5-9C97-CC907DD96A99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noProof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DQeg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2F5C38-76D2-7AAA-9C97-80FF12D96AD5}" type="datetime1">
              <a:rPr lang="ru-ru"/>
              <a:t>05.01.2022</a:t>
            </a:fld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Номер слайда 4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F7725-6BD2-7A81-9C97-9DD439D96AC8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2F5332-7CD2-7AA5-9C97-8AF01DD96ADF}" type="datetime1">
              <a:rPr lang="ru-ru"/>
              <a:t>05.01.2022</a:t>
            </a:fld>
          </a:p>
        </p:txBody>
      </p:sp>
      <p:sp>
        <p:nvSpPr>
          <p:cNvPr id="3" name="Нижний колонтитул 2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Номер слайда 3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2F019D-D3D2-7AF7-9C97-25A24FD96A70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9"/>
          <p:cNvSpPr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EAAAAAAAAA2NjYAP///wgp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2NgAAAAAAQAAAAAAAAAAAAAAAAAAAAAAAAAAAAAAAAAAAAAAAAAAQWsvAH9/fwAAAAADzMzMAMDA/wB/f38AAAAAAAAAAAAAAAAAAAAAAAAAAAAhAAAAGAAAABQAAADzMQAAdgEAAH1JAAC6KAAAEAAAACYAAAAIAAAA//////////8="/>
              </a:ext>
            </a:extLst>
          </p:cNvSpPr>
          <p:nvPr/>
        </p:nvSpPr>
        <p:spPr>
          <a:xfrm>
            <a:off x="8119745" y="237490"/>
            <a:ext cx="3826510" cy="6383020"/>
          </a:xfrm>
          <a:prstGeom prst="rect">
            <a:avLst/>
          </a:prstGeom>
          <a:solidFill>
            <a:srgbClr val="D8D8D8">
              <a:alpha val="59000"/>
            </a:srgbClr>
          </a:solidFill>
          <a:ln>
            <a:noFill/>
          </a:ln>
          <a:effectLst/>
        </p:spPr>
      </p:sp>
      <p:sp>
        <p:nvSpPr>
          <p:cNvPr id="3" name="Прямоугольник 12"/>
          <p:cNvSpPr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Pz8/AH9/fwAAAAADzMzMAMDA/wB/f38AAAAAAAAAAAAAAAAAAAAAAAAAAAAhAAAAGAAAABQAAADHMgAATgIAAKlIAADiJwAAEAAAACYAAAAIAAAA//////////8="/>
              </a:ext>
            </a:extLst>
          </p:cNvSpPr>
          <p:nvPr/>
        </p:nvSpPr>
        <p:spPr>
          <a:xfrm>
            <a:off x="8254365" y="374650"/>
            <a:ext cx="3557270" cy="6108700"/>
          </a:xfrm>
          <a:prstGeom prst="rect">
            <a:avLst/>
          </a:prstGeom>
          <a:noFill/>
          <a:ln w="6350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NAAAvQMAAHtHAADdDQAAEAAAACYAAAAIAAAAgaAAAAAAAAA="/>
              </a:ext>
            </a:extLst>
          </p:cNvSpPr>
          <p:nvPr>
            <p:ph type="title"/>
          </p:nvPr>
        </p:nvSpPr>
        <p:spPr>
          <a:xfrm>
            <a:off x="8458200" y="607695"/>
            <a:ext cx="3161665" cy="16459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buNone/>
              <a:tabLst/>
              <a:defRPr lang="ru-ru" sz="3200" b="0" kern="1" spc="0" baseline="0">
                <a:solidFill>
                  <a:schemeClr val="tx1"/>
                </a:solidFill>
                <a:effectLst/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5" name="Объект 2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wAMAAGguAACQJAAAEAAAACYAAAAIAAAAAYAAAAAAAAA="/>
              </a:ext>
            </a:extLst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 noProof="1"/>
            </a:lvl1pPr>
            <a:lvl2pPr>
              <a:defRPr sz="1600" noProof="1"/>
            </a:lvl2pPr>
            <a:lvl3pPr>
              <a:defRPr sz="1400" noProof="1"/>
            </a:lvl3pPr>
            <a:lvl4pPr>
              <a:defRPr sz="1400" noProof="1"/>
            </a:lvl4pPr>
            <a:lvl5pPr>
              <a:defRPr sz="1400" noProof="1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6" name="Текст 3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NAAAYA4AAHtHAACQJAAAEAAAACYAAAAIAAAAAaAAAAAAAAA="/>
              </a:ext>
            </a:extLst>
          </p:cNvSpPr>
          <p:nvPr>
            <p:ph idx="2"/>
          </p:nvPr>
        </p:nvSpPr>
        <p:spPr>
          <a:xfrm>
            <a:off x="8458200" y="2336800"/>
            <a:ext cx="3161665" cy="3606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 noProof="1">
                <a:solidFill>
                  <a:schemeClr val="tx1"/>
                </a:solidFill>
              </a:defRPr>
            </a:lvl1pPr>
            <a:lvl2pPr marL="457200" indent="0">
              <a:buNone/>
              <a:defRPr sz="1200" noProof="1"/>
            </a:lvl2pPr>
            <a:lvl3pPr marL="914400" indent="0">
              <a:buNone/>
              <a:defRPr sz="1000" noProof="1"/>
            </a:lvl3pPr>
            <a:lvl4pPr marL="1371600" indent="0">
              <a:buNone/>
              <a:defRPr sz="900" noProof="1"/>
            </a:lvl4pPr>
            <a:lvl5pPr marL="1828800" indent="0">
              <a:buNone/>
              <a:defRPr sz="900" noProof="1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  <p:sp>
        <p:nvSpPr>
          <p:cNvPr id="7" name="Дата 7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IgAAICUAAGguAABgJwAAEAAAACYAAAAIAAAAAYAAAAAAAAA="/>
              </a:ext>
            </a:extLst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 lang="ru-ru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2F5ED9-97D2-7AA8-9C97-61FD10D96A34}" type="datetime1">
              <a:rPr lang="ru-ru"/>
              <a:t>05.01.2022</a:t>
            </a:fld>
          </a:p>
        </p:txBody>
      </p:sp>
      <p:sp>
        <p:nvSpPr>
          <p:cNvPr id="8" name="Нижний колонтитул 8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ICUAAGwgAABgJwAAEAAAACYAAAAIAAAAAYAAAAAAAAA="/>
              </a:ext>
            </a:extLst>
          </p:cNvSpPr>
          <p:nvPr>
            <p:ph type="ftr" sz="quarter" idx="11"/>
          </p:nvPr>
        </p:nvSpPr>
        <p:spPr>
          <a:xfrm>
            <a:off x="685800" y="6035040"/>
            <a:ext cx="4584700" cy="365760"/>
          </a:xfrm>
        </p:spPr>
        <p:txBody>
          <a:bodyPr/>
          <a:lstStyle>
            <a:lvl1pPr algn="l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9" name="Номер слайда 10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PwAAICUAAHtHAABgJwAAEAAAACYAAAAIAAAAAYAAAAAAAAA="/>
              </a:ext>
            </a:extLst>
          </p:cNvSpPr>
          <p:nvPr>
            <p:ph type="sldNum" sz="quarter" idx="12"/>
          </p:nvPr>
        </p:nvSpPr>
        <p:spPr>
          <a:xfrm>
            <a:off x="10396855" y="6035040"/>
            <a:ext cx="1223010" cy="365760"/>
          </a:xfrm>
        </p:spPr>
        <p:txBody>
          <a:bodyPr/>
          <a:lstStyle>
            <a:lvl1pPr>
              <a:defRPr lang="ru-ru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2F3B4B-05D2-7ACD-9C97-F39875D96AA6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0"/>
          <p:cNvSpPr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EAAAAAAAAA2NjYAP///wgp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2NgAAAAAAQAAAAAAAAAAAAAAAAAAAAAAAAAAAAAAAAAAAAAAAAAAQWsvAH9/fwAAAAADzMzMAMDA/wB/f38AAAAAAAAAAAAAAAAAAAAAAAAAAAAhAAAAGAAAABQAAADzMQAAdgEAAH1JAAC6KAAAEAAAACYAAAAIAAAA//////////8="/>
              </a:ext>
            </a:extLst>
          </p:cNvSpPr>
          <p:nvPr/>
        </p:nvSpPr>
        <p:spPr>
          <a:xfrm>
            <a:off x="8119745" y="237490"/>
            <a:ext cx="3826510" cy="6383020"/>
          </a:xfrm>
          <a:prstGeom prst="rect">
            <a:avLst/>
          </a:prstGeom>
          <a:solidFill>
            <a:srgbClr val="D8D8D8">
              <a:alpha val="59000"/>
            </a:srgbClr>
          </a:solidFill>
          <a:ln>
            <a:noFill/>
          </a:ln>
          <a:effectLst/>
        </p:spPr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:pr="smNativeData" val="SMDATA_13_VNPVYRMAAAAlAAAAZAAAAC0AAAAAkAAAAEgAAACQAAAASAAAAAAAAAAAAAAAAAAAAAEAAABQAAAAAAAAAAAA4D8AAAAAAADgPwAAAAAAAOA/AAAAAAAA4D8AAAAAAADgPwAAAAAAAOA/AAAAAAAA4D8AAAAAAADgPwAAAAAAAOA/AAAAAAAA4D8CAAAAjAAAAAEAAAAAAAAAlci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VyIAAAAAAAQAAAAAAAAAAAAAAAAAAAAAAAAAAAAAAAAAAAAAAAAAAAAAAAn9/fwAAAAADzMzMAMDA/wB/f38AAAAAAAAAAAAAAAAAAAAAAAAAAAAhAAAAGAAAABQAAABoAQAAdgEAAMAwAAC6KAAAEAAAACYAAAAIAAAAAYAAAP8fAAA="/>
              </a:ext>
            </a:extLst>
          </p:cNvSpPr>
          <p:nvPr>
            <p:ph type="pic" idx="1"/>
          </p:nvPr>
        </p:nvSpPr>
        <p:spPr>
          <a:xfrm>
            <a:off x="228600" y="237490"/>
            <a:ext cx="7696200" cy="6383020"/>
          </a:xfrm>
          <a:solidFill>
            <a:srgbClr val="95C880"/>
          </a:solidFill>
          <a:ln>
            <a:noFill/>
          </a:ln>
        </p:spPr>
        <p:txBody>
          <a:bodyPr/>
          <a:lstStyle>
            <a:lvl1pPr marL="0" indent="0">
              <a:buNone/>
              <a:defRPr sz="3200" noProof="1"/>
            </a:lvl1pPr>
            <a:lvl2pPr marL="457200" indent="0">
              <a:buNone/>
              <a:defRPr sz="2800" noProof="1"/>
            </a:lvl2pPr>
            <a:lvl3pPr marL="914400" indent="0">
              <a:buNone/>
              <a:defRPr sz="2400" noProof="1"/>
            </a:lvl3pPr>
            <a:lvl4pPr marL="1371600" indent="0">
              <a:buNone/>
              <a:defRPr sz="2000" noProof="1"/>
            </a:lvl4pPr>
            <a:lvl5pPr marL="1828800" indent="0">
              <a:buNone/>
              <a:defRPr sz="2000" noProof="1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 noProof="1"/>
            </a:pPr>
            <a:r>
              <a:t>Вставка рисунка</a:t>
            </a:r>
            <a:endParaRPr lang="en-us"/>
          </a:p>
        </p:txBody>
      </p:sp>
      <p:sp>
        <p:nvSpPr>
          <p:cNvPr id="4" name="Дата 4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VIgAAICUAAJQvAABgJwAAEAAAACYAAAAIAAAAAYAAAAAAAAA="/>
              </a:ext>
            </a:extLst>
          </p:cNvSpPr>
          <p:nvPr>
            <p:ph type="dt" sz="half" idx="10"/>
          </p:nvPr>
        </p:nvSpPr>
        <p:spPr>
          <a:xfrm>
            <a:off x="5662295" y="6035040"/>
            <a:ext cx="2072005" cy="365760"/>
          </a:xfrm>
        </p:spPr>
        <p:txBody>
          <a:bodyPr/>
          <a:lstStyle>
            <a:lvl1pPr>
              <a:defRPr lang="ru-ru" b="1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2F6FC6-88D2-7A99-9C97-7ECC21D96A2B}" type="datetime1">
              <a:rPr lang="ru-ru"/>
              <a:t>05.01.2022</a:t>
            </a:fld>
          </a:p>
        </p:txBody>
      </p:sp>
      <p:sp>
        <p:nvSpPr>
          <p:cNvPr id="5" name="Нижний колонтитул 5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FAwAAICUAAP4fAABgJwAAEAAAACYAAAAIAAAAAYAAAAAAAAA="/>
              </a:ext>
            </a:extLst>
          </p:cNvSpPr>
          <p:nvPr>
            <p:ph type="ftr" sz="quarter" idx="11"/>
          </p:nvPr>
        </p:nvSpPr>
        <p:spPr>
          <a:xfrm>
            <a:off x="612775" y="6035040"/>
            <a:ext cx="4587875" cy="365760"/>
          </a:xfrm>
        </p:spPr>
        <p:txBody>
          <a:bodyPr/>
          <a:lstStyle>
            <a:lvl1pPr marL="0" algn="l" defTabSz="914400">
              <a:tabLst/>
              <a:defRPr lang="en-us" sz="1000" b="1" kern="1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Номер слайда 6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PwAAICUAAH5HAABgJwAAEAAAACYAAAAIAAAAAQAAAAAAAAA="/>
              </a:ext>
            </a:extLst>
          </p:cNvSpPr>
          <p:nvPr>
            <p:ph type="sldNum" sz="quarter" idx="12"/>
          </p:nvPr>
        </p:nvSpPr>
        <p:spPr>
          <a:xfrm>
            <a:off x="10396855" y="6035040"/>
            <a:ext cx="1224915" cy="365760"/>
          </a:xfrm>
        </p:spPr>
        <p:txBody>
          <a:bodyPr/>
          <a:lstStyle/>
          <a:p>
            <a:pPr>
              <a:defRPr lang="en-us"/>
            </a:pPr>
            <a:fld id="{3F2F1A92-DCD2-7AEC-9C97-2AB954D96A7F}" type="slidenum">
              <a:t>‹#›</a:t>
            </a:fld>
          </a:p>
        </p:txBody>
      </p:sp>
      <p:sp>
        <p:nvSpPr>
          <p:cNvPr id="7" name="Прямоугольник 11"/>
          <p:cNvSpPr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Pz8/AH9/fwAAAAADzMzMAMDA/wB/f38AAAAAAAAAAAAAAAAAAAAAAAAAAAAhAAAAGAAAABQAAADHMgAATgIAAKlIAADiJwAAEAAAACYAAAAIAAAA//////////8="/>
              </a:ext>
            </a:extLst>
          </p:cNvSpPr>
          <p:nvPr/>
        </p:nvSpPr>
        <p:spPr>
          <a:xfrm>
            <a:off x="8254365" y="374650"/>
            <a:ext cx="3557270" cy="6108700"/>
          </a:xfrm>
          <a:prstGeom prst="rect">
            <a:avLst/>
          </a:prstGeom>
          <a:noFill/>
          <a:ln w="6350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NAAAtgMAAH5HAADWDQAAEAAAACYAAAAIAAAAgaAAAAAAAAA="/>
              </a:ext>
            </a:extLst>
          </p:cNvSpPr>
          <p:nvPr>
            <p:ph type="title"/>
          </p:nvPr>
        </p:nvSpPr>
        <p:spPr>
          <a:xfrm>
            <a:off x="8477250" y="603250"/>
            <a:ext cx="3144520" cy="16459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lang="ru-ru" sz="3200" b="0">
                <a:solidFill>
                  <a:schemeClr val="tx1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9" name="Текст 3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NAAArg4AAH5HAABIJAAAEAAAACYAAAAIAAAAAaAAAAAAAAA="/>
              </a:ext>
            </a:extLst>
          </p:cNvSpPr>
          <p:nvPr>
            <p:ph idx="2"/>
          </p:nvPr>
        </p:nvSpPr>
        <p:spPr>
          <a:xfrm>
            <a:off x="8477250" y="2386330"/>
            <a:ext cx="3144520" cy="35115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 noProof="1">
                <a:solidFill>
                  <a:schemeClr val="tx1"/>
                </a:solidFill>
              </a:defRPr>
            </a:lvl1pPr>
            <a:lvl2pPr marL="457200" indent="0">
              <a:buNone/>
              <a:defRPr sz="1200" noProof="1"/>
            </a:lvl2pPr>
            <a:lvl3pPr marL="914400" indent="0">
              <a:buNone/>
              <a:defRPr sz="1000" noProof="1"/>
            </a:lvl3pPr>
            <a:lvl4pPr marL="1371600" indent="0">
              <a:buNone/>
              <a:defRPr sz="900" noProof="1"/>
            </a:lvl4pPr>
            <a:lvl5pPr marL="1828800" indent="0">
              <a:buNone/>
              <a:defRPr sz="900" noProof="1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8"/>
          <p:cNvSpPr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QWsvAH9/fwD19vQ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pPr>
            <a:endParaRPr lang="en-us"/>
          </a:p>
        </p:txBody>
      </p:sp>
      <p:sp>
        <p:nvSpPr>
          <p:cNvPr id="3" name="Прямоугольник 6"/>
          <p:cNvSpPr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EAAAAAAAAAv7+/AP///wgp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yAAAABQAAAAAAAAAwMD/AAAAAAAAAAAAAAAAAAAAAABkAAAAAAAAAH9/fwAKAAAAHwAAAFQAAAC/v78A////AQAAAAAAAAAAAAAAAAAAAAAAAAAAAAAAAAAAAAAAAAAAAAAAAn9/fwD19vQDzMzMAMDA/wB/f38AAAAAAAAAAAAAAAAAAAAAAAAAAAAhAAAAGAAAABQAAAByAQAAdgEAAI5JAAC6KAAAEAAAACYAAAAIAAAA//////////8="/>
              </a:ext>
            </a:extLst>
          </p:cNvSpPr>
          <p:nvPr/>
        </p:nvSpPr>
        <p:spPr>
          <a:xfrm>
            <a:off x="234950" y="237490"/>
            <a:ext cx="11722100" cy="6383020"/>
          </a:xfrm>
          <a:prstGeom prst="rect">
            <a:avLst/>
          </a:prstGeom>
          <a:solidFill>
            <a:srgbClr val="BFBFBF">
              <a:alpha val="59000"/>
            </a:srgbClr>
          </a:solidFill>
          <a:ln>
            <a:noFill/>
          </a:ln>
          <a:effectLst>
            <a:softEdge rad="127000"/>
          </a:effectLst>
        </p:spPr>
      </p:sp>
      <p:sp>
        <p:nvSpPr>
          <p:cNvPr id="4" name="Прямоугольник 7"/>
          <p:cNvSpPr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CYmJgAK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JiYmAH9/fwD19vQDzMzMAMDA/wB/f38AAAAAAAAAAAAAAAAAAAAAAAAAAAAhAAAAGAAAABQAAABKAgAATgIAALZIAADiJwAAEAAAACYAAAAIAAAA//////////8="/>
              </a:ext>
            </a:extLst>
          </p:cNvSpPr>
          <p:nvPr/>
        </p:nvSpPr>
        <p:spPr>
          <a:xfrm>
            <a:off x="372110" y="374650"/>
            <a:ext cx="11447780" cy="6108700"/>
          </a:xfrm>
          <a:prstGeom prst="rect">
            <a:avLst/>
          </a:prstGeom>
          <a:noFill/>
          <a:ln w="6350" cap="flat" cmpd="sng" algn="ctr">
            <a:solidFill>
              <a:srgbClr val="262626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vy8AAP//wQE="/>
              </a:ext>
            </a:extLst>
          </p:cNvSpPr>
          <p:nvPr>
            <p:ph type="title"/>
          </p:nvPr>
        </p:nvSpPr>
        <p:spPr>
          <a:xfrm>
            <a:off x="1066800" y="642620"/>
            <a:ext cx="100584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Стиль образца заголовка</a:t>
            </a:r>
          </a:p>
        </p:txBody>
      </p:sp>
      <p:sp>
        <p:nvSpPr>
          <p:cNvPr id="6" name="Текст 2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8AwAAHBEAACeJAAAEAAAACYAAAAIAAAAPy8AAP//wQE="/>
              </a:ext>
            </a:extLst>
          </p:cNvSpPr>
          <p:nvPr>
            <p:ph type="body" idx="1"/>
          </p:nvPr>
        </p:nvSpPr>
        <p:spPr>
          <a:xfrm>
            <a:off x="1066800" y="2103120"/>
            <a:ext cx="10058400" cy="3849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Щелкните, чтобы изменить стили текста образца слайда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v48AAP//wQE="/>
              </a:ext>
            </a:extLst>
          </p:cNvSpPr>
          <p:nvPr>
            <p:ph type="dt" sz="half" idx="2"/>
          </p:nvPr>
        </p:nvSpPr>
        <p:spPr>
          <a:xfrm>
            <a:off x="7256780" y="6035040"/>
            <a:ext cx="289306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800">
                <a:solidFill>
                  <a:srgbClr val="3F3F3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2F359B-D5D2-7AC3-9C97-23967BD96A76}" type="datetime1">
              <a:rPr lang="ru-ru"/>
              <a:t/>
            </a:fld>
          </a:p>
        </p:txBody>
      </p:sp>
      <p:sp>
        <p:nvSpPr>
          <p:cNvPr id="8" name="Нижний колонтитул 4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v48AAP//wQE="/>
              </a:ext>
            </a:extLst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800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9" name="Номер слайда 5"/>
          <p:cNvSpPr>
            <a:spLocks noGrp="1" noChangeArrowheads="1"/>
            <a:extLst>
              <a:ext uri="smNativeData">
                <pr:smNativeData xmlns:pr="smNativeData" val="SMDATA_13_VNPV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v48AAP//wQE="/>
              </a:ext>
            </a:extLst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800">
                <a:solidFill>
                  <a:srgbClr val="3F3F3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2F1EF9-B7D2-7AE8-9C97-41BD50D96A14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sz="4000" b="0" i="0" u="none" strike="noStrike" kern="1" spc="0" baseline="0" noProof="1">
          <a:solidFill>
            <a:srgbClr val="262626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titleStyle>
    <p:bodyStyle>
      <a:lvl1pPr marL="182880" marR="0" indent="-182880" algn="l" defTabSz="914400">
        <a:lnSpc>
          <a:spcPct val="110000"/>
        </a:lnSpc>
        <a:spcBef>
          <a:spcPts val="900"/>
        </a:spcBef>
        <a:spcAft>
          <a:spcPts val="0"/>
        </a:spcAft>
        <a:buClrTx/>
        <a:buSzTx/>
        <a:buFont typeface="Garamond" pitchFamily="0" charset="0"/>
        <a:buChar char="◦"/>
        <a:tabLst/>
        <a:defRPr sz="1500" b="0" i="0" u="none" strike="noStrike" kern="1" spc="0" baseline="0" noProof="1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-182880" algn="l" defTabSz="91440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Garamond" pitchFamily="0" charset="0"/>
        <a:buChar char="◦"/>
        <a:tabLst/>
        <a:defRPr sz="1300" b="0" i="0" u="none" strike="noStrike" kern="1" spc="0" baseline="0" noProof="1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731520" marR="0" indent="-182880" algn="l" defTabSz="91440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Garamond" pitchFamily="0" charset="0"/>
        <a:buChar char="◦"/>
        <a:tabLst/>
        <a:defRPr sz="1200" b="0" i="0" u="none" strike="noStrike" kern="1" spc="0" baseline="0" noProof="1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005840" marR="0" indent="-182880" algn="l" defTabSz="91440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Garamond" pitchFamily="0" charset="0"/>
        <a:buChar char="◦"/>
        <a:tabLst/>
        <a:defRPr sz="1200" b="0" i="0" u="none" strike="noStrike" kern="1" spc="0" baseline="0" noProof="1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280160" marR="0" indent="-182880" algn="l" defTabSz="91440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Garamond" pitchFamily="0" charset="0"/>
        <a:buChar char="◦"/>
        <a:tabLst/>
        <a:defRPr sz="1200" b="0" i="0" u="none" strike="noStrike" kern="1" spc="0" baseline="0" noProof="1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1600200" marR="0" indent="-228600" algn="l" defTabSz="914400">
        <a:lnSpc>
          <a:spcPct val="100000"/>
        </a:lnSpc>
        <a:spcBef>
          <a:spcPts val="500"/>
        </a:spcBef>
        <a:spcAft>
          <a:spcPts val="0"/>
        </a:spcAft>
        <a:buClr>
          <a:schemeClr val="tx1"/>
        </a:buClr>
        <a:buSzTx/>
        <a:buFont typeface="Garamond" pitchFamily="0" charset="0"/>
        <a:buChar char="◦"/>
        <a:tabLst/>
        <a:defRPr lang="ru-ru" sz="14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1899920" marR="0" indent="-228600" algn="l" defTabSz="914400">
        <a:lnSpc>
          <a:spcPct val="100000"/>
        </a:lnSpc>
        <a:spcBef>
          <a:spcPts val="500"/>
        </a:spcBef>
        <a:spcAft>
          <a:spcPts val="0"/>
        </a:spcAft>
        <a:buClr>
          <a:schemeClr val="tx1"/>
        </a:buClr>
        <a:buSzTx/>
        <a:buFont typeface="Garamond" pitchFamily="0" charset="0"/>
        <a:buChar char="◦"/>
        <a:tabLst/>
        <a:defRPr lang="ru-ru" sz="14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2200275" marR="0" indent="-228600" algn="l" defTabSz="914400">
        <a:lnSpc>
          <a:spcPct val="100000"/>
        </a:lnSpc>
        <a:spcBef>
          <a:spcPts val="500"/>
        </a:spcBef>
        <a:spcAft>
          <a:spcPts val="0"/>
        </a:spcAft>
        <a:buClr>
          <a:schemeClr val="tx1"/>
        </a:buClr>
        <a:buSzTx/>
        <a:buFont typeface="Garamond" pitchFamily="0" charset="0"/>
        <a:buChar char="◦"/>
        <a:tabLst/>
        <a:defRPr lang="ru-ru" sz="14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2499995" marR="0" indent="-228600" algn="l" defTabSz="914400">
        <a:lnSpc>
          <a:spcPct val="100000"/>
        </a:lnSpc>
        <a:spcBef>
          <a:spcPts val="500"/>
        </a:spcBef>
        <a:spcAft>
          <a:spcPts val="0"/>
        </a:spcAft>
        <a:buClr>
          <a:schemeClr val="tx1"/>
        </a:buClr>
        <a:buSzTx/>
        <a:buFont typeface="Garamond" pitchFamily="0" charset="0"/>
        <a:buChar char="◦"/>
        <a:tabLst/>
        <a:defRPr lang="ru-ru" sz="14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 descr="Крупный план логотипа&#10;&#10;Автоматически созданное описание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V5A/BQAAAAEAAAAAAAAAAAAAAAAAAAAAAAAAAAAAAAAAAAAAAAAAAP///wJ/f38AUFBGA8zMzADAwP8Af39/AAAAAAAAAAAAAAAAAP///wAAAAAAIQAAABgAAAAUAAAAAAAAAAAAAAAASw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Прямоугольник 81"/>
          <p:cNvSpPr>
            <a:extLst>
              <a:ext uri="smNativeData">
                <pr:smNativeData xmlns:pr="smNativeData" val="SMDATA_13_VNPVYRMAAAAlAAAAZAAAAC0AAAAAkAAAAEgAAACQAAAASAAAAAAAAAAA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Pz8AAAAAAQAAAAAAAAAAAAAAAAAAAAAAAAAAAAAAAAAAAAAAAAAA////An9/fwBQUEYDzMzMAMDA/wB/f38AAAAAAAAAAAAAAAAAAAAAAAAAAAAhAAAAGAAAABQAAAAJIwAAIAsAAJNEAAAQHwAAEAAAACYAAAAIAAAA//////////8="/>
              </a:ext>
            </a:extLst>
          </p:cNvSpPr>
          <p:nvPr/>
        </p:nvSpPr>
        <p:spPr>
          <a:xfrm>
            <a:off x="5695315" y="1808480"/>
            <a:ext cx="5452110" cy="3241040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</p:sp>
      <p:sp>
        <p:nvSpPr>
          <p:cNvPr id="4" name="Прямоугольник 83"/>
          <p:cNvSpPr>
            <a:extLst>
              <a:ext uri="smNativeData">
                <pr:smNativeData xmlns:pr="smNativeData" val="SMDATA_13_VNPVYRMAAAAlAAAAZA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kK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yAAAABQAAAAAAAAAwMD/AAAAAAAAAAAAAAAAAAAAAABkAAAAAAAAAH9/fwAKAAAAHwAAAFQAAABXkD8FAAAAAQAAAAAAAAAAAAAAAAAAAAAAAAAAAAAAAAAAAAAAAAAA////An9/fwBQUEYDzMzMAMDA/wB/f38AAAAAAAAAAAAAAAAAAAAAAAAAAAAhAAAAGAAAABQAAAAOJAAAJgwAAI5DAAAKHgAAEAAAACYAAAAIAAAA//////////8="/>
              </a:ext>
            </a:extLst>
          </p:cNvSpPr>
          <p:nvPr/>
        </p:nvSpPr>
        <p:spPr>
          <a:xfrm>
            <a:off x="5861050" y="1974850"/>
            <a:ext cx="5120640" cy="290830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>
            <a:softEdge rad="127000"/>
          </a:effectLst>
        </p:spPr>
      </p:sp>
      <p:sp>
        <p:nvSpPr>
          <p:cNvPr id="5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BQUEYDzMzMAMDA/wB/f38AAAAAAAAAAAAAAAAAAAAAAAAAAAAhAAAAGAAAABQAAAAeJQAAfQ4AAH5CAACGGAAAEAAAACYAAAAIAAAAASAAAAAAAAA="/>
              </a:ext>
            </a:extLst>
          </p:cNvSpPr>
          <p:nvPr>
            <p:ph type="ctrTitle"/>
          </p:nvPr>
        </p:nvSpPr>
        <p:spPr>
          <a:xfrm>
            <a:off x="6033770" y="2355215"/>
            <a:ext cx="4775200" cy="163131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rPr lang="ru-ru" sz="4400" cap="all">
                <a:solidFill>
                  <a:schemeClr val="tx1"/>
                </a:solidFill>
              </a:rPr>
              <a:t>Django</a:t>
            </a:r>
            <a:endParaRPr sz="4400" cap="all" noProof="1">
              <a:solidFill>
                <a:schemeClr val="tx1"/>
              </a:solidFill>
            </a:endParaRPr>
          </a:p>
        </p:txBody>
      </p:sp>
      <p:sp>
        <p:nvSpPr>
          <p:cNvPr id="6" name="Подзаголовок 2"/>
          <p:cNvSpPr>
            <a:spLocks noGrp="1" noChangeArrowheads="1"/>
            <a:extLst>
              <a:ext uri="smNativeData">
                <pr:smNativeData xmlns:pr="smNativeData" val="SMDATA_13_VNPV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BQUEYDzMzMAMDA/wB/f38AAAAAAAAAAAAAAAAAAAAAAAAAAAAhAAAAGAAAABQAAAAeJQAAlRgAAH5CAAAGHAAAEAAAACYAAAAIAAAAASAAAAAAAAA="/>
              </a:ext>
            </a:extLst>
          </p:cNvSpPr>
          <p:nvPr>
            <p:ph type="subTitle" idx="1"/>
          </p:nvPr>
        </p:nvSpPr>
        <p:spPr>
          <a:xfrm>
            <a:off x="6033770" y="3996055"/>
            <a:ext cx="4775200" cy="5594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  <a:defRPr noProof="1"/>
            </a:pPr>
            <a:r>
              <a:rPr noProof="1">
                <a:solidFill>
                  <a:schemeClr val="tx1"/>
                </a:solidFill>
              </a:rPr>
              <a:t>Занятие №2</a:t>
            </a:r>
            <a:endParaRPr noProof="1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BQAAEAAAANVDAACACAAAEAAAACYAAAAIAAAAAQAAAAAAAAA="/>
              </a:ext>
            </a:extLst>
          </p:cNvSpPr>
          <p:nvPr>
            <p:ph type="title"/>
          </p:nvPr>
        </p:nvSpPr>
        <p:spPr>
          <a:xfrm>
            <a:off x="968375" y="10160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lang="en-us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home.html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CAwAAeAgAAH5HAABWDgAAECAAACYAAAAIAAAA//////////8="/>
              </a:ext>
            </a:extLst>
          </p:cNvSpPr>
          <p:nvPr/>
        </p:nvSpPr>
        <p:spPr>
          <a:xfrm>
            <a:off x="570230" y="1376680"/>
            <a:ext cx="11051540" cy="953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форме добавим атрибут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action 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и укажем путь, по которому будем перенаправлены, если кнопка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submit 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будет нажата</a:t>
            </a:r>
            <a:endParaRPr lang="ru-ru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5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pwkAAOgQAABZQQAAsR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69085" y="2748280"/>
            <a:ext cx="9053830" cy="20783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6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NSf1LM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VBAAAdB4AAHFFAAD5JgAAECAAACYAAAAIAAAA//////////8="/>
              </a:ext>
            </a:extLst>
          </p:cNvSpPr>
          <p:nvPr/>
        </p:nvSpPr>
        <p:spPr>
          <a:xfrm>
            <a:off x="704215" y="4950460"/>
            <a:ext cx="10584180" cy="1384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Но подход, когда мы используем здесь путь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URL 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не очень хорош, потому что если мы по какой-то причине в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urls.py 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захотим изменить путь на другой, то мы получим ошибку: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Page not found</a:t>
            </a:r>
            <a:endParaRPr lang="ru-ru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NO1mG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qBgAApAEAAApEAAAUCgAAEAAAACYAAAAIAAAAAQAAAAAAAAA="/>
              </a:ext>
            </a:extLst>
          </p:cNvSpPr>
          <p:nvPr>
            <p:ph type="title"/>
          </p:nvPr>
        </p:nvSpPr>
        <p:spPr>
          <a:xfrm>
            <a:off x="1002030" y="266700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lang="en-us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urls.py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KGqsro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HBAAAFAoAADlGAADyDwAAECAAACYAAAAIAAAA//////////8="/>
              </a:ext>
            </a:extLst>
          </p:cNvSpPr>
          <p:nvPr/>
        </p:nvSpPr>
        <p:spPr>
          <a:xfrm>
            <a:off x="776605" y="1638300"/>
            <a:ext cx="10638790" cy="953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К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path reverse 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укажем ещё один параметр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name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, по которому в дальнейшем мы сможем обращаться к данному пути</a:t>
            </a:r>
            <a:endParaRPr lang="ru-ru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kw0AAJgSAABtPQAACx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06625" y="3022600"/>
            <a:ext cx="7778750" cy="20237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HRAyp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BQAAEAAAANVDAACACAAAEAAAACYAAAAIAAAAAQAAAAAAAAA="/>
              </a:ext>
            </a:extLst>
          </p:cNvSpPr>
          <p:nvPr>
            <p:ph type="title"/>
          </p:nvPr>
        </p:nvSpPr>
        <p:spPr>
          <a:xfrm>
            <a:off x="968375" y="10160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lang="en-us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home.html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Dyc5qQ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CAwAAeAgAAH5HAACkEwAAECAAACYAAAAIAAAA//////////8="/>
              </a:ext>
            </a:extLst>
          </p:cNvSpPr>
          <p:nvPr/>
        </p:nvSpPr>
        <p:spPr>
          <a:xfrm>
            <a:off x="570230" y="1376680"/>
            <a:ext cx="11051540" cy="181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Используем другой подход. В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action 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напишем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{%url reverse%}</a:t>
            </a:r>
            <a:endParaRPr lang="en-us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Указываем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url 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 и имя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url.</a:t>
            </a:r>
            <a:endParaRPr lang="en-us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Теперь ссылка будет работать с именем, присвоенным на предыдущем слайде</a:t>
            </a:r>
            <a:endParaRPr lang="ru-ru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CgkAAM8VAAC/QAAA2i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69390" y="3545205"/>
            <a:ext cx="9055735" cy="24453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7gMAALsMAACoHAAAPx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" y="2069465"/>
            <a:ext cx="4019550" cy="3009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Рисунок 6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Cp9uh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yYAAOoOAAACRwAAqRE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179185" y="2424430"/>
            <a:ext cx="5363845" cy="4464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7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GtPjZc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uAwAAGggAAKgcAADxCgAAECAAACYAAAAIAAAA//////////8="/>
              </a:ext>
            </a:extLst>
          </p:cNvSpPr>
          <p:nvPr/>
        </p:nvSpPr>
        <p:spPr>
          <a:xfrm>
            <a:off x="638810" y="1316990"/>
            <a:ext cx="401955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Отправим текст </a:t>
            </a:r>
            <a:r>
              <a:rPr lang="en-us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Hello World!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5" name="TextBox 8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J5Xgr0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DJgAA1AUAAL0+AAA2DQAAECAAACYAAAAIAAAA//////////8="/>
              </a:ext>
            </a:extLst>
          </p:cNvSpPr>
          <p:nvPr/>
        </p:nvSpPr>
        <p:spPr>
          <a:xfrm>
            <a:off x="6179185" y="947420"/>
            <a:ext cx="4019550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Внимательно посмотрим на путь </a:t>
            </a:r>
            <a:r>
              <a:rPr lang="en-us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URL </a:t>
            </a: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браузере после перенаправления: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6" name="TextBox 9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EXXePI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DJgAA6hMAAHhEAABjJAAAECAAACYAAAAIAAAA//////////8="/>
              </a:ext>
            </a:extLst>
          </p:cNvSpPr>
          <p:nvPr/>
        </p:nvSpPr>
        <p:spPr>
          <a:xfrm>
            <a:off x="6179185" y="3237230"/>
            <a:ext cx="4951095" cy="2677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%21 – код восклицательного знака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en-us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usertext = Hello + World – </a:t>
            </a: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пара ключ и его значение, добавлены при помощью метода </a:t>
            </a:r>
            <a:r>
              <a:rPr lang="en-us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GET </a:t>
            </a: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форме, которая является дефолтным методом для любого элемента формы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IWq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BQAAEAAAANVDAACACAAAEAAAACYAAAAIAAAAAQAAAAAAAAA="/>
              </a:ext>
            </a:extLst>
          </p:cNvSpPr>
          <p:nvPr>
            <p:ph type="title"/>
          </p:nvPr>
        </p:nvSpPr>
        <p:spPr>
          <a:xfrm>
            <a:off x="968375" y="10160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lang="en-us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home.html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BcNbjc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CAwAAeAgAAH5HAACkEwAAECAAACYAAAAIAAAA//////////8="/>
              </a:ext>
            </a:extLst>
          </p:cNvSpPr>
          <p:nvPr/>
        </p:nvSpPr>
        <p:spPr>
          <a:xfrm>
            <a:off x="570230" y="1376680"/>
            <a:ext cx="11051540" cy="181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Элемент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usertext 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является именем нашей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textarea. 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Именно по этому имени каждый раз, когда пользователь вводит какой-то текст и нажимает кнопку, мы получаем этот ключ в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URL 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и значение по этому ключу, которое ввёл пользователь</a:t>
            </a:r>
            <a:endParaRPr lang="ru-ru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CgkAAM8VAAC/QAAA2i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69390" y="3545205"/>
            <a:ext cx="9055735" cy="24453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LEjVb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BQAAEAAAANVDAACACAAAEAAAACYAAAAIAAAAAQAAAAAAAAA="/>
              </a:ext>
            </a:extLst>
          </p:cNvSpPr>
          <p:nvPr>
            <p:ph type="title"/>
          </p:nvPr>
        </p:nvSpPr>
        <p:spPr>
          <a:xfrm>
            <a:off x="968375" y="10160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lang="en-us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views.py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CxKj/4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vAwAAqQcAAK9IAABnGgAAECAAACYAAAAIAAAA//////////8="/>
              </a:ext>
            </a:extLst>
          </p:cNvSpPr>
          <p:nvPr/>
        </p:nvSpPr>
        <p:spPr>
          <a:xfrm>
            <a:off x="598805" y="1245235"/>
            <a:ext cx="11216640" cy="304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Теперь получим информацию из </a:t>
            </a:r>
            <a:r>
              <a:rPr lang="en-us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url</a:t>
            </a: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, чтобы вывести её на страницу.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Для этого воспользуемся </a:t>
            </a:r>
            <a:r>
              <a:rPr lang="en-us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request. Request </a:t>
            </a: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имеет большое количество информации: с какого компьютера пришёл пользователь, какая операционная система используется и т.д.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Чтобы получить ту информацию, которая нам нужна мы должны написать: </a:t>
            </a:r>
            <a:r>
              <a:rPr lang="en-us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request. GET[]</a:t>
            </a: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, где в квадратных скобках укажем ключ параметра, который мы ищем</a:t>
            </a:r>
            <a:endParaRPr lang="en-us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Для вывода на страницу передадим в функцию </a:t>
            </a:r>
            <a:r>
              <a:rPr lang="en-us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render</a:t>
            </a: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 третий параметр в форме словаря</a:t>
            </a:r>
            <a:r>
              <a:rPr lang="en-us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. </a:t>
            </a: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Создадим ключ, по которому сможем получать </a:t>
            </a:r>
            <a:r>
              <a:rPr lang="en-us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user_text</a:t>
            </a:r>
            <a:endParaRPr lang="en-us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TgYAAAUdAACyRAAAXC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0" y="4717415"/>
            <a:ext cx="10142220" cy="11931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BX12C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BQAAEAAAANVDAACACAAAEAAAACYAAAAIAAAAAQAAAAAAAAA="/>
              </a:ext>
            </a:extLst>
          </p:cNvSpPr>
          <p:nvPr>
            <p:ph type="title"/>
          </p:nvPr>
        </p:nvSpPr>
        <p:spPr>
          <a:xfrm>
            <a:off x="968375" y="10160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lang="en-us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reverse.html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OxzK9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CAwAADw0AAH5HAABHEAAAECAAACYAAAAIAAAA//////////8="/>
              </a:ext>
            </a:extLst>
          </p:cNvSpPr>
          <p:nvPr/>
        </p:nvSpPr>
        <p:spPr>
          <a:xfrm>
            <a:off x="570230" y="2122805"/>
            <a:ext cx="1105154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Укажем название ключа</a:t>
            </a:r>
            <a:endParaRPr lang="ru-ru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5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eAwAABYTAACRPwAATx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3102610"/>
            <a:ext cx="8306435" cy="16617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wwAAJ8OAABxPwAA2S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5" y="2376805"/>
            <a:ext cx="8233410" cy="32880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Kkk6/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lang="ru-ru" sz="4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Результат</a:t>
            </a:r>
            <a:endParaRPr lang="ru-ru" sz="4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NV+kN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BQAAEAAAANVDAACACAAAEAAAACYAAAAIAAAAAQAAAAAAAAA="/>
              </a:ext>
            </a:extLst>
          </p:cNvSpPr>
          <p:nvPr>
            <p:ph type="title"/>
          </p:nvPr>
        </p:nvSpPr>
        <p:spPr>
          <a:xfrm>
            <a:off x="968375" y="10160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lang="en-us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views.py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RLoLo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vAwAAqQcAAK9IAADFDAAAECAAACYAAAAIAAAA//////////8="/>
              </a:ext>
            </a:extLst>
          </p:cNvSpPr>
          <p:nvPr/>
        </p:nvSpPr>
        <p:spPr>
          <a:xfrm>
            <a:off x="598805" y="1245235"/>
            <a:ext cx="11216640" cy="8305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Перевернём текст. Для этого воспользуемся знаниями о строках</a:t>
            </a:r>
            <a:r>
              <a:rPr lang="en-us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 </a:t>
            </a: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и срезах. Добавим ещё один ключ со значением перевёрнутого текста</a:t>
            </a:r>
            <a:r>
              <a:rPr lang="en-us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 </a:t>
            </a:r>
            <a:endParaRPr lang="en-us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5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rwMAAGcNAAADPgAA7h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98805" y="2178685"/>
            <a:ext cx="9481820" cy="12236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Заголовок 1"/>
          <p:cNvSpPr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PKizq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/BwAAwBMAAB9FAAAwHAAAEAAAACYAAAAIAAAA//////////8="/>
              </a:ext>
            </a:extLst>
          </p:cNvSpPr>
          <p:nvPr/>
        </p:nvSpPr>
        <p:spPr>
          <a:xfrm>
            <a:off x="1177925" y="3210560"/>
            <a:ext cx="100584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tabLst/>
              <a:defRPr lang="en-us" sz="4000" i="0" kern="1" spc="0" baseline="0">
                <a:solidFill>
                  <a:srgbClr val="262626"/>
                </a:solidFill>
                <a:effectLst/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 algn="ctr">
              <a:defRPr lang="en-us"/>
            </a:pPr>
            <a:r>
              <a:rPr lang="en-us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reverse.html</a:t>
            </a:r>
            <a:endParaRPr lang="en-us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6" name="TextBox 9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Kdw4JU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vAwAAfRoAAK9IAABUHQAAECAAACYAAAAIAAAA//////////8="/>
              </a:ext>
            </a:extLst>
          </p:cNvSpPr>
          <p:nvPr/>
        </p:nvSpPr>
        <p:spPr>
          <a:xfrm>
            <a:off x="598805" y="4305935"/>
            <a:ext cx="1121664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Добавим ещё одно имя ключа </a:t>
            </a:r>
            <a:r>
              <a:rPr lang="en-us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 </a:t>
            </a:r>
            <a:endParaRPr lang="en-us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7" name="Рисунок 11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bQQAAG8dAAAWGQAAoC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" y="4784725"/>
            <a:ext cx="3358515" cy="16567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I+PRp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lang="ru-ru" sz="4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Результат</a:t>
            </a:r>
            <a:endParaRPr lang="ru-ru" sz="4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3" name="Рисунок 2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eg0AAPQNAACGPQAA2C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268220"/>
            <a:ext cx="7810500" cy="30708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19vQDzMzMAMDA/wB/f38AAAAAAAAAAAAAAAAAAAAAAAAAAAAhAAAAGAAAABQAAAAPBQAARAMAAPFFAAC0CwAAEAAAACYAAAAIAAAAAQAAAAAAAAA="/>
              </a:ext>
            </a:extLst>
          </p:cNvSpPr>
          <p:nvPr>
            <p:ph type="title"/>
          </p:nvPr>
        </p:nvSpPr>
        <p:spPr>
          <a:xfrm>
            <a:off x="822325" y="530860"/>
            <a:ext cx="10547350" cy="1371600"/>
          </a:xfrm>
        </p:spPr>
        <p:txBody>
          <a:bodyPr/>
          <a:lstStyle/>
          <a:p>
            <a:pPr algn="ctr">
              <a:defRPr noProof="1"/>
            </a:pPr>
            <a:r>
              <a:rPr noProof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Проверка пройденного на предыдущем занятии</a:t>
            </a:r>
            <a:endParaRPr noProof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4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AAAAAH9/fwD19vQDzMzMAMDA/wB/f38AAAAAAAAAAAAAAAAAAAAAAAAAAAAhAAAAGAAAABQAAACHBAAAIQoAAHlGAADsJgAAECAAACYAAAAIAAAA//////////8="/>
              </a:ext>
            </a:extLst>
          </p:cNvSpPr>
          <p:nvPr/>
        </p:nvSpPr>
        <p:spPr>
          <a:xfrm>
            <a:off x="735965" y="1646555"/>
            <a:ext cx="10720070" cy="4680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457200" indent="-457200">
              <a:lnSpc>
                <a:spcPct val="107000"/>
              </a:lnSpc>
              <a:buSzPts val="1200"/>
              <a:buFont typeface="Century Gothic" pitchFamily="0" charset="0"/>
              <a:buAutoNum type="arabicPeriod"/>
              <a:defRPr lang="ru-ru"/>
            </a:pP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Что такое </a:t>
            </a:r>
            <a:r>
              <a:rPr lang="en-us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Django?</a:t>
            </a:r>
            <a:endParaRPr lang="en-us" sz="20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457200" indent="-457200">
              <a:lnSpc>
                <a:spcPct val="107000"/>
              </a:lnSpc>
              <a:buSzPts val="1200"/>
              <a:buFont typeface="Century Gothic" pitchFamily="0" charset="0"/>
              <a:buAutoNum type="arabicPeriod"/>
              <a:defRPr lang="ru-ru"/>
            </a:pP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Что вы знаете про виртуальную среду?</a:t>
            </a:r>
            <a:endParaRPr lang="ru-ru" sz="20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457200" indent="-457200">
              <a:lnSpc>
                <a:spcPct val="107000"/>
              </a:lnSpc>
              <a:buSzPts val="1200"/>
              <a:buFont typeface="Century Gothic" pitchFamily="0" charset="0"/>
              <a:buAutoNum type="arabicPeriod"/>
              <a:defRPr lang="ru-ru"/>
            </a:pP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С помощью какой команды можно создать проект </a:t>
            </a:r>
            <a:r>
              <a:rPr lang="en-us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Django?</a:t>
            </a:r>
            <a:endParaRPr lang="en-us" sz="20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457200" indent="-457200">
              <a:lnSpc>
                <a:spcPct val="107000"/>
              </a:lnSpc>
              <a:buSzPts val="1200"/>
              <a:buFont typeface="Century Gothic" pitchFamily="0" charset="0"/>
              <a:buAutoNum type="arabicPeriod"/>
              <a:defRPr lang="ru-ru"/>
            </a:pP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Кратко расскажите, какие файлы создаются вместе с проектом и за что каждый из них отвечает.</a:t>
            </a:r>
            <a:endParaRPr lang="ru-ru" sz="20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457200" indent="-457200">
              <a:lnSpc>
                <a:spcPct val="107000"/>
              </a:lnSpc>
              <a:buSzPts val="1200"/>
              <a:buFont typeface="Century Gothic" pitchFamily="0" charset="0"/>
              <a:buAutoNum type="arabicPeriod"/>
              <a:defRPr lang="ru-ru"/>
            </a:pP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С помощью какой команды можно запустить вэб-сервер?</a:t>
            </a:r>
            <a:endParaRPr lang="ru-ru" sz="20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457200" indent="-457200">
              <a:lnSpc>
                <a:spcPct val="107000"/>
              </a:lnSpc>
              <a:buSzPts val="1200"/>
              <a:buFont typeface="Century Gothic" pitchFamily="0" charset="0"/>
              <a:buAutoNum type="arabicPeriod"/>
              <a:defRPr lang="ru-ru"/>
            </a:pP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За что отвечает </a:t>
            </a:r>
            <a:r>
              <a:rPr lang="en-us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manage.py?</a:t>
            </a:r>
            <a:endParaRPr lang="en-us" sz="20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457200" indent="-457200">
              <a:lnSpc>
                <a:spcPct val="107000"/>
              </a:lnSpc>
              <a:buSzPts val="1200"/>
              <a:buFont typeface="Century Gothic" pitchFamily="0" charset="0"/>
              <a:buAutoNum type="arabicPeriod"/>
              <a:defRPr lang="ru-ru"/>
            </a:pP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В чём разница между </a:t>
            </a:r>
            <a:r>
              <a:rPr lang="en-us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DEBUG = True </a:t>
            </a: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и </a:t>
            </a:r>
            <a:r>
              <a:rPr lang="en-us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DEBUG = False</a:t>
            </a: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?</a:t>
            </a:r>
            <a:endParaRPr lang="ru-ru" sz="20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457200" indent="-457200">
              <a:lnSpc>
                <a:spcPct val="107000"/>
              </a:lnSpc>
              <a:buSzPts val="1200"/>
              <a:buFont typeface="Century Gothic" pitchFamily="0" charset="0"/>
              <a:buAutoNum type="arabicPeriod"/>
              <a:defRPr lang="ru-ru"/>
            </a:pP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Что такое </a:t>
            </a:r>
            <a:r>
              <a:rPr lang="en-us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urlpatterns</a:t>
            </a: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?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457200" indent="-457200">
              <a:lnSpc>
                <a:spcPct val="107000"/>
              </a:lnSpc>
              <a:buSzPts val="1200"/>
              <a:buFont typeface="Century Gothic" pitchFamily="0" charset="0"/>
              <a:buAutoNum type="arabicPeriod"/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Что вы знаете о </a:t>
            </a:r>
            <a:r>
              <a:rPr lang="en-us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request?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457200" indent="-457200">
              <a:lnSpc>
                <a:spcPct val="107000"/>
              </a:lnSpc>
              <a:buSzPts val="1200"/>
              <a:buFont typeface="Century Gothic" pitchFamily="0" charset="0"/>
              <a:buAutoNum type="arabicPeriod"/>
              <a:defRPr lang="ru-ru"/>
            </a:pP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За что отвечает папка </a:t>
            </a:r>
            <a:r>
              <a:rPr lang="en-us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templates</a:t>
            </a: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?</a:t>
            </a:r>
            <a:endParaRPr lang="en-us" sz="20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457200" indent="-457200">
              <a:lnSpc>
                <a:spcPct val="107000"/>
              </a:lnSpc>
              <a:buSzPts val="1200"/>
              <a:buFont typeface="Century Gothic" pitchFamily="0" charset="0"/>
              <a:buAutoNum type="arabicPeriod"/>
              <a:defRPr lang="ru-ru"/>
            </a:pP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Расскажите про функцию </a:t>
            </a:r>
            <a:r>
              <a:rPr lang="en-us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render. </a:t>
            </a: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Какие параметры мы можем в неё передать?</a:t>
            </a:r>
            <a:endParaRPr lang="ru-ru" sz="20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457200" indent="-457200">
              <a:lnSpc>
                <a:spcPct val="107000"/>
              </a:lnSpc>
              <a:buSzPts val="1200"/>
              <a:buFont typeface="Century Gothic" pitchFamily="0" charset="0"/>
              <a:buAutoNum type="arabicPeriod"/>
              <a:defRPr lang="ru-ru"/>
            </a:pP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Как в </a:t>
            </a:r>
            <a:r>
              <a:rPr lang="en-us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html </a:t>
            </a:r>
            <a:r>
              <a:rPr lang="ru-ru" sz="2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вывести  ключ?</a:t>
            </a:r>
            <a:endParaRPr lang="ru-ru" sz="20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457200" indent="-457200">
              <a:lnSpc>
                <a:spcPct val="107000"/>
              </a:lnSpc>
              <a:buSzPts val="1200"/>
              <a:buFont typeface="Century Gothic" pitchFamily="0" charset="0"/>
              <a:buAutoNum type="arabicPeriod"/>
              <a:defRPr lang="ru-ru"/>
            </a:pPr>
            <a:endParaRPr lang="en-us" sz="20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MBk9c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cwkAAHBEAADjEQAAEAAAACYAAAAIAAAAASAAAAAAAAA="/>
              </a:ext>
            </a:extLst>
          </p:cNvSpPr>
          <p:nvPr>
            <p:ph type="title"/>
          </p:nvPr>
        </p:nvSpPr>
        <p:spPr>
          <a:xfrm>
            <a:off x="1066800" y="1536065"/>
            <a:ext cx="10058400" cy="1371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noProof="1"/>
            </a:pPr>
            <a:r>
              <a:rPr lang="ru-ru" sz="3600">
                <a:solidFill>
                  <a:schemeClr val="tx1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Задание №1</a:t>
            </a:r>
            <a:br/>
            <a:br/>
            <a:r>
              <a:rPr lang="ru-ru" sz="3200">
                <a:solidFill>
                  <a:schemeClr val="tx1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Когда пользователь вводит несколько слов</a:t>
            </a:r>
            <a:r>
              <a:rPr lang="en-us" sz="3200">
                <a:solidFill>
                  <a:schemeClr val="tx1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 </a:t>
            </a:r>
            <a:r>
              <a:rPr lang="ru-ru" sz="3200">
                <a:solidFill>
                  <a:schemeClr val="tx1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</a:t>
            </a:r>
            <a:r>
              <a:rPr lang="en-us" sz="3200">
                <a:solidFill>
                  <a:schemeClr val="tx1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textarea</a:t>
            </a:r>
            <a:r>
              <a:rPr lang="ru-ru" sz="3200">
                <a:solidFill>
                  <a:schemeClr val="tx1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, на странице</a:t>
            </a:r>
            <a:r>
              <a:rPr lang="en-us" sz="3200">
                <a:solidFill>
                  <a:schemeClr val="tx1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 reverse.html </a:t>
            </a:r>
            <a:r>
              <a:rPr lang="ru-ru" sz="3200">
                <a:solidFill>
                  <a:schemeClr val="tx1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должно появиться их количество.</a:t>
            </a:r>
            <a:br/>
            <a:r>
              <a:rPr lang="ru-ru" sz="3200">
                <a:solidFill>
                  <a:schemeClr val="tx1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Страница должна иметь следующий вид:</a:t>
            </a:r>
            <a:endParaRPr lang="ru-ru" sz="3600">
              <a:solidFill>
                <a:schemeClr val="tx1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3" name="Рисунок 3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hMAACIWAACWNwAACC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0" y="3597910"/>
            <a:ext cx="5880100" cy="25844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AAAAAH9/fwD19vQDzMzMAMDA/wB/f38AAAAAAAAAAAAAAAAAAAAAAAAAAAAhAAAAGAAAABQAAAAMBwAA8gMAAPRDAACSCgAAECAAACYAAAAIAAAA//////////8="/>
              </a:ext>
            </a:extLst>
          </p:cNvSpPr>
          <p:nvPr/>
        </p:nvSpPr>
        <p:spPr>
          <a:xfrm>
            <a:off x="1145540" y="641350"/>
            <a:ext cx="9900920" cy="1076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Для начала работы на занятии запустим  сервер нашего проекта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3" name="Рисунок 5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V5A/Bf///wEAAAAAAAAAAAAAAAAAAAAAAAAAAAAAAAAAAAAAAAAAAAAAAAJ/f38A9fb0A8zMzADAwP8Af39/AAAAAAAAAAAAAAAAAP///wAAAAAAIQAAABgAAAAUAAAAsRAAAOgLAABPOgAAnh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713355" y="1935480"/>
            <a:ext cx="6765290" cy="32042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1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AAAAAH9/fwD19vQDzMzMAMDA/wB/f38AAAAAAAAAAAAAAAAAAAAAAAAAAAAhAAAAGAAAABQAAAAMBwAAVSIAAPdJAADLJAAAECAAACYAAAAIAAAA//////////8="/>
              </a:ext>
            </a:extLst>
          </p:cNvSpPr>
          <p:nvPr/>
        </p:nvSpPr>
        <p:spPr>
          <a:xfrm>
            <a:off x="1145540" y="5581015"/>
            <a:ext cx="1087818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Примечание: чтобы остановить сервер используйте комбинацию </a:t>
            </a:r>
            <a:r>
              <a:rPr lang="en-us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ctrl + C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19vQDzMzMAMDA/wB/f38AAAAAAAAAAAAAAAAAAAAAAAAAAAAhAAAAGAAAABQAAACQBgAAAwMAAHBEAABzCwAAEAAAACYAAAAIAAAAASAAAAAAAAA="/>
              </a:ext>
            </a:extLst>
          </p:cNvSpPr>
          <p:nvPr>
            <p:ph type="title"/>
          </p:nvPr>
        </p:nvSpPr>
        <p:spPr>
          <a:xfrm>
            <a:off x="1066800" y="489585"/>
            <a:ext cx="10058400" cy="1371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lnSpc>
                <a:spcPct val="107000"/>
              </a:lnSpc>
              <a:spcAft>
                <a:spcPts val="720"/>
              </a:spcAft>
              <a:defRPr sz="3600" noProof="1"/>
            </a:pPr>
            <a:br/>
            <a:r>
              <a:rPr sz="3960" noProof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Проверка домашнего задания</a:t>
            </a:r>
            <a:br/>
            <a:br/>
          </a:p>
        </p:txBody>
      </p:sp>
      <p:pic>
        <p:nvPicPr>
          <p:cNvPr id="3" name="Рисунок 4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V5A/Bf///wEAAAAAAAAAAAAAAAAAAAAAAAAAAAAAAAAAAAAAAAAAAAAAAAJ/f38A9fb0A8zMzADAwP8Af39/AAAAAAAAAAAAAAAAAP///wAAAAAAIQAAABgAAAAUAAAAgwMAAAcNAAAPJAAA9S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" y="2117725"/>
            <a:ext cx="5290820" cy="35648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5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AAAAAH9/fwD19vQDzMzMAMDA/wB/f38AAAAAAAAAAAAAAAAAAAAAAAAAAAAhAAAAGAAAABQAAABtJgAAIg4AAH1HAADgIAAAECAAACYAAAAIAAAA//////////8="/>
              </a:ext>
            </a:extLst>
          </p:cNvSpPr>
          <p:nvPr/>
        </p:nvSpPr>
        <p:spPr>
          <a:xfrm>
            <a:off x="6246495" y="2297430"/>
            <a:ext cx="5374640" cy="304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en-us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Your_name – </a:t>
            </a: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тэг </a:t>
            </a:r>
            <a:r>
              <a:rPr lang="en-us" sz="32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h1</a:t>
            </a:r>
            <a:endParaRPr lang="en-us" sz="32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Для прямоугольника используйте тэг </a:t>
            </a:r>
            <a:r>
              <a:rPr lang="en-us" sz="32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textarea</a:t>
            </a:r>
            <a:endParaRPr lang="en-us" sz="32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Для кнопки используйте либо</a:t>
            </a:r>
            <a:r>
              <a:rPr lang="en-us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 </a:t>
            </a: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тэг </a:t>
            </a:r>
            <a:r>
              <a:rPr lang="en-us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button</a:t>
            </a:r>
            <a:r>
              <a:rPr lang="ru-ru" sz="32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, либо 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en-us" sz="32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&lt;input type = “submit”…</a:t>
            </a:r>
            <a:endParaRPr lang="ru-ru" sz="32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19vQDzMzMAMDA/wB/f38AAAAAAAAAAAAAAAAAAAAAAAAAAAAhAAAAGAAAABQAAACQBgAA9AMAAHBEAABkDA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lang="ru-ru" sz="4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Решение</a:t>
            </a:r>
            <a:endParaRPr lang="ru-ru" sz="4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3" name="Рисунок 4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D4////DAAAABAAAAAAAAAAAAAAAAAAAAAAAAAAHgAAAGgAAAAAAAAAAAAAAAAAAAAAAAAAAAAAABAnAAAQJwAAAAAAAAAAAAAAAAAAAAAAAAAAAAAAAAAAAAAAAAAAAAAUAAAAAAAAAMDA/wAAAAAAZAAAADIAAAAAAAAAZAAAAAAAAAB/f38ACgAAAB8AAABUAAAAV5A/Bf///wEAAAAAAAAAAAAAAAAAAAAAAAAAAAAAAAAAAAAAAAAAAAAAAAJ/f38A9fb0A8zMzADAwP8Af39/AAAAAAAAAAAAAAAAAP///wAAAAAAIQAAABgAAAAUAAAA4AcAAIsOAAAgQwAAzB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364105"/>
            <a:ext cx="9631680" cy="24796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XBwAAGw4AADdFAACLFgAAEAAAACYAAAAIAAAAASAAAAAAAAA="/>
              </a:ext>
            </a:extLst>
          </p:cNvSpPr>
          <p:nvPr>
            <p:ph type="title"/>
          </p:nvPr>
        </p:nvSpPr>
        <p:spPr>
          <a:xfrm>
            <a:off x="1193165" y="2292985"/>
            <a:ext cx="10058400" cy="1371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noProof="1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Реализуем следующий функционал:</a:t>
            </a:r>
            <a:br/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Когда пользователь вводит какой-то текст и кликает </a:t>
            </a:r>
            <a:r>
              <a:rPr lang="en-us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Reverse, </a:t>
            </a: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он будет перенаправлен на другую вэб-страницу, где он получит обратный текст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qBgAApAEAAApEAAAUCgAAEAAAACYAAAAIAAAAAQAAAAAAAAA="/>
              </a:ext>
            </a:extLst>
          </p:cNvSpPr>
          <p:nvPr>
            <p:ph type="title"/>
          </p:nvPr>
        </p:nvSpPr>
        <p:spPr>
          <a:xfrm>
            <a:off x="1002030" y="266700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lang="en-us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urls.py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gBAAAfAoAANNFAAC0DQAAECAAACYAAAAIAAAA//////////8="/>
              </a:ext>
            </a:extLst>
          </p:cNvSpPr>
          <p:nvPr/>
        </p:nvSpPr>
        <p:spPr>
          <a:xfrm>
            <a:off x="711200" y="1704340"/>
            <a:ext cx="10639425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Добавим новый путь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reverse/ 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и привяжем к нему функцию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reverse</a:t>
            </a:r>
            <a:endParaRPr lang="ru-ru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8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Dv////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nBAAAKQRAABkOgAAKh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700020" y="2867660"/>
            <a:ext cx="6791960" cy="21983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BQAAEAAAANVDAACACAAAEAAAACYAAAAIAAAAAQAAAAAAAAA="/>
              </a:ext>
            </a:extLst>
          </p:cNvSpPr>
          <p:nvPr>
            <p:ph type="title"/>
          </p:nvPr>
        </p:nvSpPr>
        <p:spPr>
          <a:xfrm>
            <a:off x="968375" y="10160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lang="en-us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views.py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eAwAAmgsAAJ5IAAB5EQAAECAAACYAAAAIAAAA//////////8="/>
              </a:ext>
            </a:extLst>
          </p:cNvSpPr>
          <p:nvPr/>
        </p:nvSpPr>
        <p:spPr>
          <a:xfrm>
            <a:off x="588010" y="1885950"/>
            <a:ext cx="11216640" cy="954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Добавим функцию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reverse. 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функции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render 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будем возвращать новую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html 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страницу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reverse.html</a:t>
            </a:r>
            <a:endParaRPr lang="ru-ru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5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RwoAAHQVAAD1QQAA+hs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70685" y="3487420"/>
            <a:ext cx="9051290" cy="10604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VNPV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BQAAEAAAANVDAACACAAAEAAAACYAAAAIAAAAAQAAAAAAAAA="/>
              </a:ext>
            </a:extLst>
          </p:cNvSpPr>
          <p:nvPr>
            <p:ph type="title"/>
          </p:nvPr>
        </p:nvSpPr>
        <p:spPr>
          <a:xfrm>
            <a:off x="968375" y="10160"/>
            <a:ext cx="10058400" cy="1371600"/>
          </a:xfrm>
        </p:spPr>
        <p:txBody>
          <a:bodyPr/>
          <a:lstStyle/>
          <a:p>
            <a:pPr algn="ctr">
              <a:defRPr noProof="1"/>
            </a:pPr>
            <a:r>
              <a:rPr lang="en-us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reverse.html</a:t>
            </a:r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VNPV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CAwAAeAgAAH5HAABWDgAAECAAACYAAAAIAAAA//////////8="/>
              </a:ext>
            </a:extLst>
          </p:cNvSpPr>
          <p:nvPr/>
        </p:nvSpPr>
        <p:spPr>
          <a:xfrm>
            <a:off x="570230" y="1376680"/>
            <a:ext cx="11051540" cy="953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папке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templates 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создадим новый файл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reverse.html</a:t>
            </a:r>
            <a:endParaRPr lang="en-us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тег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h1 </a:t>
            </a:r>
            <a:r>
              <a:rPr lang="ru-ru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запишем </a:t>
            </a:r>
            <a:r>
              <a:rPr lang="en-us" sz="28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Reversed text</a:t>
            </a:r>
            <a:endParaRPr lang="ru-ru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BQlhBU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Px4AAL4WAAAdRQAAgx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916805" y="3696970"/>
            <a:ext cx="6318250" cy="11004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7"/>
          <p:cNvPicPr>
            <a:picLocks noChangeAspect="1"/>
            <a:extLst>
              <a:ext uri="smNativeData">
                <pr:smNativeData xmlns:pr="smNativeData" val="SMDATA_15_VNPV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0gYAAKARAABSGQAAACU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108710" y="2865120"/>
            <a:ext cx="3007360" cy="3149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505046"/>
        </a:dk2>
        <a:lt2>
          <a:srgbClr val="F5F6F4"/>
        </a:lt2>
        <a:accent1>
          <a:srgbClr val="57903F"/>
        </a:accent1>
        <a:accent2>
          <a:srgbClr val="F03F2B"/>
        </a:accent2>
        <a:accent3>
          <a:srgbClr val="3488A0"/>
        </a:accent3>
        <a:accent4>
          <a:srgbClr val="F8D22F"/>
        </a:accent4>
        <a:accent5>
          <a:srgbClr val="5CC6D6"/>
        </a:accent5>
        <a:accent6>
          <a:srgbClr val="B8D233"/>
        </a:accent6>
        <a:hlink>
          <a:srgbClr val="00B0F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subject/>
  <dc:creator>Яна Шавель</dc:creator>
  <cp:keywords/>
  <dc:description/>
  <cp:lastModifiedBy>seryi</cp:lastModifiedBy>
  <cp:revision>0</cp:revision>
  <dcterms:created xsi:type="dcterms:W3CDTF">2021-04-14T08:48:24Z</dcterms:created>
  <dcterms:modified xsi:type="dcterms:W3CDTF">2022-01-05T17:20:20Z</dcterms:modified>
</cp:coreProperties>
</file>