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57" r:id="rId2"/>
    <p:sldId id="337" r:id="rId3"/>
    <p:sldId id="339" r:id="rId4"/>
    <p:sldId id="34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90" r:id="rId20"/>
    <p:sldId id="351" r:id="rId21"/>
    <p:sldId id="356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29.09.2021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29.09.2021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29.09.2021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29.09.2021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29.09.2021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29.09.2021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29.09.2021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29.09.2021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29.09.2021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29.09.2021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29.09.2021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29.09.2021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/>
              <a:t>Циклы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Занятие №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98D17B-C31D-46D1-852A-AE8618BFD26A}"/>
              </a:ext>
            </a:extLst>
          </p:cNvPr>
          <p:cNvSpPr/>
          <p:nvPr/>
        </p:nvSpPr>
        <p:spPr>
          <a:xfrm>
            <a:off x="3272051" y="1016523"/>
            <a:ext cx="5647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следующую программу:</a:t>
            </a:r>
            <a:endParaRPr lang="ru-BY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7EC506-A2ED-4823-8BA2-489085318B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5793" y="2824422"/>
            <a:ext cx="4680411" cy="12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2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8C819-73D2-417A-88FE-BFE34DB678B2}"/>
              </a:ext>
            </a:extLst>
          </p:cNvPr>
          <p:cNvSpPr txBox="1"/>
          <p:nvPr/>
        </p:nvSpPr>
        <p:spPr>
          <a:xfrm>
            <a:off x="598517" y="665305"/>
            <a:ext cx="10994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Переменная </a:t>
            </a:r>
            <a:r>
              <a:rPr lang="ru-BY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пробегает по строке «Я учу </a:t>
            </a:r>
            <a:r>
              <a:rPr lang="ru-BY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Python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» и на каждой итерации цикла, переменной </a:t>
            </a:r>
            <a:r>
              <a:rPr lang="ru-BY" sz="28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присваивается следующий символ строки. Поэтому на экран и вывел</a:t>
            </a:r>
            <a:r>
              <a:rPr lang="ru-RU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а</a:t>
            </a:r>
            <a:r>
              <a:rPr lang="ru-BY" sz="28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сь</a:t>
            </a: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наша строка, но посимвольно.</a:t>
            </a:r>
            <a:endParaRPr lang="ru-BY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2A6812-9B89-4577-8897-E754F8135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24905" y="2225386"/>
            <a:ext cx="5742189" cy="39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2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B67AB-215A-47CD-B686-949F7B1DA8B1}"/>
              </a:ext>
            </a:extLst>
          </p:cNvPr>
          <p:cNvSpPr/>
          <p:nvPr/>
        </p:nvSpPr>
        <p:spPr>
          <a:xfrm>
            <a:off x="382385" y="981143"/>
            <a:ext cx="11446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Разберем задачу: Необходимо вывести числа от 1 до 15 в порядке убывания.</a:t>
            </a:r>
            <a:endParaRPr lang="ru-BY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D993CF-C331-4B59-888A-176195932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1627" y="2836718"/>
            <a:ext cx="4868141" cy="1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73EAA-0692-447D-AF07-76362F7D5CE9}"/>
              </a:ext>
            </a:extLst>
          </p:cNvPr>
          <p:cNvSpPr/>
          <p:nvPr/>
        </p:nvSpPr>
        <p:spPr>
          <a:xfrm>
            <a:off x="405938" y="789710"/>
            <a:ext cx="11380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мы передаем три параметра 15, 0, -1.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формирует диапазон от 15 до 0 с шагом -1, не включая 0 = (15,14……1) и далее мы просто выводим на экран нашу переменную 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которая каждую новую итерацию берет следующее число из нашей последовательности.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1F5F56-F13E-49D4-893F-5312C3F20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5964" y="2359370"/>
            <a:ext cx="4720072" cy="39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E15353-B86E-469C-97F0-E597BA87C754}"/>
              </a:ext>
            </a:extLst>
          </p:cNvPr>
          <p:cNvSpPr/>
          <p:nvPr/>
        </p:nvSpPr>
        <p:spPr>
          <a:xfrm>
            <a:off x="4120584" y="723209"/>
            <a:ext cx="3950832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BY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задание: </a:t>
            </a:r>
            <a:endParaRPr lang="ru-BY" sz="32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344C29-D145-4ABE-93FF-268BDD7329E0}"/>
              </a:ext>
            </a:extLst>
          </p:cNvPr>
          <p:cNvSpPr/>
          <p:nvPr/>
        </p:nvSpPr>
        <p:spPr>
          <a:xfrm>
            <a:off x="645622" y="2330831"/>
            <a:ext cx="10900756" cy="283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вводит строку и один символ. Программа должна вывести на экран строку без этого символа.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 «Я учу программирование» символ «о»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«Я учу </a:t>
            </a:r>
            <a:r>
              <a:rPr lang="ru-BY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прграммирвание</a:t>
            </a: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ru-BY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напоминаю, что строки можно складывать </a:t>
            </a:r>
            <a:endParaRPr lang="ru-BY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BY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«Я учу » + «программирование» = «Я учу программирование»</a:t>
            </a:r>
            <a:endParaRPr lang="ru-BY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F1E770-807B-4572-9CC2-97C44073213B}"/>
              </a:ext>
            </a:extLst>
          </p:cNvPr>
          <p:cNvSpPr/>
          <p:nvPr/>
        </p:nvSpPr>
        <p:spPr>
          <a:xfrm>
            <a:off x="645622" y="1424739"/>
            <a:ext cx="173957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BY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0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B27CB1-5CA8-4A14-8F19-B6F8FB7FC498}"/>
              </a:ext>
            </a:extLst>
          </p:cNvPr>
          <p:cNvSpPr/>
          <p:nvPr/>
        </p:nvSpPr>
        <p:spPr>
          <a:xfrm>
            <a:off x="3048000" y="767557"/>
            <a:ext cx="6096000" cy="5837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3535F-CCC8-4B6E-B060-B68044F06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586" y="1695796"/>
            <a:ext cx="4923905" cy="2583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1D1514-1456-4370-8B6B-1F585E5D44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4467" y="1695795"/>
            <a:ext cx="4923905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370411-AF3B-4CBF-9FD7-8D0CBA02F372}"/>
              </a:ext>
            </a:extLst>
          </p:cNvPr>
          <p:cNvSpPr/>
          <p:nvPr/>
        </p:nvSpPr>
        <p:spPr>
          <a:xfrm>
            <a:off x="624840" y="2437382"/>
            <a:ext cx="10942319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BY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начало, конец и шаг последовательности, нужно вывести на экран данную последовательность чисел.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83355D-17E7-4AAD-ABD5-393A4A57F987}"/>
              </a:ext>
            </a:extLst>
          </p:cNvPr>
          <p:cNvSpPr/>
          <p:nvPr/>
        </p:nvSpPr>
        <p:spPr>
          <a:xfrm>
            <a:off x="624840" y="897773"/>
            <a:ext cx="2284600" cy="583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8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и результат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B3FF6-8C89-4493-90DD-1FC9E2A15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0010" y="2014193"/>
            <a:ext cx="4839393" cy="19327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E4FA11-ADCA-4C6F-B244-4063D7680A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46124" y="2014193"/>
            <a:ext cx="3679075" cy="30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6C2CD8-7927-4E02-B279-54DD95180847}"/>
              </a:ext>
            </a:extLst>
          </p:cNvPr>
          <p:cNvSpPr/>
          <p:nvPr/>
        </p:nvSpPr>
        <p:spPr>
          <a:xfrm>
            <a:off x="555567" y="858601"/>
            <a:ext cx="1128037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BY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на экран все числа в диапазоне от 54 до 9184 кратные 5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5AB6-17B2-4FFF-A4C9-5CDA25D9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4529"/>
            <a:ext cx="10058400" cy="137160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9BAE3-F273-4E96-A3EE-8B3159FF8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4230" y="2325831"/>
            <a:ext cx="5463540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53E1-C120-4EC0-B6C9-AEF0E7382F69}"/>
              </a:ext>
            </a:extLst>
          </p:cNvPr>
          <p:cNvSpPr txBox="1"/>
          <p:nvPr/>
        </p:nvSpPr>
        <p:spPr>
          <a:xfrm>
            <a:off x="735724" y="1215552"/>
            <a:ext cx="10720552" cy="476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строке.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Какие три способа создания строки Вы знаете?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базовые операции над строками.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определение срезу и индексу.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– это изменяемый тип данных?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первую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вторую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третью форму среза.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регистром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объединением и разбивкой строк.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про методы работы с поиском и заменой внутри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чём разница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1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72FA09-7C84-4743-A9A0-F7C4C7F7BBE5}"/>
              </a:ext>
            </a:extLst>
          </p:cNvPr>
          <p:cNvSpPr/>
          <p:nvPr/>
        </p:nvSpPr>
        <p:spPr>
          <a:xfrm>
            <a:off x="697675" y="2378014"/>
            <a:ext cx="5514703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2B2DA8-0CC3-400A-AEC0-CE69B7F2C85F}"/>
              </a:ext>
            </a:extLst>
          </p:cNvPr>
          <p:cNvSpPr/>
          <p:nvPr/>
        </p:nvSpPr>
        <p:spPr>
          <a:xfrm>
            <a:off x="697675" y="3429000"/>
            <a:ext cx="6067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умножения от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1C3D-C364-4746-870A-6522A198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908601"/>
            <a:ext cx="11396748" cy="1371600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BY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  <a:r>
              <a:rPr lang="ru-RU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BY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BY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4F1672-EEE4-4183-BBB5-44E48F238124}"/>
              </a:ext>
            </a:extLst>
          </p:cNvPr>
          <p:cNvSpPr/>
          <p:nvPr/>
        </p:nvSpPr>
        <p:spPr>
          <a:xfrm>
            <a:off x="694113" y="2019580"/>
            <a:ext cx="10839796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Перемножить все нечётные значения в диапазоне от 1 до 100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на экран все чётные значения в диапазоне от 1 до 497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9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40" y="0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540543" y="938917"/>
            <a:ext cx="10506597" cy="647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Дана строка.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выведите третий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второй строке выведите предпоследний символ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третьей строке выведите первые пять символов этой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четвертой строке выведите всю строку, кроме последних двух символов.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пятой строке выведите все символы с четными индексами (считая, что индексация начинается с 0, поэтому символы выводятся начиная с первого).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шестой строке выведите все символы с нечетными индексами, то есть начиная со второго символа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седьмой строке выведите все символы в обратном порядке.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восьмой строке выведите все символы строки через один в обратном порядке, начиная с последнего.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>
              <a:spcAft>
                <a:spcPts val="1920"/>
              </a:spcAft>
            </a:pPr>
            <a:r>
              <a:rPr lang="ru-RU" sz="1600" dirty="0">
                <a:solidFill>
                  <a:srgbClr val="4443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девятой строке выведите длину данной строки.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5661D75-A38A-4263-B326-F55C0F0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17" y="8920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C793CF-CB76-4714-B8BB-62BEE389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3013"/>
            <a:ext cx="10058399" cy="3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066800" y="2032042"/>
            <a:ext cx="881817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 циклы.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Модуль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Массивы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A6BCB-C4A0-429A-9E5C-1AFFCF9A796C}"/>
              </a:ext>
            </a:extLst>
          </p:cNvPr>
          <p:cNvSpPr txBox="1"/>
          <p:nvPr/>
        </p:nvSpPr>
        <p:spPr>
          <a:xfrm>
            <a:off x="1017091" y="1022466"/>
            <a:ext cx="10157818" cy="449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язык программирования, содержит какую-нибудь конструкцию цикла. В большей части языков есть больше одной такой конструкции. В мире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два типа циклов: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Циклы используются в тех случаях, когда нам нужно сделать что-нибудь много раз. Нередко вам придется выполнить какую-нибудь операцию (или ряд операций) в части данных снова и снова. </a:t>
            </a:r>
          </a:p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Тут то и вступают в силу циклы. Благодаря им становится возможно максимально упростить данный вопрос.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CDAB06-23B5-4534-A522-D6A44148B3C7}"/>
              </a:ext>
            </a:extLst>
          </p:cNvPr>
          <p:cNvSpPr/>
          <p:nvPr/>
        </p:nvSpPr>
        <p:spPr>
          <a:xfrm>
            <a:off x="641462" y="1362706"/>
            <a:ext cx="10909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называемый циклом с параметром, в языке Питон богат возможностями. В цикле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указывается переменная и множество значений, по которому будет пробегать переменная.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повторения цикла некоторое заданное число раз n используют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вместе с функцией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442ED9-7820-4958-BD0E-DCED36676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7364" y="4143894"/>
            <a:ext cx="5137266" cy="12718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4FA936-C909-4DDA-8B9E-DCFD0C0FEA27}"/>
              </a:ext>
            </a:extLst>
          </p:cNvPr>
          <p:cNvSpPr/>
          <p:nvPr/>
        </p:nvSpPr>
        <p:spPr>
          <a:xfrm>
            <a:off x="5133235" y="520511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18232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D12F4-7C7C-4FB4-A95F-F18BA04889BB}"/>
              </a:ext>
            </a:extLst>
          </p:cNvPr>
          <p:cNvSpPr/>
          <p:nvPr/>
        </p:nvSpPr>
        <p:spPr>
          <a:xfrm>
            <a:off x="435031" y="1091476"/>
            <a:ext cx="11321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>
              <a:spcBef>
                <a:spcPts val="800"/>
              </a:spcBef>
              <a:spcAft>
                <a:spcPts val="0"/>
              </a:spcAft>
            </a:pP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range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(4) - формирует диапазон от 0 до 4, не включая 4 = (0,1,2,3), а переменная 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i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самостоятельно перебирает </a:t>
            </a:r>
            <a:r>
              <a:rPr lang="ru-BY" sz="24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эт</a:t>
            </a: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от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диапазон и с помощью команды </a:t>
            </a:r>
            <a:r>
              <a:rPr lang="ru-BY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print</a:t>
            </a:r>
            <a:r>
              <a:rPr lang="ru-BY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(i)</a:t>
            </a:r>
            <a:r>
              <a:rPr lang="ru-BY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, данная переменная выводится на экран.</a:t>
            </a:r>
            <a:endParaRPr lang="ru-BY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0AD43-9811-4BCB-8E29-FB07A0476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4022" y="2849880"/>
            <a:ext cx="5323954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EC0881-4F00-46BB-9DF8-6BD6E7C8396F}"/>
              </a:ext>
            </a:extLst>
          </p:cNvPr>
          <p:cNvSpPr/>
          <p:nvPr/>
        </p:nvSpPr>
        <p:spPr>
          <a:xfrm>
            <a:off x="748146" y="1402140"/>
            <a:ext cx="11064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передать два или три параметра: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8) - формирует диапазон от 4 до 8, не включая 8 = (4,5,6,7)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шаг, шаг может быть и отрицательным.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8, 1) = (4,5,6,7)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9, 3) = (1,4,7) </a:t>
            </a:r>
          </a:p>
          <a:p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5, -2) = (10, 8, 6)</a:t>
            </a:r>
          </a:p>
        </p:txBody>
      </p:sp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2926</TotalTime>
  <Words>765</Words>
  <Application>Microsoft Office PowerPoint</Application>
  <PresentationFormat>Широкоэкранный</PresentationFormat>
  <Paragraphs>77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Garamond</vt:lpstr>
      <vt:lpstr>Helvetica Neue</vt:lpstr>
      <vt:lpstr>Times New Roman</vt:lpstr>
      <vt:lpstr>СавонVTI</vt:lpstr>
      <vt:lpstr>Циклы</vt:lpstr>
      <vt:lpstr>Проверка пройденного на занятии №3</vt:lpstr>
      <vt:lpstr>Проверка домашнего задания</vt:lpstr>
      <vt:lpstr>Решение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 и результат :</vt:lpstr>
      <vt:lpstr>Презентация PowerPoint</vt:lpstr>
      <vt:lpstr>Решение:</vt:lpstr>
      <vt:lpstr>Презентация PowerPoint</vt:lpstr>
      <vt:lpstr>Домашнее задание.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PYTHON</dc:title>
  <dc:creator>Яна Шавель</dc:creator>
  <cp:lastModifiedBy>Яна Шавель</cp:lastModifiedBy>
  <cp:revision>56</cp:revision>
  <dcterms:created xsi:type="dcterms:W3CDTF">2021-03-29T05:27:22Z</dcterms:created>
  <dcterms:modified xsi:type="dcterms:W3CDTF">2021-09-29T17:49:39Z</dcterms:modified>
</cp:coreProperties>
</file>