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7" r:id="rId2"/>
    <p:sldId id="308" r:id="rId3"/>
    <p:sldId id="309" r:id="rId4"/>
    <p:sldId id="335" r:id="rId5"/>
    <p:sldId id="332" r:id="rId6"/>
    <p:sldId id="329" r:id="rId7"/>
    <p:sldId id="310" r:id="rId8"/>
    <p:sldId id="311" r:id="rId9"/>
    <p:sldId id="322" r:id="rId10"/>
    <p:sldId id="312" r:id="rId11"/>
    <p:sldId id="323" r:id="rId12"/>
    <p:sldId id="316" r:id="rId13"/>
    <p:sldId id="314" r:id="rId14"/>
    <p:sldId id="317" r:id="rId15"/>
    <p:sldId id="320" r:id="rId16"/>
    <p:sldId id="324" r:id="rId17"/>
    <p:sldId id="325" r:id="rId18"/>
    <p:sldId id="319" r:id="rId19"/>
    <p:sldId id="318" r:id="rId20"/>
    <p:sldId id="326" r:id="rId21"/>
    <p:sldId id="321" r:id="rId22"/>
    <p:sldId id="352" r:id="rId23"/>
    <p:sldId id="353" r:id="rId24"/>
    <p:sldId id="330" r:id="rId25"/>
    <p:sldId id="358" r:id="rId26"/>
    <p:sldId id="331" r:id="rId27"/>
    <p:sldId id="359" r:id="rId28"/>
    <p:sldId id="360" r:id="rId29"/>
    <p:sldId id="362" r:id="rId30"/>
    <p:sldId id="363" r:id="rId31"/>
    <p:sldId id="364" r:id="rId32"/>
    <p:sldId id="365" r:id="rId33"/>
    <p:sldId id="361" r:id="rId34"/>
    <p:sldId id="366" r:id="rId35"/>
    <p:sldId id="367" r:id="rId36"/>
    <p:sldId id="368" r:id="rId37"/>
    <p:sldId id="370" r:id="rId38"/>
    <p:sldId id="371" r:id="rId39"/>
    <p:sldId id="307" r:id="rId4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24.11.2021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24.11.2021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24.11.2021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24.11.2021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24.11.2021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24.11.2021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24.11.2021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24.11.2021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24.11.2021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24.11.2021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24.11.2021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24.11.2021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24.11.2021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24.11.2021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Git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редактор для Git, по дефолту выбран  текстовый редактор, можно выбрать любой другой нажав на галочку.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Next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8E870-CC19-4326-81AE-506971F2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55" y="2138323"/>
            <a:ext cx="5482137" cy="42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ветку, с которой будет начинаться работа.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69284-9D77-4A1E-8A12-60D7F635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4" y="2061706"/>
            <a:ext cx="5387331" cy="41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30837"/>
            <a:ext cx="1108841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способ использования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from Git Bash only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только командную строку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from the command line and also from 3rd-party software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из командной строки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and optional Unix tools from the Command Prompt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утилиты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командной строки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 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B82352-2533-4F41-AE16-EE95428B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54" y="2785328"/>
            <a:ext cx="471829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Выберем библиотеку, которая будет использоваться при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соединении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OpenSSL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сервера проверяются с помощью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ca-bundle.crt.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Windows Secure Channel library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сертификатов сервера  библиотеками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90F7AF-0492-4B1C-A95C-D3AEE9B0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03" y="2749758"/>
            <a:ext cx="4730993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как будут обрабатываться окончания строк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выбора жмем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первым вариантом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Git изменит все окончания строк в ваших файлах с Windows-стиля (\ r \ n) на Unix-стиль (\ r) непосредственно перед фиксацией в Вашем репозитории. Когда Git извлекает файлы из Вашего репозитория, он меняет все окончания строк с Unix-стиля (\ r) на Windows-стиль (\ r \ n).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 вторым вариантом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Git изменит все окончания строк В ваших файлах с Windows-стиля (\ r \ n) на Unix-стиль (\ r) непосредственно перед фиксацией в вашем репозитории; однако, когда Git извлекает файлы из вашего репозитория, он не меняет окончания строк.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последним вариантом 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не будет изменять окончание строк при фиксации или извлечении.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D2236-6B81-49E8-889B-B15DE97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4" y="2760747"/>
            <a:ext cx="4737343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эмулятора терминала по умолчанию для Git Bash.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MinTTY - терминал Unix, выбираем если Вы знакомы с командной строкой Linux.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Windows default console window - использовать окно консоли Windows по умолчанию.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Если Вы не планируете использовать Git Bash, Вы можете проигнорировать этот пункт  и перейти к следующему шагу установки.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EF897D-E539-4312-BCA4-FAA75778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9" y="2765128"/>
            <a:ext cx="4711942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A7F3E6-771C-47B2-8E20-B813388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24" y="1514083"/>
            <a:ext cx="5725152" cy="4392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E8772-9F9A-4DF2-9E64-075A787AE357}"/>
              </a:ext>
            </a:extLst>
          </p:cNvPr>
          <p:cNvSpPr txBox="1"/>
          <p:nvPr/>
        </p:nvSpPr>
        <p:spPr>
          <a:xfrm>
            <a:off x="551793" y="683086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что будет происходить при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EF8217-5D65-4D6B-9F15-73D8E156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35" y="1514083"/>
            <a:ext cx="5851730" cy="447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5A505-AC1D-41D8-96F8-B68331F8A764}"/>
              </a:ext>
            </a:extLst>
          </p:cNvPr>
          <p:cNvSpPr txBox="1"/>
          <p:nvPr/>
        </p:nvSpPr>
        <p:spPr>
          <a:xfrm>
            <a:off x="551793" y="683086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помощника по учётным данным.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6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дополнительного функционала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file system caching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файлов.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symbolic links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поддерживать символические ссылки.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FF32D9-C17C-4DE2-B591-E49ABF5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71" y="2380426"/>
            <a:ext cx="5138258" cy="39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экспериментальных вариантов, которые  находятся в разработке. Если Вы не очень хорошо знакомы с этими параметрами, лучше оставить их без отметок. Нажмите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и Git начнет установку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F43BC-FCD2-4F66-A1D5-53EE529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56" y="1894013"/>
            <a:ext cx="5607487" cy="43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65C979-0A10-414E-B0DD-62CBE1C77D96}"/>
              </a:ext>
            </a:extLst>
          </p:cNvPr>
          <p:cNvSpPr txBox="1"/>
          <p:nvPr/>
        </p:nvSpPr>
        <p:spPr>
          <a:xfrm>
            <a:off x="546538" y="735724"/>
            <a:ext cx="110253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очень популярная система контроля версий и совместной разработки проектов с открытым исходным кодом. С помощью Git вы можете отслеживать изменения в исходном коде своих проектов, возвращать предыдущие версии в случае критических ошибок, а также делиться своим кодом со всеми желающими и принимать от них исправления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BC758B-077D-48DD-AD09-2735BD31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47" y="3042745"/>
            <a:ext cx="5118334" cy="30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3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F73FB2-1C97-4595-AF8D-692C09A2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22" y="1708384"/>
            <a:ext cx="5351553" cy="4124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20476-CAE0-4434-A8B9-7B6E2E71DA5F}"/>
              </a:ext>
            </a:extLst>
          </p:cNvPr>
          <p:cNvSpPr txBox="1"/>
          <p:nvPr/>
        </p:nvSpPr>
        <p:spPr>
          <a:xfrm>
            <a:off x="551792" y="725214"/>
            <a:ext cx="1108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Подождём пока пройдёт 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40687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2" y="735724"/>
            <a:ext cx="1108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шаг - жмем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завершить установку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39A500-5EB6-4C08-95B3-0108B3C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49" y="1383769"/>
            <a:ext cx="6447701" cy="49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44755-938E-4AC2-9A18-37FF7FA6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удаленными репозиториями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0FA4-5597-451D-BC8A-5A588C914E9B}"/>
              </a:ext>
            </a:extLst>
          </p:cNvPr>
          <p:cNvSpPr txBox="1"/>
          <p:nvPr/>
        </p:nvSpPr>
        <p:spPr>
          <a:xfrm>
            <a:off x="1066800" y="1691028"/>
            <a:ext cx="1059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шаг — разобраться еще с несколькими командами, которые нужны для работы с удаленным репозиторием.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по ссылке:</a:t>
            </a:r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to GitHub · GitHub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Зарегистрируйтесь и войдите в свой аккаунт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420541-FDAC-4C67-A913-BB90D14D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0" y="3771009"/>
            <a:ext cx="6033589" cy="212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828D3-3AE5-4AF8-8BAE-3FEB725387DD}"/>
              </a:ext>
            </a:extLst>
          </p:cNvPr>
          <p:cNvSpPr txBox="1"/>
          <p:nvPr/>
        </p:nvSpPr>
        <p:spPr>
          <a:xfrm>
            <a:off x="7336873" y="4234089"/>
            <a:ext cx="388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будет список Ваших репозиториев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создать новый</a:t>
            </a:r>
          </a:p>
        </p:txBody>
      </p:sp>
    </p:spTree>
    <p:extLst>
      <p:ext uri="{BB962C8B-B14F-4D97-AF65-F5344CB8AC3E}">
        <p14:creationId xmlns:p14="http://schemas.microsoft.com/office/powerpoint/2010/main" val="173994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E9DBB-4E34-4EF3-9E12-4095BB24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3" y="555477"/>
            <a:ext cx="7493385" cy="5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5A25-4B7D-49A6-9FBF-8DA210AA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172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интерфейс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A376-188F-4622-B3F1-C8AB66E4F635}"/>
              </a:ext>
            </a:extLst>
          </p:cNvPr>
          <p:cNvSpPr txBox="1"/>
          <p:nvPr/>
        </p:nvSpPr>
        <p:spPr>
          <a:xfrm>
            <a:off x="751490" y="1493908"/>
            <a:ext cx="10689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уществуют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дополнительные программы для облегчения использования Git. Некоторые текстовые редакторы или полноценные среды разработки уже включают в себя вспомогательный интерфейс для работы с ним.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существуют и отдельные программы по работе с Git.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распространённые: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0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5A25-4B7D-49A6-9FBF-8DA210AA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560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A376-188F-4622-B3F1-C8AB66E4F635}"/>
              </a:ext>
            </a:extLst>
          </p:cNvPr>
          <p:cNvSpPr txBox="1"/>
          <p:nvPr/>
        </p:nvSpPr>
        <p:spPr>
          <a:xfrm>
            <a:off x="572814" y="1107678"/>
            <a:ext cx="1134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Открываем наш проект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переходим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-&gt; Settings -&gt; Version Control -&gt; GitHub -&gt; Add Account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76122-202F-4815-B81C-62A9EB7F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92" y="1954440"/>
            <a:ext cx="7550215" cy="44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E8F139-548B-4547-8A41-2C07BDE7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88" y="2026443"/>
            <a:ext cx="8160824" cy="3491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282262" y="819807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авторизоваться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156138" y="714703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авторизоваться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088E9C-8D5D-4BB3-8589-AEE88C66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14" y="1447116"/>
            <a:ext cx="4489571" cy="46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5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471447" y="638175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Заходим в проект и видим, что появился Ваш аккаунт: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888A1-87FD-41ED-90DA-2FA7C24D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95" y="1771902"/>
            <a:ext cx="8407007" cy="36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41434" y="638175"/>
            <a:ext cx="1142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8" y="1535545"/>
            <a:ext cx="9238236" cy="36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65C979-0A10-414E-B0DD-62CBE1C77D96}"/>
              </a:ext>
            </a:extLst>
          </p:cNvPr>
          <p:cNvSpPr txBox="1"/>
          <p:nvPr/>
        </p:nvSpPr>
        <p:spPr>
          <a:xfrm>
            <a:off x="583324" y="520117"/>
            <a:ext cx="110253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вы можете откатить свой проект до более старой версии, сравнивать, анализировать или сливать свои изменения в репозиторий.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хранилище вашего кода и историю его изменений. Git работает локально и все ваши репозитории хранятся в определенных папках на жестком диске.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работать не только с локальный репозиторием, но с удаленным.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отработки нужных команд можно воспользоваться только локальным репозиторием. Он хранит всю информацию только локально в проекте в папке 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говорить об удаленном, то вся информация хранится где-то на удаленном сервере: локально хранится только копия проекта, изменения которой можно запушить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удаленный репозиторий. Обычно для этого используют три сервиса: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7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68136" y="424183"/>
            <a:ext cx="11424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выбираем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4" y="1457414"/>
            <a:ext cx="7525227" cy="29442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E8BACF-5A79-4CD1-995D-83C55E63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4480835"/>
            <a:ext cx="6362962" cy="1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8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68136" y="424183"/>
            <a:ext cx="11424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выбираем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4" y="1457414"/>
            <a:ext cx="7525227" cy="29442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E8BACF-5A79-4CD1-995D-83C55E63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4480835"/>
            <a:ext cx="6362962" cy="1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1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399392" y="554092"/>
            <a:ext cx="1139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вкладке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into Version Control -&gt; Share Project on 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888CBF-817D-487D-A521-21F4D48E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82" y="1177614"/>
            <a:ext cx="5838433" cy="47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5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399392" y="554092"/>
            <a:ext cx="11393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мы загрузили наш проект уже через консоль, нам пришло сообщение, что он там есть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либо создать для него новый удалённый репозиторий, либо выйти и оставить в этом.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до этого вы ещё не загружали проект, то появится окно, как на второй картинке, с предложением создать репозиторий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нажмём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3E1C84-2EA5-45A0-BFD0-8E3ECC67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4" y="3829890"/>
            <a:ext cx="4444381" cy="18758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D0E740-35D5-4AE8-A878-A729B731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964" y="2816772"/>
            <a:ext cx="3924100" cy="3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3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8DE85A-A4BD-416D-A65D-A40D5932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8" y="2350488"/>
            <a:ext cx="9727424" cy="403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03738" y="603270"/>
            <a:ext cx="10184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создадим новый файл 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нам сразу придёт сообщение с предложением добавить его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Файлы, которые не добавлены будут всегда красного цвета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7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03738" y="603270"/>
            <a:ext cx="10184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правом верхнем углу мы видим, что появились кнопки управления гитом: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проект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коммит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Отправить проект на удалённый репозиторий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22755-6E41-4A11-934A-CC0E823F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40" y="3269800"/>
            <a:ext cx="8370319" cy="2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66799" y="655821"/>
            <a:ext cx="47033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Сделаем коммит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нажимаем соответствующую кнопку и у нас появится слева панель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указаны файлы, которые были изменены, но не добавлены в коммит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Пишем название нашего коммита и нажимаем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96964-E6A1-4BB4-BCA8-EF1C8811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335351"/>
            <a:ext cx="4451233" cy="41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08E80B-1CE6-41BE-A565-934146CE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03" y="1955016"/>
            <a:ext cx="6687571" cy="4361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FDDA3-DBCB-45CD-A606-DF916F725D28}"/>
              </a:ext>
            </a:extLst>
          </p:cNvPr>
          <p:cNvSpPr txBox="1"/>
          <p:nvPr/>
        </p:nvSpPr>
        <p:spPr>
          <a:xfrm>
            <a:off x="578069" y="651641"/>
            <a:ext cx="1075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отправим коммит на удаленный репозиторий. Для этого нажимаем клавишу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окне, которое появилось, выбираем наш коммит и нажимаем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3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FDDA3-DBCB-45CD-A606-DF916F725D28}"/>
              </a:ext>
            </a:extLst>
          </p:cNvPr>
          <p:cNvSpPr txBox="1"/>
          <p:nvPr/>
        </p:nvSpPr>
        <p:spPr>
          <a:xfrm>
            <a:off x="578069" y="651641"/>
            <a:ext cx="10752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на сайт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обновим страницу с нашим репозиторием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картинке мы видим, что наш коммит добавлен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минуты 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DF01A3-8996-4F63-9300-86939944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5" y="2125976"/>
            <a:ext cx="10096750" cy="31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4" y="153139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756423" y="1286868"/>
            <a:ext cx="10612243" cy="494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Создайте новый проект. С помощь консоли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создайте локальный репозиторий. В локальном репозитории добавьте новый текстовый файл. Затем создайте новую ветку и измените в ней текстовый файл.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чего соедините ветки.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Локальный репозиторий опубликуйте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Оформление: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Делаете скриншоты своих действий в командной строке,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вставляете их в текстовый документ с комментарием, 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ссылку на удалённый репозиторий.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 называете своим именем и группой, затем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высылаете мне в личное сообщение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23" y="3134209"/>
            <a:ext cx="423035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9990-2E49-481D-8A4D-BE343BD0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1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в Гит</a:t>
            </a:r>
            <a:br>
              <a:rPr lang="ru-RU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E632-5A68-4BBA-A453-FBE493CBD7F1}"/>
              </a:ext>
            </a:extLst>
          </p:cNvPr>
          <p:cNvSpPr txBox="1"/>
          <p:nvPr/>
        </p:nvSpPr>
        <p:spPr>
          <a:xfrm>
            <a:off x="725214" y="1439916"/>
            <a:ext cx="10741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Гита есть несколько состояний, которые нужно понять и запомнить: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неотслеживаемое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измененное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подготовленное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закомиченное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понимать?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состояния, в которых находятся файлы из нашего кода. То есть, их жизненный путь обычно выглядит так: Файл, который создан и не добавлен в репозиторий, будет в состоянии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изменения в файлах, которые уже добавлены в гит репозиторий — находятся в состоянии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тех файлов, которые мы изменили, выбираем только те (или все), которые нужны нам (например, скомпилированные классы нам не нужны), и эти классы с изменениями попадают в состояние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заготовленных файлов из состояния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создается коммит и переходит уже в гит репозиторий. После этого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состояние — пустое. А вот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еще может что-то содержать.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7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F428A-29AF-4926-BF98-9C415936B5FD}"/>
              </a:ext>
            </a:extLst>
          </p:cNvPr>
          <p:cNvSpPr txBox="1"/>
          <p:nvPr/>
        </p:nvSpPr>
        <p:spPr>
          <a:xfrm>
            <a:off x="714703" y="662152"/>
            <a:ext cx="106154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основной объект в управлении контроля версий. Он содержит все изменения за время этого коммита. Коммиты связаны между с собой как односвязный список.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именно: Есть первый коммит. Когда создается второй коммит, то он (второй) знает, что идет после первого. И таким образом можно отследить информацию.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 коммита есть еще своя информация, так называемые метаданные: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уникальный идентификатор коммита, по которому можно его найти;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автора коммита, который создал его;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создания коммита;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комментарий, который описывает, что было сделано во время этого коммита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указатель какого-то коммита. 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коммит знает, какой коммит был до него, когда ветка указывает на какой-то коммит, к ней относятся и все те предыдущие. Исходя из этого можно сказать, что веток, указывающих на один и тот же коммит, может быть сколько угодно много. Работа происходит в ветках, поэтому когда создается новый коммит, ветка переносит свой указатель на более новый коммит.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7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C4FA-8BDA-4F31-824B-9E92E6B3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6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 с Git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65B9C-A1A2-46A7-BB0C-45D3E3D9F7B8}"/>
              </a:ext>
            </a:extLst>
          </p:cNvPr>
          <p:cNvSpPr txBox="1"/>
          <p:nvPr/>
        </p:nvSpPr>
        <p:spPr>
          <a:xfrm>
            <a:off x="861848" y="1481958"/>
            <a:ext cx="10468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стоит после каждого изменения файла делать commit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их создают, когда: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новый функционал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новый блок на верстке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Исправлены ошибки по коду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завершили рабочий день и хотите сохранить код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поможет держать вашу ветки в чистоте и порядке. Тем самым, вы будете видеть историю изменений по каждому нововведению в вашем проекте, а не по каждому файлу</a:t>
            </a:r>
          </a:p>
        </p:txBody>
      </p:sp>
    </p:spTree>
    <p:extLst>
      <p:ext uri="{BB962C8B-B14F-4D97-AF65-F5344CB8AC3E}">
        <p14:creationId xmlns:p14="http://schemas.microsoft.com/office/powerpoint/2010/main" val="418574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6C6AA-FE17-457C-9222-8D1F465A973F}"/>
              </a:ext>
            </a:extLst>
          </p:cNvPr>
          <p:cNvSpPr txBox="1"/>
          <p:nvPr/>
        </p:nvSpPr>
        <p:spPr>
          <a:xfrm>
            <a:off x="609600" y="484411"/>
            <a:ext cx="107415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интерфейс для работы с Git-ом является консоль/терминал. Это не совсем удобно, поэтому существуют дополнительные программы с графическим интерфейсом (кнопками, графиками и т.д.)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для начала, все же установим сам Git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по ссылке и скачиваем нужную нам версию:</a:t>
            </a:r>
          </a:p>
          <a:p>
            <a:r>
              <a:rPr lang="en-US" sz="2200" b="1" dirty="0">
                <a:hlinkClick r:id="rId2"/>
              </a:rPr>
              <a:t>Git - Downloading Package (git-scm.com)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706F70-B3AF-4C95-8061-FA7923A9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05" y="2946624"/>
            <a:ext cx="5662190" cy="34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скачанный установочный файл, читаем лицензию и жмем Next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E4DFAA-AD10-4136-B79C-4C86D239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88" y="1714734"/>
            <a:ext cx="5754471" cy="4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444062" y="477890"/>
            <a:ext cx="11303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компоненты, какие хотим установить. Для добавления ярлыка на рабочий стол, напротив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ставим галочку. В нашем случае мы выбрали компоненты, которые указанные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по-умолчанию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C1386F-D5D3-4E14-8A58-B453A5F0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68" y="2388696"/>
            <a:ext cx="5195064" cy="39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5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9110</TotalTime>
  <Words>1571</Words>
  <Application>Microsoft Office PowerPoint</Application>
  <PresentationFormat>Широкоэкранный</PresentationFormat>
  <Paragraphs>160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Garamond</vt:lpstr>
      <vt:lpstr>Times New Roman</vt:lpstr>
      <vt:lpstr>Wingdings</vt:lpstr>
      <vt:lpstr>СавонVTI</vt:lpstr>
      <vt:lpstr>Git</vt:lpstr>
      <vt:lpstr>Презентация PowerPoint</vt:lpstr>
      <vt:lpstr>Презентация PowerPoint</vt:lpstr>
      <vt:lpstr>Состояния в Гит </vt:lpstr>
      <vt:lpstr>Презентация PowerPoint</vt:lpstr>
      <vt:lpstr>Процесс работы с Git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с удаленными репозиториями </vt:lpstr>
      <vt:lpstr>Презентация PowerPoint</vt:lpstr>
      <vt:lpstr>Визуальный интерфейс </vt:lpstr>
      <vt:lpstr>Git в Pycharm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</dc:title>
  <dc:creator>Яна Шавель</dc:creator>
  <cp:lastModifiedBy>yana.shavel@gmail.com</cp:lastModifiedBy>
  <cp:revision>86</cp:revision>
  <dcterms:created xsi:type="dcterms:W3CDTF">2021-03-29T09:03:33Z</dcterms:created>
  <dcterms:modified xsi:type="dcterms:W3CDTF">2021-11-24T17:53:29Z</dcterms:modified>
</cp:coreProperties>
</file>