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73" r:id="rId5"/>
  </p:sldMasterIdLst>
  <p:notesMasterIdLst>
    <p:notesMasterId r:id="rId6"/>
  </p:notesMasterIdLst>
  <p:handoutMasterIdLst>
    <p:handoutMasterId r:id="rId7"/>
  </p:handoutMasterIdLst>
  <p:sldIdLst>
    <p:sldId id="257" r:id="rId8"/>
    <p:sldId id="264" r:id="rId9"/>
    <p:sldId id="339" r:id="rId10"/>
    <p:sldId id="319" r:id="rId11"/>
    <p:sldId id="321" r:id="rId12"/>
    <p:sldId id="341" r:id="rId13"/>
    <p:sldId id="342" r:id="rId14"/>
    <p:sldId id="36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2" r:id="rId28"/>
    <p:sldId id="363" r:id="rId29"/>
    <p:sldId id="364" r:id="rId30"/>
    <p:sldId id="365" r:id="rId31"/>
    <p:sldId id="366" r:id="rId32"/>
    <p:sldId id="367" r:id="rId33"/>
    <p:sldId id="369" r:id="rId34"/>
    <p:sldId id="370" r:id="rId35"/>
    <p:sldId id="307" r:id="rId36"/>
  </p:sldIdLst>
  <p:sldSz cx="12192000" cy="6858000"/>
  <p:notesSz cx="6858000" cy="9144000"/>
  <p:defaultTextStyle>
    <a:lvl1pPr marL="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23874606" val="976" revOS="4"/>
      <pr:smFileRevision xmlns:pr="smNativeData" dt="1623874606" val="0"/>
      <pr:guideOptions xmlns:pr="smNativeData" dt="1623874606"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66" d="100"/>
          <a:sy n="66" d="100"/>
        </p:scale>
        <p:origin x="375" y="484"/>
      </p:cViewPr>
    </p:cSldViewPr>
  </p:slideViewPr>
  <p:outlineViewPr>
    <p:cViewPr>
      <p:scale>
        <a:sx n="33" d="100"/>
        <a:sy n="33" d="100"/>
      </p:scale>
      <p:origin x="0" y="0"/>
    </p:cViewPr>
  </p:outlineViewPr>
  <p:sorterViewPr>
    <p:cViewPr>
      <p:scale>
        <a:sx n="14" d="100"/>
        <a:sy n="14" d="100"/>
      </p:scale>
      <p:origin x="0" y="0"/>
    </p:cViewPr>
  </p:sorterViewPr>
  <p:notesViewPr>
    <p:cSldViewPr snapToGrid="0">
      <p:cViewPr>
        <p:scale>
          <a:sx n="66" d="100"/>
          <a:sy n="66" d="100"/>
        </p:scale>
        <p:origin x="375" y="48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wx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sz="quarter"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2CD66D8C-C2C1-839B-8F6E-34CE23207961}" type="datetime1">
              <a:t>16.06.2021</a:t>
            </a:fld>
          </a:p>
        </p:txBody>
      </p:sp>
      <p:sp>
        <p:nvSpPr>
          <p:cNvPr id="4" name="Нижний колонтитул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AAAAAA="/>
              </a:ext>
            </a:extLst>
          </p:cNvSpPr>
          <p:nvPr>
            <p:ph type="ftr" sz="quarter" idx="2"/>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5" name="Номер слайда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AAAAAA="/>
              </a:ext>
            </a:extLst>
          </p:cNvSpPr>
          <p:nvPr>
            <p:ph type="sldNum" sz="quarter" idx="3"/>
          </p:nvPr>
        </p:nvSpPr>
        <p:spPr>
          <a:xfrm>
            <a:off x="3884930" y="8685530"/>
            <a:ext cx="2971800" cy="458470"/>
          </a:xfrm>
          <a:prstGeom prst="rect">
            <a:avLst/>
          </a:prstGeom>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2CD62586-C8C1-83D3-8F6E-3E866B20796B}" type="slidenum">
              <a:t>‹#›</a:t>
            </a:fld>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2CD6751B-55C1-8383-8F6E-A3D63B2079F6}" type="datetime1">
              <a:t>16.06.2021</a:t>
            </a:fld>
          </a:p>
        </p:txBody>
      </p:sp>
      <p:sp>
        <p:nvSpPr>
          <p:cNvPr id="4" name="Образ слайда 3"/>
          <p:cNvSpPr>
            <a:spLocks noGrp="1" noChangeArrowheads="1"/>
            <a:extLst>
              <a:ext uri="smNativeData">
                <pr:smNativeData xmlns:pr="smNativeData" val="SMDATA_13_LlzKYB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ru-ru"/>
            </a:pPr>
            <a:endParaRPr lang="en-us"/>
          </a:p>
        </p:txBody>
      </p:sp>
      <p:sp>
        <p:nvSpPr>
          <p:cNvPr id="5" name="Заметки 4"/>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endParaRPr lang="en-us"/>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Нижний колонтитул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7" name="Номер слайда 6"/>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2CD60A21-6FC1-83FC-8F6E-99A9442079CC}"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1pPr>
    <a:lvl2pPr marL="4572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2pPr>
    <a:lvl3pPr marL="9144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3pPr>
    <a:lvl4pPr marL="13716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4pPr>
    <a:lvl5pPr marL="18288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5pPr>
    <a:lvl6pPr marL="22860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6pPr>
    <a:lvl7pPr marL="27432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7pPr>
    <a:lvl8pPr marL="32004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8pPr>
    <a:lvl9pPr marL="36576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reserve="1">
  <p:cSld name="Титульный слайд">
    <p:spTree>
      <p:nvGrpSpPr>
        <p:cNvPr id="1" name=""/>
        <p:cNvGrpSpPr/>
        <p:nvPr/>
      </p:nvGrpSpPr>
      <p:grpSpPr>
        <a:xfrm>
          <a:off x="0" y="0"/>
          <a:ext cx="0" cy="0"/>
          <a:chOff x="0" y="0"/>
          <a:chExt cx="0" cy="0"/>
        </a:xfrm>
      </p:grpSpPr>
      <p:sp>
        <p:nvSpPr>
          <p:cNvPr id="2" name="Прямоугольник 4"/>
          <p:cNvSpPr>
            <a:extLst>
              <a:ext uri="smNativeData">
                <pr:smNativeData xmlns:pr="smNativeData" val="SMDATA_13_LlzKYB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BQUEY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9"/>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10"/>
          <p:cNvSpPr>
            <a:extLst>
              <a:ext uri="smNativeData">
                <pr:smNativeData xmlns:pr="smNativeData" val="SMDATA_13_LlzKYB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BQUEY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14"/>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AAAAAV5A/D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QWsvAH9/fwBQUEYDzMzMAMDA/wB/f38AAAAAAAAAAAAAAAAAAAAAAAAAAAAhAAAAGAAAABQAAACYHwAAzAcAAGgrAABMDAAAEAAAACYAAAAIAAAA//////////8="/>
              </a:ext>
            </a:extLst>
          </p:cNvSpPr>
          <p:nvPr/>
        </p:nvSpPr>
        <p:spPr>
          <a:xfrm>
            <a:off x="5135880" y="1267460"/>
            <a:ext cx="1920240" cy="731520"/>
          </a:xfrm>
          <a:prstGeom prst="rect">
            <a:avLst/>
          </a:prstGeom>
          <a:solidFill>
            <a:schemeClr val="accent1"/>
          </a:solidFill>
          <a:ln>
            <a:noFill/>
          </a:ln>
          <a:effectLst/>
        </p:spPr>
      </p:sp>
      <p:grpSp>
        <p:nvGrpSpPr>
          <p:cNvPr id="6" name="Группа 6"/>
          <p:cNvGrpSpPr>
            <a:extLst>
              <a:ext uri="smNativeData">
                <pr:smNativeData xmlns:pr="smNativeData" val="SMDATA_7_LlzKYB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9" name="Прямая соединительная линия 16"/>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7"/>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HNoIHY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7" name="Прямая соединительная линия 18"/>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I+PGE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0"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w0AAPpAAADNHAAAEAAAACYAAAAIAAAAMaAAAAAAAAA="/>
              </a:ext>
            </a:extLst>
          </p:cNvSpPr>
          <p:nvPr>
            <p:ph type="ctrTitle"/>
          </p:nvPr>
        </p:nvSpPr>
        <p:spPr>
          <a:xfrm>
            <a:off x="1629410" y="2244725"/>
            <a:ext cx="8933180" cy="2437130"/>
          </a:xfrm>
        </p:spPr>
        <p:txBody>
          <a:bodyPr vert="horz" wrap="square" lIns="91440" tIns="45720" rIns="91440" bIns="45720" numCol="1" spcCol="215900" anchor="ctr">
            <a:prstTxWarp prst="textNoShape">
              <a:avLst/>
            </a:prstTxWarp>
          </a:bodyPr>
          <a:lstStyle>
            <a:lvl1pPr algn="ctr">
              <a:lnSpc>
                <a:spcPct val="83000"/>
              </a:lnSpc>
              <a:defRPr lang="ru-ru" sz="6800" b="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sp>
        <p:nvSpPr>
          <p:cNvPr id="11" name="Подзаголовок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P9AAACdHwAAEAAAACYAAAAIAAAAAaAAAAAAAAA="/>
              </a:ext>
            </a:extLst>
          </p:cNvSpPr>
          <p:nvPr>
            <p:ph type="subTitle" idx="1"/>
          </p:nvPr>
        </p:nvSpPr>
        <p:spPr>
          <a:xfrm>
            <a:off x="1629410" y="4681855"/>
            <a:ext cx="8936355" cy="457200"/>
          </a:xfrm>
        </p:spPr>
        <p:txBody>
          <a:bodyPr vert="horz" wrap="square" lIns="91440" tIns="45720" rIns="91440" bIns="45720" numCol="1" spcCol="215900" anchor="t">
            <a:prstTxWarp prst="textNoShape">
              <a:avLst/>
            </a:prstTxWarp>
          </a:bodyPr>
          <a:lstStyle>
            <a:lvl1pPr marL="0" indent="0" algn="ctr">
              <a:spcBef>
                <a:spcPts val="0"/>
              </a:spcBef>
              <a:buNone/>
              <a:defRPr sz="1800" spc="16" baseline="0" noProof="1">
                <a:solidFill>
                  <a:srgbClr val="0C0C0C"/>
                </a:solidFill>
              </a:defRPr>
            </a:lvl1pPr>
            <a:lvl2pPr marL="457200" indent="0" algn="ctr">
              <a:buNone/>
              <a:defRPr sz="1600" noProof="1"/>
            </a:lvl2pPr>
            <a:lvl3pPr marL="914400" indent="0" algn="ctr">
              <a:buNone/>
              <a:defRPr sz="1600" noProof="1"/>
            </a:lvl3pPr>
            <a:lvl4pPr marL="1371600" indent="0" algn="ctr">
              <a:buNone/>
              <a:defRPr sz="1600" noProof="1"/>
            </a:lvl4pPr>
            <a:lvl5pPr marL="1828800" indent="0" algn="ctr">
              <a:buNone/>
              <a:defRPr sz="1600" noProof="1"/>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a:defRPr noProof="1"/>
            </a:pPr>
            <a:r>
              <a:t>Образец подзаголовка</a:t>
            </a:r>
            <a:endParaRPr lang="en-us"/>
          </a:p>
        </p:txBody>
      </p:sp>
      <p:sp>
        <p:nvSpPr>
          <p:cNvPr id="12" name="Дата 19"/>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QAgAAEgqAAA9CwAAEAAAACYAAAAIAAAAAYAAAAAAAAA="/>
              </a:ext>
            </a:extLst>
          </p:cNvSpPr>
          <p:nvPr>
            <p:ph type="dt" sz="half" idx="10"/>
          </p:nvPr>
        </p:nvSpPr>
        <p:spPr>
          <a:xfrm>
            <a:off x="5318760" y="1341120"/>
            <a:ext cx="1554480" cy="485775"/>
          </a:xfrm>
        </p:spPr>
        <p:txBody>
          <a:bodyPr/>
          <a:lstStyle>
            <a:lvl1pPr algn="ctr">
              <a:defRPr lang="ru-ru" sz="1300"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4173-3DC1-83B7-8F6E-CBE20F20799E}" type="datetime1">
              <a:rPr lang="ru-ru"/>
              <a:t>16.06.2021</a:t>
            </a:fld>
          </a:p>
        </p:txBody>
      </p:sp>
      <p:sp>
        <p:nvSpPr>
          <p:cNvPr id="13" name="Нижний колонтитул 20"/>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EYtAABBIQAAEAAAACYAAAAIAAAAAYAAAAAAAAA="/>
              </a:ext>
            </a:extLst>
          </p:cNvSpPr>
          <p:nvPr>
            <p:ph type="ftr" sz="quarter" idx="11"/>
          </p:nvPr>
        </p:nvSpPr>
        <p:spPr>
          <a:xfrm>
            <a:off x="1629410" y="5177155"/>
            <a:ext cx="5730240"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21"/>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NAAA2R8AAPpAAABBIQAAEAAAACYAAAAIAAAAAYAAAAAAAAA="/>
              </a:ext>
            </a:extLst>
          </p:cNvSpPr>
          <p:nvPr>
            <p:ph type="sldNum" sz="quarter" idx="12"/>
          </p:nvPr>
        </p:nvSpPr>
        <p:spPr>
          <a:xfrm>
            <a:off x="8606790" y="5177155"/>
            <a:ext cx="195580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1F0B-45C1-83E9-8F6E-B3BC512079E6}"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LlzKYB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gAAAAAAAAA="/>
              </a:ext>
            </a:extLst>
          </p:cNvSpPr>
          <p:nvPr>
            <p:ph idx="1"/>
          </p:nvPr>
        </p:nvSpPr>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6C71-3FC1-839A-8F6E-C9CF2220799C}" type="datetime1">
              <a:rPr lang="ru-ru"/>
              <a:t>16.06.2021</a:t>
            </a:fld>
          </a:p>
        </p:txBody>
      </p:sp>
      <p:sp>
        <p:nvSpPr>
          <p:cNvPr id="5" name="Нижний колонтитул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5D0B-45C1-83AB-8F6E-B3FE132079E6}"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noChangeArrowheads="1"/>
            <a:extLst>
              <a:ext uri="smNativeData">
                <pr:smNativeData xmlns:pr="smNativeData" val="SMDATA_13_LlzKYB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NwAAsAQAANhFAAAIJQAAEAAAACYAAAAIAAAAA4AAAAAAAAA="/>
              </a:ext>
            </a:extLst>
          </p:cNvSpPr>
          <p:nvPr>
            <p:ph type="title"/>
          </p:nvPr>
        </p:nvSpPr>
        <p:spPr>
          <a:xfrm>
            <a:off x="8991600" y="762000"/>
            <a:ext cx="2362200" cy="5257800"/>
          </a:xfrm>
        </p:spPr>
        <p:txBody>
          <a:bodyPr vert="vert" wrap="square" lIns="91440" tIns="45720" rIns="91440" bIns="45720" numCol="1" spcCol="215900" anchor="ctr">
            <a:prstTxWarp prst="textNoShape">
              <a:avLst/>
            </a:prstTxWarp>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LlzKYB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sAQAANg2AAAIJQAAEAAAACYAAAAIAAAAAwAAAAAAAAA="/>
              </a:ext>
            </a:extLst>
          </p:cNvSpPr>
          <p:nvPr>
            <p:ph idx="1"/>
          </p:nvPr>
        </p:nvSpPr>
        <p:spPr>
          <a:xfrm>
            <a:off x="838200" y="762000"/>
            <a:ext cx="8077200" cy="5257800"/>
          </a:xfrm>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2958-16C1-83DF-8F6E-E08A672079B5}" type="datetime1">
              <a:rPr lang="ru-ru"/>
              <a:t>16.06.2021</a:t>
            </a:fld>
          </a:p>
        </p:txBody>
      </p:sp>
      <p:sp>
        <p:nvSpPr>
          <p:cNvPr id="5" name="Нижний колонтитул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2449-07C1-83D2-8F6E-F1876A2079A4}"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AAAAAAAAAA="/>
              </a:ext>
            </a:extLst>
          </p:cNvSpPr>
          <p:nvPr>
            <p:ph idx="1"/>
          </p:nvPr>
        </p:nvSpPr>
        <p:spPr/>
        <p:txBody>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04F7-B9C1-83F2-8F6E-4FA74A20791A}" type="datetime1">
              <a:rPr lang="ru-ru"/>
              <a:t>16.06.2021</a:t>
            </a:fld>
          </a:p>
        </p:txBody>
      </p:sp>
      <p:sp>
        <p:nvSpPr>
          <p:cNvPr id="5" name="Нижний колонтитул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3235-7BC1-83C4-8F6E-8D917C2079D8}"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Заголовок раздела">
    <p:spTree>
      <p:nvGrpSpPr>
        <p:cNvPr id="1" name=""/>
        <p:cNvGrpSpPr/>
        <p:nvPr/>
      </p:nvGrpSpPr>
      <p:grpSpPr>
        <a:xfrm>
          <a:off x="0" y="0"/>
          <a:ext cx="0" cy="0"/>
          <a:chOff x="0" y="0"/>
          <a:chExt cx="0" cy="0"/>
        </a:xfrm>
      </p:grpSpPr>
      <p:sp>
        <p:nvSpPr>
          <p:cNvPr id="2" name="Прямоугольник 14"/>
          <p:cNvSpPr>
            <a:extLst>
              <a:ext uri="smNativeData">
                <pr:smNativeData xmlns:pr="smNativeData" val="SMDATA_13_LlzKYB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AAAAA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22"/>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23"/>
          <p:cNvSpPr>
            <a:extLst>
              <a:ext uri="smNativeData">
                <pr:smNativeData xmlns:pr="smNativeData" val="SMDATA_13_LlzKYB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Pz8/AH9/fwAAAAA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29"/>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AAAAA8D8rDf///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QWsvAH9/fwAAAAADzMzMAMDA/wB/f38AAAAAAAAAAAAAAAAAAAAAAAAAAAAhAAAAGAAAABQAAACYHwAAzAcAAGgrAABMDAAAEAAAACYAAAAIAAAA//////////8="/>
              </a:ext>
            </a:extLst>
          </p:cNvSpPr>
          <p:nvPr/>
        </p:nvSpPr>
        <p:spPr>
          <a:xfrm>
            <a:off x="5135880" y="1267460"/>
            <a:ext cx="1920240" cy="731520"/>
          </a:xfrm>
          <a:prstGeom prst="rect">
            <a:avLst/>
          </a:prstGeom>
          <a:solidFill>
            <a:schemeClr val="accent2"/>
          </a:solidFill>
          <a:ln>
            <a:noFill/>
          </a:ln>
          <a:effectLst/>
        </p:spPr>
      </p:sp>
      <p:sp>
        <p:nvSpPr>
          <p:cNvPr id="6"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w0AAPpAAADNHAAAEAAAACYAAAAIAAAAAaAAAAAAAAA="/>
              </a:ext>
            </a:extLst>
          </p:cNvSpPr>
          <p:nvPr>
            <p:ph type="title"/>
          </p:nvPr>
        </p:nvSpPr>
        <p:spPr>
          <a:xfrm>
            <a:off x="1629410" y="2275205"/>
            <a:ext cx="8933180" cy="2406650"/>
          </a:xfrm>
        </p:spPr>
        <p:txBody>
          <a:bodyPr vert="horz" wrap="square" lIns="91440" tIns="45720" rIns="91440" bIns="45720" numCol="1" spcCol="215900" anchor="ctr">
            <a:prstTxWarp prst="textNoShape">
              <a:avLst/>
            </a:prstTxWarp>
          </a:bodyPr>
          <a:lstStyle>
            <a:lvl1pPr algn="ctr">
              <a:lnSpc>
                <a:spcPct val="83000"/>
              </a:lnSpc>
              <a:defRPr lang="ru-ru" sz="680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grpSp>
        <p:nvGrpSpPr>
          <p:cNvPr id="7" name="Группа 15"/>
          <p:cNvGrpSpPr>
            <a:extLst>
              <a:ext uri="smNativeData">
                <pr:smNativeData xmlns:pr="smNativeData" val="SMDATA_7_LlzKYB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10" name="Прямая соединительная линия 16"/>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YAAA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9" name="Прямая соединительная линия 17"/>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8"/>
            <p:cNvSpPr>
              <a:extLst>
                <a:ext uri="smNativeData">
                  <pr:smNativeData xmlns:pr="smNativeData" val="SMDATA_13_LlzKYB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ApWAU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1" name="Текст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ARBAACdHwAAEAAAACYAAAAIAAAAAaAAAAAAAAA="/>
              </a:ext>
            </a:extLst>
          </p:cNvSpPr>
          <p:nvPr>
            <p:ph idx="1"/>
          </p:nvPr>
        </p:nvSpPr>
        <p:spPr>
          <a:xfrm>
            <a:off x="1629410" y="4681855"/>
            <a:ext cx="8939530" cy="457200"/>
          </a:xfrm>
        </p:spPr>
        <p:txBody>
          <a:bodyPr vert="horz" wrap="square" lIns="91440" tIns="45720" rIns="91440" bIns="45720" numCol="1" spcCol="215900" anchor="t">
            <a:prstTxWarp prst="textNoShape">
              <a:avLst/>
            </a:prstTxWarp>
          </a:bodyPr>
          <a:lstStyle>
            <a:lvl1pPr marL="0" indent="0" algn="ctr" defTabSz="914400">
              <a:buNone/>
              <a:tabLst>
                <a:tab pos="2633980" algn="l"/>
              </a:tabLst>
              <a:defRPr sz="1800" noProof="1">
                <a:solidFill>
                  <a:srgbClr val="0C0C0C"/>
                </a:solidFill>
                <a:effectLst/>
              </a:defRPr>
            </a:lvl1pPr>
            <a:lvl2pPr marL="457200" indent="0">
              <a:buNone/>
              <a:defRPr sz="1600" noProof="1">
                <a:solidFill>
                  <a:srgbClr val="8C8C8C"/>
                </a:solidFill>
              </a:defRPr>
            </a:lvl2pPr>
            <a:lvl3pPr marL="914400" indent="0">
              <a:buNone/>
              <a:defRPr sz="1600" noProof="1">
                <a:solidFill>
                  <a:srgbClr val="8C8C8C"/>
                </a:solidFill>
              </a:defRPr>
            </a:lvl3pPr>
            <a:lvl4pPr marL="1371600" indent="0">
              <a:buNone/>
              <a:defRPr sz="1400" noProof="1">
                <a:solidFill>
                  <a:srgbClr val="8C8C8C"/>
                </a:solidFill>
              </a:defRPr>
            </a:lvl4pPr>
            <a:lvl5pPr marL="1828800" indent="0">
              <a:buNone/>
              <a:defRPr sz="1400" noProof="1">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noProof="1"/>
            </a:pPr>
            <a:r>
              <a:t>Образец текста</a:t>
            </a:r>
          </a:p>
        </p:txBody>
      </p:sp>
      <p:sp>
        <p:nvSpPr>
          <p:cNvPr id="12" name="Дат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RQgAAEgqAABXCwAAEAAAACYAAAAIAAAAAYAAAAAAAAA="/>
              </a:ext>
            </a:extLst>
          </p:cNvSpPr>
          <p:nvPr>
            <p:ph type="dt" sz="half" idx="10"/>
          </p:nvPr>
        </p:nvSpPr>
        <p:spPr>
          <a:xfrm>
            <a:off x="5318760" y="1344295"/>
            <a:ext cx="1554480" cy="499110"/>
          </a:xfrm>
        </p:spPr>
        <p:txBody>
          <a:bodyPr/>
          <a:lstStyle>
            <a:lvl1pPr algn="ctr">
              <a:defRPr lang="ru-ru" sz="1300" kern="1"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ru-ru"/>
            </a:pPr>
            <a:fld id="{2CD67B1C-52C1-838D-8F6E-A4D8352079F1}" type="datetime1">
              <a:t>16.06.2021</a:t>
            </a:fld>
          </a:p>
        </p:txBody>
      </p:sp>
      <p:sp>
        <p:nvSpPr>
          <p:cNvPr id="13" name="Нижний колонтитул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NcsAABBIQAAEAAAACYAAAAIAAAAAYAAAAAAAAA="/>
              </a:ext>
            </a:extLst>
          </p:cNvSpPr>
          <p:nvPr>
            <p:ph type="ftr" sz="quarter" idx="11"/>
          </p:nvPr>
        </p:nvSpPr>
        <p:spPr>
          <a:xfrm>
            <a:off x="1629410" y="5177155"/>
            <a:ext cx="5659755"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NAAA2R8AAPpAAABBIQAAEAAAACYAAAAIAAAAAYAAAAAAAAA="/>
              </a:ext>
            </a:extLst>
          </p:cNvSpPr>
          <p:nvPr>
            <p:ph type="sldNum" sz="quarter" idx="12"/>
          </p:nvPr>
        </p:nvSpPr>
        <p:spPr>
          <a:xfrm>
            <a:off x="8604250" y="5177155"/>
            <a:ext cx="195834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00A4-EAC1-83F6-8F6E-1CA34E207949}"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Два объекта">
    <p:spTree>
      <p:nvGrpSpPr>
        <p:cNvPr id="1" name=""/>
        <p:cNvGrpSpPr/>
        <p:nvPr/>
      </p:nvGrpSpPr>
      <p:grpSpPr>
        <a:xfrm>
          <a:off x="0" y="0"/>
          <a:ext cx="0" cy="0"/>
          <a:chOff x="0" y="0"/>
          <a:chExt cx="0" cy="0"/>
        </a:xfrm>
      </p:grpSpPr>
      <p:sp>
        <p:nvSpPr>
          <p:cNvPr id="2" name="Заголовок 7"/>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EAjAAAAJAAAEAAAACYAAAAIAAAAAYAAAAAAAAA="/>
              </a:ext>
            </a:extLst>
          </p:cNvSpPr>
          <p:nvPr>
            <p:ph idx="1"/>
          </p:nvPr>
        </p:nvSpPr>
        <p:spPr>
          <a:xfrm>
            <a:off x="106680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Объект 3"/>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JwAA8AwAAHBEAAAAJAAAEAAAACYAAAAIAAAAAYAAAAAAAAA="/>
              </a:ext>
            </a:extLst>
          </p:cNvSpPr>
          <p:nvPr>
            <p:ph idx="2"/>
          </p:nvPr>
        </p:nvSpPr>
        <p:spPr>
          <a:xfrm>
            <a:off x="646176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5" name="Дата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37A4-EAC1-83C1-8F6E-1C9479207949}" type="datetime1">
              <a:rPr lang="ru-ru"/>
              <a:t>16.06.2021</a:t>
            </a:fld>
          </a:p>
        </p:txBody>
      </p:sp>
      <p:sp>
        <p:nvSpPr>
          <p:cNvPr id="6" name="Нижний колонтитул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2CEE-A0C1-83DA-8F6E-568F62207903}"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Текст 2"/>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wwwAAEUjAACzEAAAEAAAACYAAAAIAAAAgaAAAAAAAAA="/>
              </a:ext>
            </a:extLst>
          </p:cNvSpPr>
          <p:nvPr>
            <p:ph idx="1"/>
          </p:nvPr>
        </p:nvSpPr>
        <p:spPr>
          <a:xfrm>
            <a:off x="106997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i="0" noProof="1">
                <a:solidFill>
                  <a:schemeClr val="tx1"/>
                </a:solidFill>
                <a:latin typeface="Century Gothic" pitchFamily="0" charset="0"/>
                <a:ea typeface="Century Gothic" pitchFamily="0" charset="0"/>
                <a:cs typeface="Century Gothic" pitchFamily="0" charset="0"/>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4" name="Объект 3"/>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LhEAAEUjAACkJAAAEAAAACYAAAAIAAAAAYAAAAAAAAA="/>
              </a:ext>
            </a:extLst>
          </p:cNvSpPr>
          <p:nvPr>
            <p:ph idx="2"/>
          </p:nvPr>
        </p:nvSpPr>
        <p:spPr>
          <a:xfrm>
            <a:off x="1069975" y="2792730"/>
            <a:ext cx="4663440" cy="316357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5" name="Текст 4"/>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wwwAAGtEAACzEAAAEAAAACYAAAAIAAAAgaAAAAAAAAA="/>
              </a:ext>
            </a:extLst>
          </p:cNvSpPr>
          <p:nvPr>
            <p:ph idx="3"/>
          </p:nvPr>
        </p:nvSpPr>
        <p:spPr>
          <a:xfrm>
            <a:off x="645858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noProof="1">
                <a:solidFill>
                  <a:schemeClr val="tx1"/>
                </a:solidFill>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6" name="Объект 5"/>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LhEAAGtEAAClJAAAEAAAACYAAAAIAAAAAYAAAAAAAAA="/>
              </a:ext>
            </a:extLst>
          </p:cNvSpPr>
          <p:nvPr>
            <p:ph idx="4"/>
          </p:nvPr>
        </p:nvSpPr>
        <p:spPr>
          <a:xfrm>
            <a:off x="6458585" y="2792730"/>
            <a:ext cx="4663440" cy="3164205"/>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7" name="Дата 6"/>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4BBC-F2C1-83BD-8F6E-04E805207951}" type="datetime1">
              <a:rPr lang="ru-ru"/>
              <a:t>16.06.2021</a:t>
            </a:fld>
          </a:p>
        </p:txBody>
      </p:sp>
      <p:sp>
        <p:nvSpPr>
          <p:cNvPr id="8" name="Нижний колонтитул 7"/>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9" name="Номер слайда 8"/>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6CBE-F0C1-839A-8F6E-06CF22207953}"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Дата 2"/>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66E6-A8C1-8390-8F6E-5EC52820790B}" type="datetime1">
              <a:rPr lang="ru-ru"/>
              <a:t>16.06.2021</a:t>
            </a:fld>
          </a:p>
        </p:txBody>
      </p:sp>
      <p:sp>
        <p:nvSpPr>
          <p:cNvPr id="4" name="Нижний колонтитул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5" name="Номер слайда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43F3-BDC1-83B5-8F6E-4BE00D20791E}"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Пустой слайд">
    <p:spTree>
      <p:nvGrpSpPr>
        <p:cNvPr id="1" name=""/>
        <p:cNvGrpSpPr/>
        <p:nvPr/>
      </p:nvGrpSpPr>
      <p:grpSpPr>
        <a:xfrm>
          <a:off x="0" y="0"/>
          <a:ext cx="0" cy="0"/>
          <a:chOff x="0" y="0"/>
          <a:chExt cx="0" cy="0"/>
        </a:xfrm>
      </p:grpSpPr>
      <p:sp>
        <p:nvSpPr>
          <p:cNvPr id="2" name="Дата 1"/>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7F8E-C0C1-8389-8F6E-36DC31207963}" type="datetime1">
              <a:rPr lang="ru-ru"/>
              <a:t>16.06.2021</a:t>
            </a:fld>
          </a:p>
        </p:txBody>
      </p:sp>
      <p:sp>
        <p:nvSpPr>
          <p:cNvPr id="3" name="Нижний колонтитул 2"/>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4" name="Номер слайд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IAAAAAAAAA="/>
              </a:ext>
            </a:extLst>
          </p:cNvSpPr>
          <p:nvPr>
            <p:ph type="sldNum" sz="quarter" idx="12"/>
          </p:nvPr>
        </p:nvSpPr>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7869-27C1-838E-8F6E-D1DB36207984}"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Объект с подписью">
    <p:spTree>
      <p:nvGrpSpPr>
        <p:cNvPr id="1" name=""/>
        <p:cNvGrpSpPr/>
        <p:nvPr/>
      </p:nvGrpSpPr>
      <p:grpSpPr>
        <a:xfrm>
          <a:off x="0" y="0"/>
          <a:ext cx="0" cy="0"/>
          <a:chOff x="0" y="0"/>
          <a:chExt cx="0" cy="0"/>
        </a:xfrm>
      </p:grpSpPr>
      <p:sp>
        <p:nvSpPr>
          <p:cNvPr id="2" name="Прямоугольник 9"/>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Прямоугольник 12"/>
          <p:cNvSpPr>
            <a:extLst>
              <a:ext uri="smNativeData">
                <pr:smNativeData xmlns:pr="smNativeData" val="SMDATA_13_LlzKYB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4" name="Заголовок 1"/>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vQMAAHtHAADdDQAAEAAAACYAAAAIAAAAgaAAAAAAAAA="/>
              </a:ext>
            </a:extLst>
          </p:cNvSpPr>
          <p:nvPr>
            <p:ph type="title"/>
          </p:nvPr>
        </p:nvSpPr>
        <p:spPr>
          <a:xfrm>
            <a:off x="8458200" y="607695"/>
            <a:ext cx="3161665" cy="1645920"/>
          </a:xfrm>
        </p:spPr>
        <p:txBody>
          <a:bodyPr vert="horz" wrap="square" lIns="91440" tIns="45720" rIns="91440" bIns="45720" numCol="1" spcCol="215900" anchor="b">
            <a:prstTxWarp prst="textNoShape">
              <a:avLst/>
            </a:prstTxWarp>
          </a:bodyPr>
          <a:lstStyle>
            <a:lvl1pPr algn="l" defTabSz="914400">
              <a:lnSpc>
                <a:spcPct val="100000"/>
              </a:lnSpc>
              <a:spcBef>
                <a:spcPts val="0"/>
              </a:spcBef>
              <a:buNone/>
              <a:tabLst/>
              <a:defRPr lang="ru-ru" sz="3200" b="0" kern="1" spc="0" baseline="0">
                <a:solidFill>
                  <a:schemeClr val="tx1"/>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r>
              <a:t>Образец заголовка</a:t>
            </a:r>
          </a:p>
        </p:txBody>
      </p:sp>
      <p:sp>
        <p:nvSpPr>
          <p:cNvPr id="5" name="Объект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GguAACQJAAAEAAAACYAAAAIAAAAAYAAAAAAAAA="/>
              </a:ext>
            </a:extLst>
          </p:cNvSpPr>
          <p:nvPr>
            <p:ph idx="1"/>
          </p:nvPr>
        </p:nvSpPr>
        <p:spPr>
          <a:xfrm>
            <a:off x="685800" y="609600"/>
            <a:ext cx="6858000" cy="5334000"/>
          </a:xfrm>
        </p:spPr>
        <p:txBody>
          <a:bodyPr/>
          <a:lstStyle>
            <a:lvl1pPr>
              <a:defRPr sz="19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Текст 3"/>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YA4AAHtHAACQJAAAEAAAACYAAAAIAAAAAaAAAAAAAAA="/>
              </a:ext>
            </a:extLst>
          </p:cNvSpPr>
          <p:nvPr>
            <p:ph idx="2"/>
          </p:nvPr>
        </p:nvSpPr>
        <p:spPr>
          <a:xfrm>
            <a:off x="8458200" y="2336800"/>
            <a:ext cx="3161665" cy="3606800"/>
          </a:xfrm>
        </p:spPr>
        <p:txBody>
          <a:bodyPr vert="horz" wrap="square" lIns="91440" tIns="45720" rIns="91440" bIns="45720" numCol="1" spcCol="215900" anchor="t">
            <a:prstTxWarp prst="textNoShape">
              <a:avLst/>
            </a:prstTxWarp>
          </a:bodyPr>
          <a:lstStyle>
            <a:lvl1pPr marL="0" indent="0">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
        <p:nvSpPr>
          <p:cNvPr id="7" name="Дата 7"/>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IgAAICUAAGguAABgJwAAEAAAACYAAAAIAAAAAYAAAAAAAAA="/>
              </a:ext>
            </a:extLst>
          </p:cNvSpPr>
          <p:nvPr>
            <p:ph type="dt" sz="half" idx="10"/>
          </p:nvPr>
        </p:nvSpPr>
        <p:spPr>
          <a:xfrm>
            <a:off x="5588000" y="6035040"/>
            <a:ext cx="195580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13D2-9CC1-83E5-8F6E-6AB05D20793F}" type="datetime1">
              <a:rPr lang="ru-ru"/>
              <a:t>16.06.2021</a:t>
            </a:fld>
          </a:p>
        </p:txBody>
      </p:sp>
      <p:sp>
        <p:nvSpPr>
          <p:cNvPr id="8" name="Нижний колонтитул 8"/>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CUAAGwgAABgJwAAEAAAACYAAAAIAAAAAYAAAAAAAAA="/>
              </a:ext>
            </a:extLst>
          </p:cNvSpPr>
          <p:nvPr>
            <p:ph type="ftr" sz="quarter" idx="11"/>
          </p:nvPr>
        </p:nvSpPr>
        <p:spPr>
          <a:xfrm>
            <a:off x="685800" y="6035040"/>
            <a:ext cx="4584700" cy="365760"/>
          </a:xfrm>
        </p:spPr>
        <p:txBody>
          <a:bodyPr/>
          <a:lstStyle>
            <a:lvl1pPr algn="l">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10"/>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tHAABgJwAAEAAAACYAAAAIAAAAAYAAAAAAAAA="/>
              </a:ext>
            </a:extLst>
          </p:cNvSpPr>
          <p:nvPr>
            <p:ph type="sldNum" sz="quarter" idx="12"/>
          </p:nvPr>
        </p:nvSpPr>
        <p:spPr>
          <a:xfrm>
            <a:off x="10396855" y="6035040"/>
            <a:ext cx="122301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5459-17C1-83A2-8F6E-E1F71A2079B4}"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Рисунок с подписью">
    <p:spTree>
      <p:nvGrpSpPr>
        <p:cNvPr id="1" name=""/>
        <p:cNvGrpSpPr/>
        <p:nvPr/>
      </p:nvGrpSpPr>
      <p:grpSpPr>
        <a:xfrm>
          <a:off x="0" y="0"/>
          <a:ext cx="0" cy="0"/>
          <a:chOff x="0" y="0"/>
          <a:chExt cx="0" cy="0"/>
        </a:xfrm>
      </p:grpSpPr>
      <p:sp>
        <p:nvSpPr>
          <p:cNvPr id="2" name="Прямоугольник 10"/>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Рисунок 2"/>
          <p:cNvSpPr>
            <a:spLocks noGrp="1" noChangeArrowheads="1"/>
            <a:extLst>
              <a:ext uri="smNativeData">
                <pr:smNativeData xmlns:pr="smNativeData" val="SMDATA_13_LlzKYBMAAAAlAAAAZAAAAC0AAAAAkAAAAEgAAACQAAAASAAAAAAAAAAAAAAAAAAAAAEAAABQAAAAAAAAAAAA4D8AAAAAAADgPwAAAAAAAOA/AAAAAAAA4D8AAAAAAADgPwAAAAAAAOA/AAAAAAAA4D8AAAAAAADgPwAAAAAAAOA/AAAAAAAA4D8CAAAAjAAAAAEAAAAAAAAAlci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VyIAAAAAAAQAAAAAAAAAAAAAAAAAAAAAAAAAAAAAAAAAAAAAAAAAAAAAAAn9/fwAAAAADzMzMAMDA/wB/f38AAAAAAAAAAAAAAAAAAAAAAAAAAAAhAAAAGAAAABQAAABoAQAAdgEAAMAwAAC6KAAAEAAAACYAAAAIAAAAAYAAAP8fAAA="/>
              </a:ext>
            </a:extLst>
          </p:cNvSpPr>
          <p:nvPr>
            <p:ph type="pic" idx="1"/>
          </p:nvPr>
        </p:nvSpPr>
        <p:spPr>
          <a:xfrm>
            <a:off x="228600" y="237490"/>
            <a:ext cx="7696200" cy="6383020"/>
          </a:xfrm>
          <a:solidFill>
            <a:srgbClr val="95C880"/>
          </a:solidFill>
          <a:ln>
            <a:noFill/>
          </a:ln>
        </p:spPr>
        <p:txBody>
          <a:bodyPr/>
          <a:lstStyle>
            <a:lvl1pPr marL="0" indent="0">
              <a:buNone/>
              <a:defRPr sz="3200" noProof="1"/>
            </a:lvl1pPr>
            <a:lvl2pPr marL="457200" indent="0">
              <a:buNone/>
              <a:defRPr sz="2800" noProof="1"/>
            </a:lvl2pPr>
            <a:lvl3pPr marL="914400" indent="0">
              <a:buNone/>
              <a:defRPr sz="2400" noProof="1"/>
            </a:lvl3pPr>
            <a:lvl4pPr marL="1371600" indent="0">
              <a:buNone/>
              <a:defRPr sz="2000" noProof="1"/>
            </a:lvl4pPr>
            <a:lvl5pPr marL="1828800" indent="0">
              <a:buNone/>
              <a:defRPr sz="2000" noProof="1"/>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a:defRPr noProof="1"/>
            </a:pPr>
            <a:r>
              <a:t>Вставка рисунка</a:t>
            </a:r>
            <a:endParaRPr lang="en-us"/>
          </a:p>
        </p:txBody>
      </p:sp>
      <p:sp>
        <p:nvSpPr>
          <p:cNvPr id="4" name="Дата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IgAAICUAAJQvAABgJwAAEAAAACYAAAAIAAAAAYAAAAAAAAA="/>
              </a:ext>
            </a:extLst>
          </p:cNvSpPr>
          <p:nvPr>
            <p:ph type="dt" sz="half" idx="10"/>
          </p:nvPr>
        </p:nvSpPr>
        <p:spPr>
          <a:xfrm>
            <a:off x="5662295" y="6035040"/>
            <a:ext cx="2072005" cy="365760"/>
          </a:xfrm>
        </p:spPr>
        <p:txBody>
          <a:bodyPr/>
          <a:lstStyle>
            <a:lvl1pPr>
              <a:defRPr lang="ru-ru" b="1">
                <a:solidFill>
                  <a:srgbClr val="FFFFFF"/>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626B-25C1-8394-8F6E-D3C12C207986}" type="datetime1">
              <a:rPr lang="ru-ru"/>
              <a:t>16.06.2021</a:t>
            </a:fld>
          </a:p>
        </p:txBody>
      </p:sp>
      <p:sp>
        <p:nvSpPr>
          <p:cNvPr id="5" name="Нижний колонтитул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FAwAAICUAAP4fAABgJwAAEAAAACYAAAAIAAAAAYAAAAAAAAA="/>
              </a:ext>
            </a:extLst>
          </p:cNvSpPr>
          <p:nvPr>
            <p:ph type="ftr" sz="quarter" idx="11"/>
          </p:nvPr>
        </p:nvSpPr>
        <p:spPr>
          <a:xfrm>
            <a:off x="612775" y="6035040"/>
            <a:ext cx="4587875" cy="365760"/>
          </a:xfrm>
        </p:spPr>
        <p:txBody>
          <a:bodyPr/>
          <a:lstStyle>
            <a:lvl1pPr marL="0" algn="l" defTabSz="914400">
              <a:tabLst/>
              <a:defRPr lang="en-us" sz="1000" b="1" kern="1">
                <a:solidFill>
                  <a:srgbClr val="FFFFFF"/>
                </a:solidFill>
                <a:effectLst>
                  <a:outerShdw dist="63500" dir="3600000" algn="tl" rotWithShape="0">
                    <a:srgbClr val="000000">
                      <a:alpha val="40000"/>
                    </a:srgbClr>
                  </a:outerShdw>
                </a:effectLst>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Номер слайда 6"/>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5HAABgJwAAEAAAACYAAAAIAAAAAYAAAAAAAAA="/>
              </a:ext>
            </a:extLst>
          </p:cNvSpPr>
          <p:nvPr>
            <p:ph type="sldNum" sz="quarter" idx="12"/>
          </p:nvPr>
        </p:nvSpPr>
        <p:spPr>
          <a:xfrm>
            <a:off x="10396855" y="6035040"/>
            <a:ext cx="1224915" cy="365760"/>
          </a:xfrm>
        </p:spPr>
        <p:txBody>
          <a:bodyPr/>
          <a:lstStyle>
            <a:lvl1pP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6DCC-82C1-839B-8F6E-74CE23207921}" type="slidenum">
              <a:t>‹#›</a:t>
            </a:fld>
          </a:p>
        </p:txBody>
      </p:sp>
      <p:sp>
        <p:nvSpPr>
          <p:cNvPr id="7" name="Прямоугольник 11"/>
          <p:cNvSpPr>
            <a:extLst>
              <a:ext uri="smNativeData">
                <pr:smNativeData xmlns:pr="smNativeData" val="SMDATA_13_LlzKYB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8" name="Заголовок 1"/>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tgMAAH5HAADWDQAAEAAAACYAAAAIAAAAgaAAAAAAAAA="/>
              </a:ext>
            </a:extLst>
          </p:cNvSpPr>
          <p:nvPr>
            <p:ph type="title"/>
          </p:nvPr>
        </p:nvSpPr>
        <p:spPr>
          <a:xfrm>
            <a:off x="8477250" y="603250"/>
            <a:ext cx="3144520" cy="1645920"/>
          </a:xfrm>
        </p:spPr>
        <p:txBody>
          <a:bodyPr vert="horz" wrap="square" lIns="91440" tIns="45720" rIns="91440" bIns="45720" numCol="1" spcCol="215900" anchor="b">
            <a:prstTxWarp prst="textNoShape">
              <a:avLst/>
            </a:prstTxWarp>
          </a:bodyPr>
          <a:lstStyle>
            <a:lvl1pPr algn="l">
              <a:lnSpc>
                <a:spcPct val="100000"/>
              </a:lnSpc>
              <a:defRPr lang="ru-ru" sz="3200" b="0">
                <a:solidFill>
                  <a:schemeClr val="tx1"/>
                </a:solidFill>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9" name="Текст 3"/>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rg4AAH5HAABIJAAAEAAAACYAAAAIAAAAAaAAAAAAAAA="/>
              </a:ext>
            </a:extLst>
          </p:cNvSpPr>
          <p:nvPr>
            <p:ph idx="2"/>
          </p:nvPr>
        </p:nvSpPr>
        <p:spPr>
          <a:xfrm>
            <a:off x="8477250" y="2386330"/>
            <a:ext cx="3144520" cy="3511550"/>
          </a:xfrm>
        </p:spPr>
        <p:txBody>
          <a:bodyPr vert="horz" wrap="square" lIns="91440" tIns="45720" rIns="91440" bIns="45720" numCol="1" spcCol="215900" anchor="t">
            <a:prstTxWarp prst="textNoShape">
              <a:avLst/>
            </a:prstTxWarp>
          </a:bodyPr>
          <a:lstStyle>
            <a:lvl1pPr marL="0" indent="0" algn="l">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useBgFill="1">
        <p:nvSpPr>
          <p:cNvPr id="2" name="Прямоугольник 8"/>
          <p:cNvSpPr>
            <a:extLst>
              <a:ext uri="smNativeData">
                <pr:smNativeData xmlns:pr="smNativeData" val="SMDATA_13_LlzKYB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WsvAH9/fwD19vQDzMzMAMDA/wB/f38AAAAAAAAAAAAAAAAAAAAAAAAAAAAhAAAAGAAAABQAAAAAAAAAAAAAAABLAAAwKgAAEAAAACYAAAAIAAAA//////////8="/>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p:nvSpPr>
          <p:cNvPr id="3" name="Прямоугольник 6"/>
          <p:cNvSpPr>
            <a:extLst>
              <a:ext uri="smNativeData">
                <pr:smNativeData xmlns:pr="smNativeData" val="SMDATA_13_LlzKYBMAAAAlAAAAZAAAAA0AAAAAkAAAAEgAAACQAAAASAAAAAAAAAAAAAAAAAAAAAEAAABQAAAAAAAAAAAA4D8AAAAAAADgPwAAAAAAAOA/AAAAAAAA4D8AAAAAAADgPwAAAAAAAOA/AAAAAAAA4D8AAAAAAADgPwAAAAAAAOA/AAAAAAAA4D8CAAAAjAAAAAEAAAAAAAAAv7+/AP///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yAAAABQAAAAAAAAAwMD/AAAAAAAAAAAAAAAAAAAAAABkAAAAAAAAAH9/fwAKAAAAHwAAAFQAAAC/v78A////AQAAAAAAAAAAAAAAAAAAAAAAAAAAAAAAAAAAAAAAAAAAAAAAAn9/fwD19vQDzMzMAMDA/wB/f38AAAAAAAAAAAAAAAAAAAAAAAAAAAAhAAAAGAAAABQAAAByAQAAdgEAAI5JAAC6KAAAEAAAACYAAAAIAAAA//////////8="/>
              </a:ext>
            </a:extLst>
          </p:cNvSpPr>
          <p:nvPr/>
        </p:nvSpPr>
        <p:spPr>
          <a:xfrm>
            <a:off x="234950" y="237490"/>
            <a:ext cx="11722100" cy="6383020"/>
          </a:xfrm>
          <a:prstGeom prst="rect">
            <a:avLst/>
          </a:prstGeom>
          <a:solidFill>
            <a:srgbClr val="BFBFBF">
              <a:alpha val="59000"/>
            </a:srgbClr>
          </a:solidFill>
          <a:ln>
            <a:noFill/>
          </a:ln>
          <a:effectLst>
            <a:softEdge rad="127000"/>
          </a:effectLst>
        </p:spPr>
      </p:sp>
      <p:sp>
        <p:nvSpPr>
          <p:cNvPr id="4" name="Прямоугольник 7"/>
          <p:cNvSpPr>
            <a:extLst>
              <a:ext uri="smNativeData">
                <pr:smNativeData xmlns:pr="smNativeData" val="SMDATA_13_LlzKYB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JiYmAH9/fwD19vQDzMzMAMDA/wB/f38AAAAAAAAAAAAAAAAAAAAAAAAAAAAhAAAAGAAAABQAAABKAgAATgIAALZIAADiJwAAEAAAACYAAAAIAAAA//////////8="/>
              </a:ext>
            </a:extLst>
          </p:cNvSpPr>
          <p:nvPr/>
        </p:nvSpPr>
        <p:spPr>
          <a:xfrm>
            <a:off x="372110" y="374650"/>
            <a:ext cx="11447780" cy="6108700"/>
          </a:xfrm>
          <a:prstGeom prst="rect">
            <a:avLst/>
          </a:prstGeom>
          <a:noFill/>
          <a:ln w="6350" cap="flat" cmpd="sng" algn="ctr">
            <a:solidFill>
              <a:srgbClr val="262626"/>
            </a:solidFill>
            <a:prstDash val="solid"/>
            <a:headEnd type="none"/>
            <a:tailEnd type="none"/>
          </a:ln>
          <a:effectLst/>
        </p:spPr>
      </p:sp>
      <p:sp>
        <p:nvSpPr>
          <p:cNvPr id="5"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vy8AAP//wQE="/>
              </a:ext>
            </a:extLst>
          </p:cNvSpPr>
          <p:nvPr>
            <p:ph type="title"/>
          </p:nvPr>
        </p:nvSpPr>
        <p:spPr>
          <a:xfrm>
            <a:off x="1066800" y="642620"/>
            <a:ext cx="10058400" cy="1371600"/>
          </a:xfrm>
          <a:prstGeom prst="rect">
            <a:avLst/>
          </a:prstGeom>
          <a:noFill/>
          <a:ln>
            <a:noFill/>
          </a:ln>
          <a:effectLst/>
        </p:spPr>
        <p:txBody>
          <a:bodyPr vert="horz" wrap="square" lIns="91440" tIns="45720" rIns="91440" bIns="45720" numCol="1" spcCol="215900" anchor="ctr">
            <a:prstTxWarp prst="textNoShape">
              <a:avLst/>
            </a:prstTxWarp>
          </a:bodyPr>
          <a:lstStyle/>
          <a:p>
            <a:pPr>
              <a:defRPr noProof="1"/>
            </a:pPr>
            <a:r>
              <a:t>Стиль образца заголовка</a:t>
            </a:r>
          </a:p>
        </p:txBody>
      </p:sp>
      <p:sp>
        <p:nvSpPr>
          <p:cNvPr id="6" name="Текст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Py8AAP//wQE="/>
              </a:ext>
            </a:extLst>
          </p:cNvSpPr>
          <p:nvPr>
            <p:ph type="body" idx="1"/>
          </p:nvPr>
        </p:nvSpPr>
        <p:spPr>
          <a:xfrm>
            <a:off x="1066800" y="2103120"/>
            <a:ext cx="10058400" cy="3849370"/>
          </a:xfrm>
          <a:prstGeom prst="rect">
            <a:avLst/>
          </a:prstGeom>
          <a:noFill/>
          <a:ln>
            <a:noFill/>
          </a:ln>
          <a:effectLst/>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7" name="Дата 3"/>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v48AAP//wQE="/>
              </a:ext>
            </a:extLst>
          </p:cNvSpPr>
          <p:nvPr>
            <p:ph type="dt" sz="half" idx="2"/>
          </p:nvPr>
        </p:nvSpPr>
        <p:spPr>
          <a:xfrm>
            <a:off x="7256780" y="6035040"/>
            <a:ext cx="289306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ru-ru"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2744-0AC1-83D1-8F6E-FC84692079A9}" type="datetime1">
              <a:rPr lang="ru-ru"/>
              <a:t/>
            </a:fld>
          </a:p>
        </p:txBody>
      </p:sp>
      <p:sp>
        <p:nvSpPr>
          <p:cNvPr id="8" name="Нижний колонтитул 4"/>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v48AAP//wQE="/>
              </a:ext>
            </a:extLst>
          </p:cNvSpPr>
          <p:nvPr>
            <p:ph type="ftr" sz="quarter" idx="3"/>
          </p:nvPr>
        </p:nvSpPr>
        <p:spPr>
          <a:xfrm>
            <a:off x="1066800" y="6035040"/>
            <a:ext cx="5816600" cy="36576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800">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5"/>
          <p:cNvSpPr>
            <a:spLocks noGrp="1" noChangeArrowheads="1"/>
            <a:extLst>
              <a:ext uri="smNativeData">
                <pr:smNativeData xmlns:pr="smNativeData" val="SMDATA_13_LlzKY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v48AAP//wQE="/>
              </a:ext>
            </a:extLst>
          </p:cNvSpPr>
          <p:nvPr>
            <p:ph type="sldNum" sz="quarter" idx="4"/>
          </p:nvPr>
        </p:nvSpPr>
        <p:spPr>
          <a:xfrm>
            <a:off x="10287000" y="6035040"/>
            <a:ext cx="83820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ru-ru"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CD650C9-87C1-83A6-8F6E-71F31E207924}" type="slidenum">
              <a:t/>
            </a:fld>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marL="0" marR="0" indent="0" algn="l" defTabSz="914400">
        <a:lnSpc>
          <a:spcPct val="90000"/>
        </a:lnSpc>
        <a:spcBef>
          <a:spcPts val="0"/>
        </a:spcBef>
        <a:spcAft>
          <a:spcPts val="0"/>
        </a:spcAft>
        <a:buNone/>
        <a:tabLst/>
        <a:defRPr sz="4000" b="0" i="0" u="none" strike="noStrike" kern="1" spc="0" baseline="0" noProof="1">
          <a:solidFill>
            <a:srgbClr val="262626"/>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titleStyle>
    <p:bodyStyle>
      <a:lvl1pPr marL="182880" marR="0" indent="-182880" algn="l" defTabSz="914400">
        <a:lnSpc>
          <a:spcPct val="110000"/>
        </a:lnSpc>
        <a:spcBef>
          <a:spcPts val="900"/>
        </a:spcBef>
        <a:spcAft>
          <a:spcPts val="0"/>
        </a:spcAft>
        <a:buClrTx/>
        <a:buSzTx/>
        <a:buFont typeface="Garamond" pitchFamily="0" charset="0"/>
        <a:buChar char="◦"/>
        <a:tabLst/>
        <a:defRPr sz="1500" b="0" i="0" u="none" strike="noStrike" kern="1" spc="0" baseline="0" noProof="1">
          <a:solidFill>
            <a:schemeClr val="tx1"/>
          </a:solidFill>
          <a:effectLst/>
          <a:latin typeface="Century Gothic" pitchFamily="0" charset="0"/>
          <a:ea typeface="Century Gothic" pitchFamily="0" charset="0"/>
          <a:cs typeface="Century Gothic" pitchFamily="0" charset="0"/>
        </a:defRPr>
      </a:lvl1pPr>
      <a:lvl2pPr marL="457200" marR="0" indent="-182880" algn="l" defTabSz="914400">
        <a:lnSpc>
          <a:spcPct val="100000"/>
        </a:lnSpc>
        <a:spcBef>
          <a:spcPts val="500"/>
        </a:spcBef>
        <a:spcAft>
          <a:spcPts val="0"/>
        </a:spcAft>
        <a:buClrTx/>
        <a:buSzTx/>
        <a:buFont typeface="Garamond" pitchFamily="0" charset="0"/>
        <a:buChar char="◦"/>
        <a:tabLst/>
        <a:defRPr sz="1300" b="0" i="0" u="none" strike="noStrike" kern="1" spc="0" baseline="0" noProof="1">
          <a:solidFill>
            <a:schemeClr val="tx1"/>
          </a:solidFill>
          <a:effectLst/>
          <a:latin typeface="Century Gothic" pitchFamily="0" charset="0"/>
          <a:ea typeface="Century Gothic" pitchFamily="0" charset="0"/>
          <a:cs typeface="Century Gothic" pitchFamily="0" charset="0"/>
        </a:defRPr>
      </a:lvl2pPr>
      <a:lvl3pPr marL="73152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3pPr>
      <a:lvl4pPr marL="100584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4pPr>
      <a:lvl5pPr marL="128016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5pPr>
      <a:lvl6pPr marL="160020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189992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220027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249999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Рисунок 5" descr="Крупный план логотипа&#10;&#10;Автоматически созданное описание"/>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QAAAAEAAAAAAAAAAAAAAAAAAAAAAAAAAAAAAAAAAAAAAAAAAP///wJ/f38AUFBGA8zMzADAwP8Af39/AAAAAAAAAAAAAAAAAP///wAAAAAAIQAAABgAAAAUAAAAAAAAAAAAAAAASwAAMCoAABAAAAAmAAAACAAAAP//////////"/>
              </a:ext>
            </a:extLst>
          </p:cNvPicPr>
          <p:nvPr/>
        </p:nvPicPr>
        <p:blipFill>
          <a:blip r:embed="rId2"/>
          <a:stretch>
            <a:fillRect/>
          </a:stretch>
        </p:blipFill>
        <p:spPr>
          <a:xfrm>
            <a:off x="0" y="0"/>
            <a:ext cx="12192000" cy="6858000"/>
          </a:xfrm>
          <a:prstGeom prst="rect">
            <a:avLst/>
          </a:prstGeom>
          <a:noFill/>
          <a:ln>
            <a:noFill/>
          </a:ln>
          <a:effectLst/>
        </p:spPr>
      </p:pic>
      <p:sp>
        <p:nvSpPr>
          <p:cNvPr id="3" name="Прямоугольник 81"/>
          <p:cNvSpPr>
            <a:extLst>
              <a:ext uri="smNativeData">
                <pr:smNativeData xmlns:pr="smNativeData" val="SMDATA_13_LlzKYBMAAAAlAAAAZAAAAC0AAAAAkAAAAEgAAACQAAAASAAAAAAAAAAAAAAAAAAAAAEAAABQAAAAAAAAAAAA4D8AAAAAAADgPwAAAAAAAOA/AAAAAAAA4D8AAAAAAADgPwAAAAAAAOA/AAAAAAAA4D8AAAAAAADgPwAAAAAAAOA/AAAAAAAA4D8CAAAAjAAAAAEAAAAAAAAAPz8/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Pz8AAAAAAQAAAAAAAAAAAAAAAAAAAAAAAAAAAAAAAAAAAAAAAAAA////An9/fwBQUEYDzMzMAMDA/wB/f38AAAAAAAAAAAAAAAAAAAAAAAAAAAAhAAAAGAAAABQAAAAJIwAAIAsAAJNEAAAQHwAAEAAAACYAAAAIAAAA//////////8="/>
              </a:ext>
            </a:extLst>
          </p:cNvSpPr>
          <p:nvPr/>
        </p:nvSpPr>
        <p:spPr>
          <a:xfrm>
            <a:off x="5695315" y="1808480"/>
            <a:ext cx="5452110" cy="3241040"/>
          </a:xfrm>
          <a:prstGeom prst="rect">
            <a:avLst/>
          </a:prstGeom>
          <a:solidFill>
            <a:srgbClr val="3F3F3F"/>
          </a:solidFill>
          <a:ln>
            <a:noFill/>
          </a:ln>
          <a:effectLst/>
        </p:spPr>
      </p:sp>
      <p:sp>
        <p:nvSpPr>
          <p:cNvPr id="4" name="Прямоугольник 83"/>
          <p:cNvSpPr>
            <a:extLst>
              <a:ext uri="smNativeData">
                <pr:smNativeData xmlns:pr="smNativeData" val="SMDATA_13_LlzKYBMAAAAlAAAAZA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xn+gAMAAAAEAAAAAAAAAAAAAAAAAAAAAAAAAAeAAAAaAAAAAAAAAAAAAAAAAAAAAAAAAAAAAAAECcAABAnAAAAAAAAAAAAAAAAAAAAAAAAAAAAAAAAAAAAAAAAyAAAABQAAAAAAAAAwMD/AAAAAAAAAAAAAAAAAAAAAABkAAAAAAAAAH9/fwAKAAAAHwAAAFQAAABXkD8FAAAAAQAAAAAAAAAAAAAAAAAAAAAAAAAAAAAAAAAAAAAAAAAA////An9/fwBQUEYDzMzMAMDA/wB/f38AAAAAAAAAAAAAAAAAAAAAAAAAAAAhAAAAGAAAABQAAAAOJAAAJgwAAI5DAAAKHgAAEAAAACYAAAAIAAAA//////////8="/>
              </a:ext>
            </a:extLst>
          </p:cNvSpPr>
          <p:nvPr/>
        </p:nvSpPr>
        <p:spPr>
          <a:xfrm>
            <a:off x="5861050" y="1974850"/>
            <a:ext cx="5120640" cy="2908300"/>
          </a:xfrm>
          <a:prstGeom prst="rect">
            <a:avLst/>
          </a:prstGeom>
          <a:noFill/>
          <a:ln w="6350" cap="flat" cmpd="sng" algn="ctr">
            <a:solidFill>
              <a:schemeClr val="tx1"/>
            </a:solidFill>
            <a:prstDash val="solid"/>
            <a:headEnd type="none"/>
            <a:tailEnd type="none"/>
          </a:ln>
          <a:effectLst>
            <a:softEdge rad="127000"/>
          </a:effectLst>
        </p:spPr>
      </p:sp>
      <p:sp>
        <p:nvSpPr>
          <p:cNvPr id="5"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fQ4AAH5CAACGGAAAEAAAACYAAAAIAAAAASAAAAAAAAA="/>
              </a:ext>
            </a:extLst>
          </p:cNvSpPr>
          <p:nvPr>
            <p:ph type="ctrTitle"/>
          </p:nvPr>
        </p:nvSpPr>
        <p:spPr>
          <a:xfrm>
            <a:off x="6033770" y="2355215"/>
            <a:ext cx="4775200" cy="1631315"/>
          </a:xfrm>
        </p:spPr>
        <p:txBody>
          <a:bodyPr vert="horz" wrap="square" lIns="91440" tIns="45720" rIns="91440" bIns="45720" numCol="1" spcCol="215900" anchor="ctr">
            <a:prstTxWarp prst="textNoShape">
              <a:avLst/>
            </a:prstTxWarp>
          </a:bodyPr>
          <a:lstStyle/>
          <a:p>
            <a:pPr>
              <a:defRPr lang="ru-ru" cap="all"/>
            </a:pPr>
            <a:br/>
            <a:r>
              <a:rPr lang="ru-ru" sz="4400" cap="all">
                <a:latin typeface="Times New Roman" pitchFamily="1" charset="-52"/>
                <a:ea typeface="Century Gothic" pitchFamily="0" charset="0"/>
                <a:cs typeface="Times New Roman" pitchFamily="1" charset="-52"/>
              </a:rPr>
              <a:t>try - except</a:t>
            </a:r>
            <a:endParaRPr sz="4400" cap="all" noProof="1">
              <a:solidFill>
                <a:schemeClr val="tx1"/>
              </a:solidFill>
            </a:endParaRPr>
          </a:p>
        </p:txBody>
      </p:sp>
      <p:sp>
        <p:nvSpPr>
          <p:cNvPr id="6" name="Подзаголовок 2"/>
          <p:cNvSpPr>
            <a:spLocks noGrp="1" noChangeArrowheads="1"/>
            <a:extLst>
              <a:ext uri="smNativeData">
                <pr:smNativeData xmlns:pr="smNativeData" val="SMDATA_13_LlzK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lRgAAH5CAAAGHAAAEAAAACYAAAAIAAAAASAAAAAAAAA="/>
              </a:ext>
            </a:extLst>
          </p:cNvSpPr>
          <p:nvPr>
            <p:ph type="subTitle" idx="1"/>
          </p:nvPr>
        </p:nvSpPr>
        <p:spPr>
          <a:xfrm>
            <a:off x="6033770" y="3996055"/>
            <a:ext cx="4775200" cy="559435"/>
          </a:xfrm>
        </p:spPr>
        <p:txBody>
          <a:bodyPr vert="horz" wrap="square" lIns="91440" tIns="45720" rIns="91440" bIns="45720" numCol="1" spcCol="215900" anchor="t">
            <a:prstTxWarp prst="textNoShape">
              <a:avLst/>
            </a:prstTxWarp>
          </a:bodyPr>
          <a:lstStyle/>
          <a:p>
            <a:pPr>
              <a:spcAft>
                <a:spcPts val="600"/>
              </a:spcAft>
              <a:defRPr noProof="1"/>
            </a:pPr>
            <a:r>
              <a:rPr noProof="1">
                <a:solidFill>
                  <a:schemeClr val="tx1"/>
                </a:solidFill>
              </a:rPr>
              <a:t>Занятие №</a:t>
            </a:r>
            <a:r>
              <a:rPr lang="en-us">
                <a:solidFill>
                  <a:schemeClr val="tx1"/>
                </a:solidFill>
              </a:rPr>
              <a:t>5.</a:t>
            </a:r>
            <a:r>
              <a:rPr noProof="1">
                <a:solidFill>
                  <a:schemeClr val="tx1"/>
                </a:solidFill>
              </a:rPr>
              <a:t>5</a:t>
            </a:r>
            <a:endParaRPr noProof="1">
              <a:solidFill>
                <a:schemeClr val="tx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sAEAAHBEAAAgCgAAEAAAACYAAAAIAAAAAQAAAAAAAAA="/>
              </a:ext>
            </a:extLst>
          </p:cNvSpPr>
          <p:nvPr>
            <p:ph type="title"/>
          </p:nvPr>
        </p:nvSpPr>
        <p:spPr>
          <a:xfrm>
            <a:off x="1066800" y="274320"/>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Исключения </a:t>
            </a:r>
            <a:endParaRPr lang="ru-ru">
              <a:latin typeface="Times New Roman" pitchFamily="1" charset="-52"/>
              <a:ea typeface="Century Gothic" pitchFamily="0" charset="0"/>
              <a:cs typeface="Times New Roman" pitchFamily="1" charset="-52"/>
            </a:endParaRPr>
          </a:p>
        </p:txBody>
      </p:sp>
      <p:sp>
        <p:nvSpPr>
          <p:cNvPr id="3" name="Прямоугольник 4"/>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pAgAAIAoAAJdIAACvIwAAECAAACYAAAAIAAAA//////////8="/>
              </a:ext>
            </a:extLst>
          </p:cNvSpPr>
          <p:nvPr/>
        </p:nvSpPr>
        <p:spPr>
          <a:xfrm>
            <a:off x="391795" y="1645920"/>
            <a:ext cx="11408410" cy="415480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Разберём это сообщение подробнее: интерпретатор нам сообщает о том, что он поймал исключение и напечатал информацию </a:t>
            </a:r>
            <a:r>
              <a:rPr lang="ru-ru" sz="2400" b="1">
                <a:latin typeface="Times New Roman" pitchFamily="1" charset="-52"/>
                <a:ea typeface="Century Gothic" pitchFamily="0" charset="0"/>
                <a:cs typeface="Times New Roman" pitchFamily="1" charset="-52"/>
              </a:rPr>
              <a:t>(Traceback (most recent call last)).</a:t>
            </a:r>
            <a:endParaRPr lang="ru-ru" sz="2400" b="1">
              <a:latin typeface="Times New Roman" pitchFamily="1" charset="-52"/>
              <a:ea typeface="Century Gothic" pitchFamily="0" charset="0"/>
              <a:cs typeface="Times New Roman" pitchFamily="1" charset="-52"/>
            </a:endParaRPr>
          </a:p>
          <a:p>
            <a:pPr>
              <a:defRPr lang="ru-ru"/>
            </a:pPr>
            <a:endParaRPr lang="ru-ru" sz="2400" b="1">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Далее имя файла </a:t>
            </a:r>
            <a:r>
              <a:rPr lang="ru-ru" sz="2400" b="1">
                <a:latin typeface="Times New Roman" pitchFamily="1" charset="-52"/>
                <a:ea typeface="Century Gothic" pitchFamily="0" charset="0"/>
                <a:cs typeface="Times New Roman" pitchFamily="1" charset="-52"/>
              </a:rPr>
              <a:t>(</a:t>
            </a:r>
            <a:r>
              <a:rPr lang="en-us" sz="2400" b="1">
                <a:latin typeface="Times New Roman" pitchFamily="1" charset="-52"/>
                <a:ea typeface="Century Gothic" pitchFamily="0" charset="0"/>
                <a:cs typeface="Times New Roman" pitchFamily="1" charset="-52"/>
              </a:rPr>
              <a:t>File "").</a:t>
            </a:r>
            <a:endParaRPr lang="ru-ru" sz="2400" b="1">
              <a:latin typeface="Times New Roman" pitchFamily="1" charset="-52"/>
              <a:ea typeface="Century Gothic" pitchFamily="0" charset="0"/>
              <a:cs typeface="Times New Roman" pitchFamily="1" charset="-52"/>
            </a:endParaRPr>
          </a:p>
          <a:p>
            <a:pPr>
              <a:defRPr lang="ru-ru"/>
            </a:pPr>
            <a:endParaRPr lang="ru-ru" sz="2400" b="1">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Строка в файле</a:t>
            </a:r>
            <a:r>
              <a:rPr lang="ru-ru" sz="2400" b="1">
                <a:latin typeface="Times New Roman" pitchFamily="1" charset="-52"/>
                <a:ea typeface="Century Gothic" pitchFamily="0" charset="0"/>
                <a:cs typeface="Times New Roman" pitchFamily="1" charset="-52"/>
              </a:rPr>
              <a:t> (line 1).</a:t>
            </a:r>
            <a:endParaRPr lang="ru-ru" sz="2400" b="1">
              <a:latin typeface="Times New Roman" pitchFamily="1" charset="-52"/>
              <a:ea typeface="Century Gothic" pitchFamily="0" charset="0"/>
              <a:cs typeface="Times New Roman" pitchFamily="1" charset="-52"/>
            </a:endParaRPr>
          </a:p>
          <a:p>
            <a:pPr>
              <a:defRPr lang="ru-ru"/>
            </a:pPr>
            <a:endParaRPr lang="ru-ru" sz="2400" b="1">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Выражение, в котором произошла ошибка </a:t>
            </a:r>
            <a:r>
              <a:rPr lang="ru-ru" sz="2400" b="1">
                <a:latin typeface="Times New Roman" pitchFamily="1" charset="-52"/>
                <a:ea typeface="Century Gothic" pitchFamily="0" charset="0"/>
                <a:cs typeface="Times New Roman" pitchFamily="1" charset="-52"/>
              </a:rPr>
              <a:t>(100 / 0).</a:t>
            </a:r>
            <a:endParaRPr lang="ru-ru" sz="2400" b="1">
              <a:latin typeface="Times New Roman" pitchFamily="1" charset="-52"/>
              <a:ea typeface="Century Gothic" pitchFamily="0" charset="0"/>
              <a:cs typeface="Times New Roman" pitchFamily="1" charset="-52"/>
            </a:endParaRPr>
          </a:p>
          <a:p>
            <a:pPr>
              <a:defRPr lang="ru-ru"/>
            </a:pP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Название исключения </a:t>
            </a:r>
            <a:r>
              <a:rPr lang="ru-ru" sz="2400" b="1">
                <a:latin typeface="Times New Roman" pitchFamily="1" charset="-52"/>
                <a:ea typeface="Century Gothic" pitchFamily="0" charset="0"/>
                <a:cs typeface="Times New Roman" pitchFamily="1" charset="-52"/>
              </a:rPr>
              <a:t>(ZeroDivisionError)</a:t>
            </a:r>
            <a:r>
              <a:rPr lang="ru-ru" sz="2400">
                <a:latin typeface="Times New Roman" pitchFamily="1" charset="-52"/>
                <a:ea typeface="Century Gothic" pitchFamily="0" charset="0"/>
                <a:cs typeface="Times New Roman" pitchFamily="1" charset="-52"/>
              </a:rPr>
              <a:t> и краткое описание исключения </a:t>
            </a:r>
            <a:r>
              <a:rPr lang="ru-ru" sz="2400" b="1">
                <a:latin typeface="Times New Roman" pitchFamily="1" charset="-52"/>
                <a:ea typeface="Century Gothic" pitchFamily="0" charset="0"/>
                <a:cs typeface="Times New Roman" pitchFamily="1" charset="-52"/>
              </a:rPr>
              <a:t>(division by zero)</a:t>
            </a:r>
            <a:r>
              <a:rPr lang="ru-ru" sz="2400">
                <a:latin typeface="Times New Roman" pitchFamily="1" charset="-52"/>
                <a:ea typeface="Century Gothic" pitchFamily="0" charset="0"/>
                <a:cs typeface="Times New Roman" pitchFamily="1" charset="-52"/>
              </a:rPr>
              <a:t>.</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AAAAAHBEAABwCAAAEAAAACYAAAAIAAAAAQAAAAAAAAA="/>
              </a:ext>
            </a:extLst>
          </p:cNvSpPr>
          <p:nvPr>
            <p:ph type="title"/>
          </p:nvPr>
        </p:nvSpPr>
        <p:spPr>
          <a:xfrm>
            <a:off x="1066800" y="0"/>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Исключения </a:t>
            </a:r>
            <a:endParaRPr lang="ru-ru">
              <a:latin typeface="Times New Roman" pitchFamily="1" charset="-52"/>
              <a:ea typeface="Century Gothic" pitchFamily="0" charset="0"/>
              <a:cs typeface="Times New Roman" pitchFamily="1" charset="-52"/>
            </a:endParaRPr>
          </a:p>
        </p:txBody>
      </p:sp>
      <p:sp>
        <p:nvSpPr>
          <p:cNvPr id="3" name="Прямоугольник 6"/>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MAgAAjgcAALRIAACGJAAAECAAACYAAAAIAAAA//////////8="/>
              </a:ext>
            </a:extLst>
          </p:cNvSpPr>
          <p:nvPr/>
        </p:nvSpPr>
        <p:spPr>
          <a:xfrm>
            <a:off x="373380" y="1228090"/>
            <a:ext cx="11445240" cy="4709160"/>
          </a:xfrm>
          <a:prstGeom prst="rect">
            <a:avLst/>
          </a:prstGeom>
          <a:noFill/>
          <a:ln>
            <a:noFill/>
          </a:ln>
          <a:effectLst/>
        </p:spPr>
        <p:txBody>
          <a:bodyPr vert="horz" wrap="square" lIns="91440" tIns="45720" rIns="91440" bIns="45720" numCol="1" spcCol="215900" anchor="t"/>
          <a:lstStyle/>
          <a:p>
            <a:pPr>
              <a:defRPr lang="ru-ru"/>
            </a:pPr>
            <a:r>
              <a:rPr lang="ru-ru" sz="2000" b="1">
                <a:latin typeface="Times New Roman" pitchFamily="1" charset="-52"/>
                <a:ea typeface="Century Gothic" pitchFamily="0" charset="0"/>
                <a:cs typeface="Times New Roman" pitchFamily="1" charset="-52"/>
              </a:rPr>
              <a:t>BaseException</a:t>
            </a:r>
            <a:r>
              <a:rPr lang="ru-ru" sz="2000">
                <a:latin typeface="Times New Roman" pitchFamily="1" charset="-52"/>
                <a:ea typeface="Century Gothic" pitchFamily="0" charset="0"/>
                <a:cs typeface="Times New Roman" pitchFamily="1" charset="-52"/>
              </a:rPr>
              <a:t> - базовое исключение, от которого берут начало все остальные.</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SystemExit</a:t>
            </a:r>
            <a:r>
              <a:rPr lang="ru-ru" sz="2000">
                <a:latin typeface="Times New Roman" pitchFamily="1" charset="-52"/>
                <a:ea typeface="Century Gothic" pitchFamily="0" charset="0"/>
                <a:cs typeface="Times New Roman" pitchFamily="1" charset="-52"/>
              </a:rPr>
              <a:t> - исключение, порождаемое функцией sys.exit при выходе из программы.</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KeyboardInterrupt</a:t>
            </a:r>
            <a:r>
              <a:rPr lang="ru-ru" sz="2000">
                <a:latin typeface="Times New Roman" pitchFamily="1" charset="-52"/>
                <a:ea typeface="Century Gothic" pitchFamily="0" charset="0"/>
                <a:cs typeface="Times New Roman" pitchFamily="1" charset="-52"/>
              </a:rPr>
              <a:t> - порождается при прерывании программы пользователем (обычно 		сочетанием клавиш Ctrl+C).</a:t>
            </a:r>
            <a:endParaRPr lang="ru-ru" sz="2000">
              <a:latin typeface="Times New Roman" pitchFamily="1" charset="-52"/>
              <a:ea typeface="Century Gothic" pitchFamily="0" charset="0"/>
              <a:cs typeface="Times New Roman" pitchFamily="1" charset="-52"/>
            </a:endParaRPr>
          </a:p>
          <a:p>
            <a:pPr>
              <a:defRPr lang="ru-ru"/>
            </a:pPr>
            <a:r>
              <a:rPr lang="ru-ru" sz="2000">
                <a:latin typeface="Times New Roman" pitchFamily="1" charset="-52"/>
                <a:ea typeface="Century Gothic" pitchFamily="0" charset="0"/>
                <a:cs typeface="Times New Roman" pitchFamily="1" charset="-52"/>
              </a:rPr>
              <a:t>	</a:t>
            </a:r>
            <a:r>
              <a:rPr lang="ru-ru" sz="2000" b="1">
                <a:latin typeface="Times New Roman" pitchFamily="1" charset="-52"/>
                <a:ea typeface="Century Gothic" pitchFamily="0" charset="0"/>
                <a:cs typeface="Times New Roman" pitchFamily="1" charset="-52"/>
              </a:rPr>
              <a:t>Exception</a:t>
            </a:r>
            <a:r>
              <a:rPr lang="ru-ru" sz="2000">
                <a:latin typeface="Times New Roman" pitchFamily="1" charset="-52"/>
                <a:ea typeface="Century Gothic" pitchFamily="0" charset="0"/>
                <a:cs typeface="Times New Roman" pitchFamily="1" charset="-52"/>
              </a:rPr>
              <a:t> – то, на чем фактически строятся все остальные ошибки;</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StopIteration</a:t>
            </a:r>
            <a:r>
              <a:rPr lang="ru-ru" sz="2000">
                <a:latin typeface="Times New Roman" pitchFamily="1" charset="-52"/>
                <a:ea typeface="Century Gothic" pitchFamily="0" charset="0"/>
                <a:cs typeface="Times New Roman" pitchFamily="1" charset="-52"/>
              </a:rPr>
              <a:t> - порождается встроенной функцией next, если в итераторе больше нет 		элементов.</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ArithmeticError</a:t>
            </a:r>
            <a:r>
              <a:rPr lang="ru-ru" sz="2000">
                <a:latin typeface="Times New Roman" pitchFamily="1" charset="-52"/>
                <a:ea typeface="Century Gothic" pitchFamily="0" charset="0"/>
                <a:cs typeface="Times New Roman" pitchFamily="1" charset="-52"/>
              </a:rPr>
              <a:t> - арифметическая ошибка.</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FloatingPointError</a:t>
            </a:r>
            <a:r>
              <a:rPr lang="ru-ru" sz="2000">
                <a:latin typeface="Times New Roman" pitchFamily="1" charset="-52"/>
                <a:ea typeface="Century Gothic" pitchFamily="0" charset="0"/>
                <a:cs typeface="Times New Roman" pitchFamily="1" charset="-52"/>
              </a:rPr>
              <a:t> - порождается при неудачном выполнении операции с 				плавающей запятой. На практике встречается нечасто.</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OverflowError</a:t>
            </a:r>
            <a:r>
              <a:rPr lang="ru-ru" sz="2000">
                <a:latin typeface="Times New Roman" pitchFamily="1" charset="-52"/>
                <a:ea typeface="Century Gothic" pitchFamily="0" charset="0"/>
                <a:cs typeface="Times New Roman" pitchFamily="1" charset="-52"/>
              </a:rPr>
              <a:t> - возникает, когда результат арифметической операции 				слишком велик для представления. Не появляется при обычной работе с 				целыми числами (так как python поддерживает длинные числа), но может 				возникать в некоторых других случаях.</a:t>
            </a:r>
            <a:endParaRPr lang="ru-ru" sz="2000">
              <a:latin typeface="Times New Roman" pitchFamily="1" charset="-52"/>
              <a:ea typeface="Century Gothic" pitchFamily="0" charset="0"/>
              <a:cs typeface="Times New Roman" pitchFamily="1" charset="-52"/>
            </a:endParaRPr>
          </a:p>
          <a:p>
            <a:pPr>
              <a:defRPr lang="ru-ru"/>
            </a:pPr>
            <a:r>
              <a:rPr lang="ru-ru" sz="2000" b="1">
                <a:latin typeface="Times New Roman" pitchFamily="1" charset="-52"/>
                <a:ea typeface="Century Gothic" pitchFamily="0" charset="0"/>
                <a:cs typeface="Times New Roman" pitchFamily="1" charset="-52"/>
              </a:rPr>
              <a:t>			ZeroDivisionError</a:t>
            </a:r>
            <a:r>
              <a:rPr lang="ru-ru" sz="2000">
                <a:latin typeface="Times New Roman" pitchFamily="1" charset="-52"/>
                <a:ea typeface="Century Gothic" pitchFamily="0" charset="0"/>
                <a:cs typeface="Times New Roman" pitchFamily="1" charset="-52"/>
              </a:rPr>
              <a:t> - деление на ноль.</a:t>
            </a:r>
            <a:endParaRPr lang="ru-ru" sz="20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KjeQA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AgAAnQkAAKxGAACLFQAAECAAACYAAAAIAAAA//////////8="/>
              </a:ext>
            </a:extLst>
          </p:cNvSpPr>
          <p:nvPr/>
        </p:nvSpPr>
        <p:spPr>
          <a:xfrm>
            <a:off x="462915" y="1562735"/>
            <a:ext cx="11025505" cy="193929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Теперь, зная, когда и при каких обстоятельствах могут возникнуть исключения, мы можем их обрабатывать. </a:t>
            </a:r>
            <a:endParaRPr lang="en-us"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Для обработки исключений используется конструкция try - except.</a:t>
            </a:r>
            <a:endParaRPr lang="ru-ru" sz="2400">
              <a:latin typeface="Times New Roman" pitchFamily="1" charset="-52"/>
              <a:ea typeface="Century Gothic" pitchFamily="0" charset="0"/>
              <a:cs typeface="Times New Roman" pitchFamily="1" charset="-52"/>
            </a:endParaRPr>
          </a:p>
          <a:p>
            <a:pPr>
              <a:defRPr lang="ru-ru"/>
            </a:pP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Первый пример применения этой конструкции:</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LhgAANsWAADSMgAAGiUAABAAAAAmAAAACAAAAP//////////"/>
              </a:ext>
            </a:extLst>
          </p:cNvPicPr>
          <p:nvPr/>
        </p:nvPicPr>
        <p:blipFill>
          <a:blip r:embed="rId2"/>
          <a:stretch>
            <a:fillRect/>
          </a:stretch>
        </p:blipFill>
        <p:spPr>
          <a:xfrm>
            <a:off x="3930650" y="3715385"/>
            <a:ext cx="4330700" cy="2315845"/>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AgAAnQkAAN9IAACLFQAAECAAACYAAAAIAAAA//////////8="/>
              </a:ext>
            </a:extLst>
          </p:cNvSpPr>
          <p:nvPr/>
        </p:nvSpPr>
        <p:spPr>
          <a:xfrm>
            <a:off x="462915" y="1562735"/>
            <a:ext cx="11383010" cy="193929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 блоке try мы выполняем инструкцию, которая может породить исключение, а в блоке except мы перехватываем их. При этом перехватываются как само исключение, так и его потомки. </a:t>
            </a: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Например, перехватывая </a:t>
            </a:r>
            <a:r>
              <a:rPr lang="ru-ru" sz="2400" b="1">
                <a:latin typeface="Times New Roman" pitchFamily="1" charset="-52"/>
                <a:ea typeface="Century Gothic" pitchFamily="0" charset="0"/>
                <a:cs typeface="Times New Roman" pitchFamily="1" charset="-52"/>
              </a:rPr>
              <a:t>ArithmeticError</a:t>
            </a:r>
            <a:r>
              <a:rPr lang="ru-ru" sz="2400">
                <a:latin typeface="Times New Roman" pitchFamily="1" charset="-52"/>
                <a:ea typeface="Century Gothic" pitchFamily="0" charset="0"/>
                <a:cs typeface="Times New Roman" pitchFamily="1" charset="-52"/>
              </a:rPr>
              <a:t>, мы также перехватываем </a:t>
            </a:r>
            <a:r>
              <a:rPr lang="ru-ru" sz="2400" b="1">
                <a:latin typeface="Times New Roman" pitchFamily="1" charset="-52"/>
                <a:ea typeface="Century Gothic" pitchFamily="0" charset="0"/>
                <a:cs typeface="Times New Roman" pitchFamily="1" charset="-52"/>
              </a:rPr>
              <a:t>FloatingPointError</a:t>
            </a:r>
            <a:r>
              <a:rPr lang="ru-ru" sz="2400">
                <a:latin typeface="Times New Roman" pitchFamily="1" charset="-52"/>
                <a:ea typeface="Century Gothic" pitchFamily="0" charset="0"/>
                <a:cs typeface="Times New Roman" pitchFamily="1" charset="-52"/>
              </a:rPr>
              <a:t>, </a:t>
            </a:r>
            <a:r>
              <a:rPr lang="ru-ru" sz="2400" b="1">
                <a:latin typeface="Times New Roman" pitchFamily="1" charset="-52"/>
                <a:ea typeface="Century Gothic" pitchFamily="0" charset="0"/>
                <a:cs typeface="Times New Roman" pitchFamily="1" charset="-52"/>
              </a:rPr>
              <a:t>OverflowError</a:t>
            </a:r>
            <a:r>
              <a:rPr lang="ru-ru" sz="2400">
                <a:latin typeface="Times New Roman" pitchFamily="1" charset="-52"/>
                <a:ea typeface="Century Gothic" pitchFamily="0" charset="0"/>
                <a:cs typeface="Times New Roman" pitchFamily="1" charset="-52"/>
              </a:rPr>
              <a:t> и </a:t>
            </a:r>
            <a:r>
              <a:rPr lang="ru-ru" sz="2400" b="1">
                <a:latin typeface="Times New Roman" pitchFamily="1" charset="-52"/>
                <a:ea typeface="Century Gothic" pitchFamily="0" charset="0"/>
                <a:cs typeface="Times New Roman" pitchFamily="1" charset="-52"/>
              </a:rPr>
              <a:t>ZeroDivisionError</a:t>
            </a:r>
            <a:r>
              <a:rPr lang="ru-ru" sz="2400">
                <a:latin typeface="Times New Roman" pitchFamily="1" charset="-52"/>
                <a:ea typeface="Century Gothic" pitchFamily="0" charset="0"/>
                <a:cs typeface="Times New Roman" pitchFamily="1" charset="-52"/>
              </a:rPr>
              <a:t>.</a:t>
            </a:r>
            <a:endParaRPr lang="ru-ru" sz="24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BxoAAM8VAAD5MAAAJiYAABAAAAAmAAAACAAAAP//////////"/>
              </a:ext>
            </a:extLst>
          </p:cNvPicPr>
          <p:nvPr/>
        </p:nvPicPr>
        <p:blipFill>
          <a:blip r:embed="rId2"/>
          <a:stretch>
            <a:fillRect/>
          </a:stretch>
        </p:blipFill>
        <p:spPr>
          <a:xfrm>
            <a:off x="4231005" y="3545205"/>
            <a:ext cx="3729990" cy="2656205"/>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9AgAAHQ4AAINIAAALGgAAECAAACYAAAAIAAAA//////////8="/>
              </a:ext>
            </a:extLst>
          </p:cNvSpPr>
          <p:nvPr/>
        </p:nvSpPr>
        <p:spPr>
          <a:xfrm>
            <a:off x="404495" y="2294255"/>
            <a:ext cx="11383010" cy="193929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Также возможна инструкция </a:t>
            </a:r>
            <a:r>
              <a:rPr lang="ru-ru" sz="2400" b="1">
                <a:latin typeface="Times New Roman" pitchFamily="1" charset="-52"/>
                <a:ea typeface="Century Gothic" pitchFamily="0" charset="0"/>
                <a:cs typeface="Times New Roman" pitchFamily="1" charset="-52"/>
              </a:rPr>
              <a:t>except</a:t>
            </a:r>
            <a:r>
              <a:rPr lang="ru-ru" sz="2400">
                <a:latin typeface="Times New Roman" pitchFamily="1" charset="-52"/>
                <a:ea typeface="Century Gothic" pitchFamily="0" charset="0"/>
                <a:cs typeface="Times New Roman" pitchFamily="1" charset="-52"/>
              </a:rPr>
              <a:t> без аргументов, которая перехватывает вообще всё (и прерывание с клавиатуры, и системный выход и т. д.). Поэтому в такой форме инструкция </a:t>
            </a:r>
            <a:r>
              <a:rPr lang="ru-ru" sz="2400" b="1">
                <a:latin typeface="Times New Roman" pitchFamily="1" charset="-52"/>
                <a:ea typeface="Century Gothic" pitchFamily="0" charset="0"/>
                <a:cs typeface="Times New Roman" pitchFamily="1" charset="-52"/>
              </a:rPr>
              <a:t>except</a:t>
            </a:r>
            <a:r>
              <a:rPr lang="ru-ru" sz="2400">
                <a:latin typeface="Times New Roman" pitchFamily="1" charset="-52"/>
                <a:ea typeface="Century Gothic" pitchFamily="0" charset="0"/>
                <a:cs typeface="Times New Roman" pitchFamily="1" charset="-52"/>
              </a:rPr>
              <a:t> практически не используется, а используется </a:t>
            </a:r>
            <a:r>
              <a:rPr lang="ru-ru" sz="2400" b="1">
                <a:latin typeface="Times New Roman" pitchFamily="1" charset="-52"/>
                <a:ea typeface="Century Gothic" pitchFamily="0" charset="0"/>
                <a:cs typeface="Times New Roman" pitchFamily="1" charset="-52"/>
              </a:rPr>
              <a:t>except Exception</a:t>
            </a:r>
            <a:r>
              <a:rPr lang="ru-ru" sz="2400">
                <a:latin typeface="Times New Roman" pitchFamily="1" charset="-52"/>
                <a:ea typeface="Century Gothic" pitchFamily="0" charset="0"/>
                <a:cs typeface="Times New Roman" pitchFamily="1" charset="-52"/>
              </a:rPr>
              <a:t>. Однако чаще всего перехватывают исключения по одному, для упрощения отладки (вдруг вы ещё другую ошибку сделаете, а </a:t>
            </a:r>
            <a:r>
              <a:rPr lang="ru-ru" sz="2400" b="1">
                <a:latin typeface="Times New Roman" pitchFamily="1" charset="-52"/>
                <a:ea typeface="Century Gothic" pitchFamily="0" charset="0"/>
                <a:cs typeface="Times New Roman" pitchFamily="1" charset="-52"/>
              </a:rPr>
              <a:t>except</a:t>
            </a:r>
            <a:r>
              <a:rPr lang="ru-ru" sz="2400">
                <a:latin typeface="Times New Roman" pitchFamily="1" charset="-52"/>
                <a:ea typeface="Century Gothic" pitchFamily="0" charset="0"/>
                <a:cs typeface="Times New Roman" pitchFamily="1" charset="-52"/>
              </a:rPr>
              <a:t> её перехватит).</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Fkn5uk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9AgAAnQkAAINIAAB0DAAAECAAACYAAAAIAAAA//////////8="/>
              </a:ext>
            </a:extLst>
          </p:cNvSpPr>
          <p:nvPr/>
        </p:nvSpPr>
        <p:spPr>
          <a:xfrm>
            <a:off x="404495" y="1562735"/>
            <a:ext cx="1138301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Давайте взглянем еще на несколько примеров:</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tQUAAIYRAADOIQAADR8AABAAAAAmAAAACAAAAP//////////"/>
              </a:ext>
            </a:extLst>
          </p:cNvPicPr>
          <p:nvPr/>
        </p:nvPicPr>
        <p:blipFill>
          <a:blip r:embed="rId2"/>
          <a:stretch>
            <a:fillRect/>
          </a:stretch>
        </p:blipFill>
        <p:spPr>
          <a:xfrm>
            <a:off x="927735" y="2848610"/>
            <a:ext cx="4567555" cy="2199005"/>
          </a:xfrm>
          <a:prstGeom prst="rect">
            <a:avLst/>
          </a:prstGeom>
          <a:noFill/>
          <a:ln>
            <a:noFill/>
          </a:ln>
          <a:effectLst/>
        </p:spPr>
      </p:pic>
      <p:pic>
        <p:nvPicPr>
          <p:cNvPr id="5" name="Рисунок 4"/>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rioAAIYRAADGRgAADR8AABAAAAAmAAAACAAAAP//////////"/>
              </a:ext>
            </a:extLst>
          </p:cNvPicPr>
          <p:nvPr/>
        </p:nvPicPr>
        <p:blipFill>
          <a:blip r:embed="rId3"/>
          <a:stretch>
            <a:fillRect/>
          </a:stretch>
        </p:blipFill>
        <p:spPr>
          <a:xfrm>
            <a:off x="6938010" y="2848610"/>
            <a:ext cx="4566920" cy="2199005"/>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wAAcwkAAAZJAAACIwAAECAAACYAAAAIAAAA//////////8="/>
              </a:ext>
            </a:extLst>
          </p:cNvSpPr>
          <p:nvPr/>
        </p:nvSpPr>
        <p:spPr>
          <a:xfrm>
            <a:off x="487680" y="1536065"/>
            <a:ext cx="11383010" cy="415480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 первом примере, мы создали словарь из трех элементов. После этого, мы попытались открыть доступ ключу, которого в словаре нет. Так как ключ не в словаре, возникает </a:t>
            </a:r>
            <a:r>
              <a:rPr lang="ru-ru" sz="2400" b="1">
                <a:latin typeface="Times New Roman" pitchFamily="1" charset="-52"/>
                <a:ea typeface="Century Gothic" pitchFamily="0" charset="0"/>
                <a:cs typeface="Times New Roman" pitchFamily="1" charset="-52"/>
              </a:rPr>
              <a:t>KeyError</a:t>
            </a:r>
            <a:r>
              <a:rPr lang="ru-ru" sz="2400">
                <a:latin typeface="Times New Roman" pitchFamily="1" charset="-52"/>
                <a:ea typeface="Century Gothic" pitchFamily="0" charset="0"/>
                <a:cs typeface="Times New Roman" pitchFamily="1" charset="-52"/>
              </a:rPr>
              <a:t>, которую мы выявили. Второй пример показывает список, длина которого состоит из пяти объектов. Мы попытались взять седьмой объект из индекса.</a:t>
            </a:r>
            <a:endParaRPr lang="ru-ru" sz="2400">
              <a:latin typeface="Times New Roman" pitchFamily="1" charset="-52"/>
              <a:ea typeface="Century Gothic" pitchFamily="0" charset="0"/>
              <a:cs typeface="Times New Roman" pitchFamily="1" charset="-52"/>
            </a:endParaRPr>
          </a:p>
          <a:p>
            <a:pPr>
              <a:defRPr lang="ru-ru"/>
            </a:pP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Помните, что списки в Пайтоне начинаются с нуля, так что когда вы говорите 6, вы запрашиваете 7. В любом случае, в нашем списке только пять объектов, по этой причине возникает </a:t>
            </a:r>
            <a:r>
              <a:rPr lang="ru-ru" sz="2400" b="1">
                <a:latin typeface="Times New Roman" pitchFamily="1" charset="-52"/>
                <a:ea typeface="Century Gothic" pitchFamily="0" charset="0"/>
                <a:cs typeface="Times New Roman" pitchFamily="1" charset="-52"/>
              </a:rPr>
              <a:t>IndexError</a:t>
            </a:r>
            <a:r>
              <a:rPr lang="ru-ru" sz="2400">
                <a:latin typeface="Times New Roman" pitchFamily="1" charset="-52"/>
                <a:ea typeface="Century Gothic" pitchFamily="0" charset="0"/>
                <a:cs typeface="Times New Roman" pitchFamily="1" charset="-52"/>
              </a:rPr>
              <a:t>, которую мы выявили. Вы также можете выявить несколько ошибок за раз при помощи одного оператора. Для этого существует несколько различных способов. </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pic>
        <p:nvPicPr>
          <p:cNvPr id="3"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AxMAAPMLAAD9NwAA8SIAABAAAAAmAAAACAAAAP//////////"/>
              </a:ext>
            </a:extLst>
          </p:cNvPicPr>
          <p:nvPr/>
        </p:nvPicPr>
        <p:blipFill>
          <a:blip r:embed="rId2"/>
          <a:stretch>
            <a:fillRect/>
          </a:stretch>
        </p:blipFill>
        <p:spPr>
          <a:xfrm>
            <a:off x="3090545" y="1942465"/>
            <a:ext cx="6010910" cy="373761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MwsAAGdIAAA3IAAAECAAACYAAAAIAAAA//////////8="/>
              </a:ext>
            </a:extLst>
          </p:cNvSpPr>
          <p:nvPr/>
        </p:nvSpPr>
        <p:spPr>
          <a:xfrm>
            <a:off x="422275" y="1820545"/>
            <a:ext cx="11347450" cy="341630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Это самый стандартный способ </a:t>
            </a:r>
            <a:r>
              <a:rPr lang="ru-ru" sz="2400" b="1">
                <a:latin typeface="Times New Roman" pitchFamily="1" charset="-52"/>
                <a:ea typeface="Century Gothic" pitchFamily="0" charset="0"/>
                <a:cs typeface="Times New Roman" pitchFamily="1" charset="-52"/>
              </a:rPr>
              <a:t>выявить несколько исключений</a:t>
            </a:r>
            <a:r>
              <a:rPr lang="ru-ru" sz="2400">
                <a:latin typeface="Times New Roman" pitchFamily="1" charset="-52"/>
                <a:ea typeface="Century Gothic" pitchFamily="0" charset="0"/>
                <a:cs typeface="Times New Roman" pitchFamily="1" charset="-52"/>
              </a:rPr>
              <a:t>. Сначала мы попробовали открыть доступ к несуществующему ключу, которого нет в нашем словаре. При помощи </a:t>
            </a:r>
            <a:r>
              <a:rPr lang="ru-ru" sz="2400" b="1">
                <a:latin typeface="Times New Roman" pitchFamily="1" charset="-52"/>
                <a:ea typeface="Century Gothic" pitchFamily="0" charset="0"/>
                <a:cs typeface="Times New Roman" pitchFamily="1" charset="-52"/>
              </a:rPr>
              <a:t>try/except</a:t>
            </a:r>
            <a:r>
              <a:rPr lang="ru-ru" sz="2400">
                <a:latin typeface="Times New Roman" pitchFamily="1" charset="-52"/>
                <a:ea typeface="Century Gothic" pitchFamily="0" charset="0"/>
                <a:cs typeface="Times New Roman" pitchFamily="1" charset="-52"/>
              </a:rPr>
              <a:t> мы проверили код на наличие </a:t>
            </a:r>
            <a:r>
              <a:rPr lang="ru-ru" sz="2400" b="1">
                <a:latin typeface="Times New Roman" pitchFamily="1" charset="-52"/>
                <a:ea typeface="Century Gothic" pitchFamily="0" charset="0"/>
                <a:cs typeface="Times New Roman" pitchFamily="1" charset="-52"/>
              </a:rPr>
              <a:t>ошибки KeyError</a:t>
            </a:r>
            <a:r>
              <a:rPr lang="ru-ru" sz="2400">
                <a:latin typeface="Times New Roman" pitchFamily="1" charset="-52"/>
                <a:ea typeface="Century Gothic" pitchFamily="0" charset="0"/>
                <a:cs typeface="Times New Roman" pitchFamily="1" charset="-52"/>
              </a:rPr>
              <a:t>, которая находится во втором операторе </a:t>
            </a:r>
            <a:r>
              <a:rPr lang="ru-ru" sz="2400" b="1">
                <a:latin typeface="Times New Roman" pitchFamily="1" charset="-52"/>
                <a:ea typeface="Century Gothic" pitchFamily="0" charset="0"/>
                <a:cs typeface="Times New Roman" pitchFamily="1" charset="-52"/>
              </a:rPr>
              <a:t>except</a:t>
            </a:r>
            <a:r>
              <a:rPr lang="ru-ru" sz="2400">
                <a:latin typeface="Times New Roman" pitchFamily="1" charset="-52"/>
                <a:ea typeface="Century Gothic" pitchFamily="0" charset="0"/>
                <a:cs typeface="Times New Roman" pitchFamily="1" charset="-52"/>
              </a:rPr>
              <a:t>. Обратите внимание на то, что в конце кода у нас появилась «голое» исключение. Обычно, это не рекомендуется, но вы, возможно, будете сталкиваться с этим время от времени, так что лучше быть проинформированным об этом. Кстати, также обратите внимание на то, что вам не нужно использовать целый блок кода для обработки нескольких исключений. Обычно, целый блок используется для выявления одного единственного исключения. </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nQkAAGdIAAB0DAAAECAAACYAAAAIAAAA//////////8="/>
              </a:ext>
            </a:extLst>
          </p:cNvSpPr>
          <p:nvPr/>
        </p:nvSpPr>
        <p:spPr>
          <a:xfrm>
            <a:off x="422275" y="1562735"/>
            <a:ext cx="1134745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Изучим второй способ выявления нескольких исключений:</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oBIAAFwQAABfOAAA5RwAABAAAAAmAAAACAAAAP//////////"/>
              </a:ext>
            </a:extLst>
          </p:cNvPicPr>
          <p:nvPr/>
        </p:nvPicPr>
        <p:blipFill>
          <a:blip r:embed="rId2"/>
          <a:stretch>
            <a:fillRect/>
          </a:stretch>
        </p:blipFill>
        <p:spPr>
          <a:xfrm>
            <a:off x="3027680" y="2659380"/>
            <a:ext cx="6136005" cy="2037715"/>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4"/>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mAIAAHBEAAAICwAAEAAAACYAAAAIAAAAAQAAAAAAAAA="/>
              </a:ext>
            </a:extLst>
          </p:cNvSpPr>
          <p:nvPr>
            <p:ph type="title"/>
          </p:nvPr>
        </p:nvSpPr>
        <p:spPr>
          <a:xfrm>
            <a:off x="1066800" y="421640"/>
            <a:ext cx="10058400" cy="1371600"/>
          </a:xfrm>
        </p:spPr>
        <p:txBody>
          <a:bodyPr/>
          <a:lstStyle/>
          <a:p>
            <a:pPr>
              <a:defRPr noProof="1"/>
            </a:pPr>
            <a:r>
              <a:rPr noProof="1">
                <a:latin typeface="Times New Roman" pitchFamily="1" charset="-52"/>
                <a:ea typeface="Century Gothic" pitchFamily="0" charset="0"/>
                <a:cs typeface="Times New Roman" pitchFamily="1" charset="-52"/>
              </a:rPr>
              <a:t>Проверка пройденного на занятии №</a:t>
            </a:r>
            <a:r>
              <a:rPr lang="en-us">
                <a:latin typeface="Times New Roman" pitchFamily="1" charset="-52"/>
                <a:ea typeface="Century Gothic" pitchFamily="0" charset="0"/>
                <a:cs typeface="Times New Roman" pitchFamily="1" charset="-52"/>
              </a:rPr>
              <a:t>5.4</a:t>
            </a:r>
          </a:p>
        </p:txBody>
      </p:sp>
      <p:sp>
        <p:nvSpPr>
          <p:cNvPr id="3" name="TextBox 6"/>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CHBAAACAsAAHlGAADKKgAAECAAACYAAAAIAAAA//////////8="/>
              </a:ext>
            </a:extLst>
          </p:cNvSpPr>
          <p:nvPr/>
        </p:nvSpPr>
        <p:spPr>
          <a:xfrm>
            <a:off x="735965" y="1793240"/>
            <a:ext cx="10720070" cy="5162550"/>
          </a:xfrm>
          <a:prstGeom prst="rect">
            <a:avLst/>
          </a:prstGeom>
          <a:noFill/>
          <a:ln>
            <a:noFill/>
          </a:ln>
          <a:effectLst/>
        </p:spPr>
        <p:txBody>
          <a:bodyPr vert="horz" wrap="square" lIns="91440" tIns="45720" rIns="91440" bIns="45720" numCol="1" spcCol="215900" anchor="t"/>
          <a:lstStyle/>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Дайте определение множествам.</a:t>
            </a: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Являются ли элементы множеств индексированными</a:t>
            </a:r>
            <a:r>
              <a:rPr lang="en-us">
                <a:latin typeface="Times New Roman" pitchFamily="1" charset="-52"/>
                <a:ea typeface="Calibri" pitchFamily="2" charset="-52"/>
                <a:cs typeface="Times New Roman" pitchFamily="1" charset="-52"/>
              </a:rPr>
              <a:t>?</a:t>
            </a: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Позволяет ли множество добавление и удаление элементов</a:t>
            </a:r>
            <a:r>
              <a:rPr lang="en-us">
                <a:latin typeface="Times New Roman" pitchFamily="1" charset="-52"/>
                <a:ea typeface="Calibri" pitchFamily="2" charset="-52"/>
                <a:cs typeface="Times New Roman" pitchFamily="1" charset="-52"/>
              </a:rPr>
              <a:t>?</a:t>
            </a:r>
            <a:endParaRPr lang="en-us">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Какие есть особенности у множеств</a:t>
            </a:r>
            <a:r>
              <a:rPr lang="en-us">
                <a:latin typeface="Times New Roman" pitchFamily="1" charset="-52"/>
                <a:ea typeface="Calibri" pitchFamily="2" charset="-52"/>
                <a:cs typeface="Times New Roman" pitchFamily="1" charset="-52"/>
              </a:rPr>
              <a:t>?</a:t>
            </a:r>
            <a:endParaRPr lang="en-us">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Можно ли создавать множество с разными типами данных</a:t>
            </a:r>
            <a:r>
              <a:rPr lang="en-us">
                <a:latin typeface="Times New Roman" pitchFamily="1" charset="-52"/>
                <a:ea typeface="Calibri" pitchFamily="2" charset="-52"/>
                <a:cs typeface="Times New Roman" pitchFamily="1" charset="-52"/>
              </a:rPr>
              <a:t>?</a:t>
            </a: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Как получить доступ к элементам множеств</a:t>
            </a:r>
            <a:r>
              <a:rPr lang="en-us">
                <a:latin typeface="Times New Roman" pitchFamily="1" charset="-52"/>
                <a:ea typeface="Calibri" pitchFamily="2" charset="-52"/>
                <a:cs typeface="Times New Roman" pitchFamily="1" charset="-52"/>
              </a:rPr>
              <a:t>?</a:t>
            </a:r>
            <a:endParaRPr lang="en-us">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Как добавить элемент в множество?</a:t>
            </a: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Чем отличается метод </a:t>
            </a:r>
            <a:r>
              <a:rPr lang="ru-ru">
                <a:latin typeface="Times New Roman" pitchFamily="1" charset="-52"/>
                <a:ea typeface="Century Gothic" pitchFamily="0" charset="0"/>
                <a:cs typeface="Times New Roman" pitchFamily="1" charset="-52"/>
              </a:rPr>
              <a:t>discard()</a:t>
            </a:r>
            <a:r>
              <a:rPr lang="ru-ru">
                <a:latin typeface="Times New Roman" pitchFamily="1" charset="-52"/>
                <a:ea typeface="Calibri" pitchFamily="2" charset="-52"/>
                <a:cs typeface="Times New Roman" pitchFamily="1" charset="-52"/>
              </a:rPr>
              <a:t> от метода </a:t>
            </a:r>
            <a:r>
              <a:rPr lang="ru-ru">
                <a:latin typeface="Times New Roman" pitchFamily="1" charset="-52"/>
                <a:ea typeface="Century Gothic" pitchFamily="0" charset="0"/>
                <a:cs typeface="Times New Roman" pitchFamily="1" charset="-52"/>
              </a:rPr>
              <a:t>remove() </a:t>
            </a:r>
            <a:r>
              <a:rPr lang="ru-ru">
                <a:latin typeface="Times New Roman" pitchFamily="1" charset="-52"/>
                <a:ea typeface="Calibri" pitchFamily="2" charset="-52"/>
                <a:cs typeface="Times New Roman" pitchFamily="1" charset="-52"/>
              </a:rPr>
              <a:t>?</a:t>
            </a:r>
            <a:endParaRPr lang="en-us">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r>
              <a:rPr lang="ru-ru">
                <a:latin typeface="Times New Roman" pitchFamily="1" charset="-52"/>
                <a:ea typeface="Calibri" pitchFamily="2" charset="-52"/>
                <a:cs typeface="Times New Roman" pitchFamily="1" charset="-52"/>
              </a:rPr>
              <a:t>Чем отличается </a:t>
            </a:r>
            <a:r>
              <a:rPr lang="ru-ru">
                <a:latin typeface="Times New Roman" pitchFamily="1" charset="-52"/>
                <a:ea typeface="Century Gothic" pitchFamily="0" charset="0"/>
                <a:cs typeface="Times New Roman" pitchFamily="1" charset="-52"/>
              </a:rPr>
              <a:t>frozenset от </a:t>
            </a:r>
            <a:r>
              <a:rPr lang="en-us">
                <a:latin typeface="Times New Roman" pitchFamily="1" charset="-52"/>
                <a:ea typeface="Century Gothic" pitchFamily="0" charset="0"/>
                <a:cs typeface="Times New Roman" pitchFamily="1" charset="-52"/>
              </a:rPr>
              <a:t>set</a:t>
            </a:r>
            <a:r>
              <a:rPr lang="ru-ru">
                <a:latin typeface="Times New Roman" pitchFamily="1" charset="-52"/>
                <a:ea typeface="Century Gothic" pitchFamily="0" charset="0"/>
                <a:cs typeface="Times New Roman" pitchFamily="1" charset="-52"/>
              </a:rPr>
              <a:t>?</a:t>
            </a: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endParaRPr lang="ru-ru">
              <a:latin typeface="Times New Roman" pitchFamily="1" charset="-52"/>
              <a:ea typeface="Calibri" pitchFamily="2" charset="-52"/>
              <a:cs typeface="Times New Roman" pitchFamily="1" charset="-52"/>
            </a:endParaRPr>
          </a:p>
          <a:p>
            <a:pPr marL="342900" indent="-342900" defTabSz="914400">
              <a:lnSpc>
                <a:spcPct val="107000"/>
              </a:lnSpc>
              <a:spcAft>
                <a:spcPts val="800"/>
              </a:spcAft>
              <a:buFont typeface="Century Gothic" pitchFamily="0" charset="0"/>
              <a:buAutoNum type="arabicPeriod"/>
              <a:tabLst>
                <a:tab pos="457200" algn="l"/>
              </a:tabLst>
              <a:defRPr lang="ru-ru"/>
            </a:pPr>
            <a:endParaRPr lang="ru-ru">
              <a:latin typeface="Calibri" pitchFamily="2"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Конструкция </a:t>
            </a:r>
            <a:r>
              <a:rPr lang="en-us">
                <a:latin typeface="Times New Roman" pitchFamily="1" charset="-52"/>
                <a:ea typeface="Century Gothic" pitchFamily="0" charset="0"/>
                <a:cs typeface="Times New Roman" pitchFamily="1" charset="-52"/>
              </a:rPr>
              <a:t>try - except</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UwwAAGdIAAARHwAAECAAACYAAAAIAAAA//////////8="/>
              </a:ext>
            </a:extLst>
          </p:cNvSpPr>
          <p:nvPr/>
        </p:nvSpPr>
        <p:spPr>
          <a:xfrm>
            <a:off x="422275" y="2003425"/>
            <a:ext cx="11347450" cy="304673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Обратите внимание на то, что в данном примере мы помещаем ошибки, которые хотим выявить, внутри круглых скобок. Проблема данного метода в том, что трудно сказать какая именно ошибка произошла, так что предыдущий пример, рекомендую больше чем этот. Зачастую, когда происходит ошибка, вам нужно уведомить пользователя, при помощи сообщения. </a:t>
            </a: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В зависимости от сложности данной ошибки, вам может понадобиться выйти из программы. Иногда вам может понадобиться выполнить очистку, перед выходом из программы. </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Оператор </a:t>
            </a:r>
            <a:r>
              <a:rPr lang="en-us">
                <a:latin typeface="Times New Roman" pitchFamily="1" charset="-52"/>
                <a:ea typeface="Century Gothic" pitchFamily="0" charset="0"/>
                <a:cs typeface="Times New Roman" pitchFamily="1" charset="-52"/>
              </a:rPr>
              <a:t>finally</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nQkAAGdIAAB0DAAAECAAACYAAAAIAAAA//////////8="/>
              </a:ext>
            </a:extLst>
          </p:cNvSpPr>
          <p:nvPr/>
        </p:nvSpPr>
        <p:spPr>
          <a:xfrm>
            <a:off x="422275" y="1562735"/>
            <a:ext cx="1134745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Оператор </a:t>
            </a:r>
            <a:r>
              <a:rPr lang="ru-ru" sz="2400" b="1">
                <a:latin typeface="Times New Roman" pitchFamily="1" charset="-52"/>
                <a:ea typeface="Century Gothic" pitchFamily="0" charset="0"/>
                <a:cs typeface="Times New Roman" pitchFamily="1" charset="-52"/>
              </a:rPr>
              <a:t>finally</a:t>
            </a:r>
            <a:r>
              <a:rPr lang="ru-ru" sz="2400">
                <a:latin typeface="Times New Roman" pitchFamily="1" charset="-52"/>
                <a:ea typeface="Century Gothic" pitchFamily="0" charset="0"/>
                <a:cs typeface="Times New Roman" pitchFamily="1" charset="-52"/>
              </a:rPr>
              <a:t> очень прост в использовании. Давайте взглянем на пример:</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gBQ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ZhYAAMUNAACaNAAAvB0AABAAAAAmAAAACAAAAP//////////"/>
              </a:ext>
            </a:extLst>
          </p:cNvPicPr>
          <p:nvPr/>
        </p:nvPicPr>
        <p:blipFill>
          <a:blip r:embed="rId2"/>
          <a:stretch>
            <a:fillRect/>
          </a:stretch>
        </p:blipFill>
        <p:spPr>
          <a:xfrm>
            <a:off x="3641090" y="2238375"/>
            <a:ext cx="4909820" cy="2595245"/>
          </a:xfrm>
          <a:prstGeom prst="rect">
            <a:avLst/>
          </a:prstGeom>
          <a:noFill/>
          <a:ln>
            <a:noFill/>
          </a:ln>
          <a:effectLst/>
        </p:spPr>
      </p:pic>
      <p:sp>
        <p:nvSpPr>
          <p:cNvPr id="5" name="Прямоугольник 4"/>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EyAAAGdIAAAvJQAAECAAACYAAAAIAAAA//////////8="/>
              </a:ext>
            </a:extLst>
          </p:cNvSpPr>
          <p:nvPr/>
        </p:nvSpPr>
        <p:spPr>
          <a:xfrm>
            <a:off x="422275" y="5213985"/>
            <a:ext cx="11347450" cy="830580"/>
          </a:xfrm>
          <a:prstGeom prst="rect">
            <a:avLst/>
          </a:prstGeom>
          <a:noFill/>
          <a:ln>
            <a:noFill/>
          </a:ln>
          <a:effectLst/>
        </p:spPr>
        <p:txBody>
          <a:bodyPr vert="horz" wrap="square" lIns="91440" tIns="45720" rIns="91440" bIns="45720" numCol="1" spcCol="215900" anchor="t"/>
          <a:lstStyle/>
          <a:p>
            <a:pPr>
              <a:defRPr lang="ru-ru"/>
            </a:pPr>
            <a:r>
              <a:rPr lang="ru-ru" sz="2400" b="1">
                <a:latin typeface="Times New Roman" pitchFamily="1" charset="-52"/>
                <a:ea typeface="Century Gothic" pitchFamily="0" charset="0"/>
                <a:cs typeface="Times New Roman" pitchFamily="1" charset="-52"/>
              </a:rPr>
              <a:t>Finally</a:t>
            </a:r>
            <a:r>
              <a:rPr lang="ru-ru" sz="2400">
                <a:latin typeface="Times New Roman" pitchFamily="1" charset="-52"/>
                <a:ea typeface="Century Gothic" pitchFamily="0" charset="0"/>
                <a:cs typeface="Times New Roman" pitchFamily="1" charset="-52"/>
              </a:rPr>
              <a:t> выполняет блок инструкций в любом случае, было ли исключение, или нет (применима, когда нужно непременно что-то сделать, к примеру, закрыть файл). </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 except </a:t>
            </a:r>
            <a:r>
              <a:rPr lang="ru-ru">
                <a:latin typeface="Times New Roman" pitchFamily="1" charset="-52"/>
                <a:ea typeface="Century Gothic" pitchFamily="0" charset="0"/>
                <a:cs typeface="Times New Roman" pitchFamily="1" charset="-52"/>
              </a:rPr>
              <a:t>или </a:t>
            </a:r>
            <a:r>
              <a:rPr lang="en-us">
                <a:latin typeface="Times New Roman" pitchFamily="1" charset="-52"/>
                <a:ea typeface="Century Gothic" pitchFamily="0" charset="0"/>
                <a:cs typeface="Times New Roman" pitchFamily="1" charset="-52"/>
              </a:rPr>
              <a:t>else</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DwcAAGdIAABqCwAAECAAACYAAAAIAAAA//////////8="/>
              </a:ext>
            </a:extLst>
          </p:cNvSpPr>
          <p:nvPr/>
        </p:nvSpPr>
        <p:spPr>
          <a:xfrm>
            <a:off x="422275" y="1147445"/>
            <a:ext cx="11347450" cy="708025"/>
          </a:xfrm>
          <a:prstGeom prst="rect">
            <a:avLst/>
          </a:prstGeom>
          <a:noFill/>
          <a:ln>
            <a:noFill/>
          </a:ln>
          <a:effectLst/>
        </p:spPr>
        <p:txBody>
          <a:bodyPr vert="horz" wrap="square" lIns="91440" tIns="45720" rIns="91440" bIns="45720" numCol="1" spcCol="215900" anchor="t"/>
          <a:lstStyle/>
          <a:p>
            <a:pPr>
              <a:defRPr lang="ru-ru"/>
            </a:pPr>
            <a:r>
              <a:rPr lang="ru-ru" sz="2000">
                <a:latin typeface="Times New Roman" pitchFamily="1" charset="-52"/>
                <a:ea typeface="Century Gothic" pitchFamily="0" charset="0"/>
                <a:cs typeface="Times New Roman" pitchFamily="1" charset="-52"/>
              </a:rPr>
              <a:t>Оператор try/except также имеет пункт else. Он работает только в том случае, если в вашем коде нет ни единой ошибки. </a:t>
            </a:r>
            <a:endParaRPr lang="ru-ru" sz="20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bor5+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LBUAAN0LAADUNQAAbB8AABAAAAAmAAAACAAAAP//////////"/>
              </a:ext>
            </a:extLst>
          </p:cNvPicPr>
          <p:nvPr/>
        </p:nvPicPr>
        <p:blipFill>
          <a:blip r:embed="rId2"/>
          <a:stretch>
            <a:fillRect/>
          </a:stretch>
        </p:blipFill>
        <p:spPr>
          <a:xfrm>
            <a:off x="3441700" y="1928495"/>
            <a:ext cx="5308600" cy="3179445"/>
          </a:xfrm>
          <a:prstGeom prst="rect">
            <a:avLst/>
          </a:prstGeom>
          <a:noFill/>
          <a:ln>
            <a:noFill/>
          </a:ln>
          <a:effectLst/>
        </p:spPr>
      </p:pic>
      <p:sp>
        <p:nvSpPr>
          <p:cNvPr id="5" name="Прямоугольник 6"/>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dyAAANxIAAC3JgAAECAAACYAAAAIAAAA//////////8="/>
              </a:ext>
            </a:extLst>
          </p:cNvSpPr>
          <p:nvPr/>
        </p:nvSpPr>
        <p:spPr>
          <a:xfrm>
            <a:off x="422275" y="5277485"/>
            <a:ext cx="11421745" cy="1016000"/>
          </a:xfrm>
          <a:prstGeom prst="rect">
            <a:avLst/>
          </a:prstGeom>
          <a:noFill/>
          <a:ln>
            <a:noFill/>
          </a:ln>
          <a:effectLst/>
        </p:spPr>
        <p:txBody>
          <a:bodyPr vert="horz" wrap="square" lIns="91440" tIns="45720" rIns="91440" bIns="45720" numCol="1" spcCol="215900" anchor="t"/>
          <a:lstStyle/>
          <a:p>
            <a:pPr>
              <a:defRPr lang="ru-ru"/>
            </a:pPr>
            <a:r>
              <a:rPr lang="ru-ru" sz="2000">
                <a:latin typeface="Times New Roman" pitchFamily="1" charset="-52"/>
                <a:ea typeface="Century Gothic" pitchFamily="0" charset="0"/>
                <a:cs typeface="Times New Roman" pitchFamily="1" charset="-52"/>
              </a:rPr>
              <a:t>Мы видим словарь, состоящий из трех элементов, и в операторе try/except мы открываем доступ к существующему ключу. Это работает, так что ошибка KeyError не возникает. Так как ошибки нет, else работает, и надпись “Ошибок не произошло!” появляется на экране. </a:t>
            </a:r>
            <a:endParaRPr lang="ru-ru" sz="20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LQEAAHBEAACdCQAAEAAAACYAAAAIAAAAAQAAAAAAAAA="/>
              </a:ext>
            </a:extLst>
          </p:cNvSpPr>
          <p:nvPr>
            <p:ph type="title"/>
          </p:nvPr>
        </p:nvSpPr>
        <p:spPr>
          <a:xfrm>
            <a:off x="1066800" y="19113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 except </a:t>
            </a:r>
            <a:r>
              <a:rPr lang="ru-ru">
                <a:latin typeface="Times New Roman" pitchFamily="1" charset="-52"/>
                <a:ea typeface="Century Gothic" pitchFamily="0" charset="0"/>
                <a:cs typeface="Times New Roman" pitchFamily="1" charset="-52"/>
              </a:rPr>
              <a:t>или </a:t>
            </a:r>
            <a:r>
              <a:rPr lang="en-us">
                <a:latin typeface="Times New Roman" pitchFamily="1" charset="-52"/>
                <a:ea typeface="Century Gothic" pitchFamily="0" charset="0"/>
                <a:cs typeface="Times New Roman" pitchFamily="1" charset="-52"/>
              </a:rPr>
              <a:t>else</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ZAgAAMggAAGdIAAAJCwAAECAAACYAAAAIAAAA//////////8="/>
              </a:ext>
            </a:extLst>
          </p:cNvSpPr>
          <p:nvPr/>
        </p:nvSpPr>
        <p:spPr>
          <a:xfrm>
            <a:off x="422275" y="1332230"/>
            <a:ext cx="1134745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Теперь добавим оператор </a:t>
            </a:r>
            <a:r>
              <a:rPr lang="en-us" sz="2400">
                <a:latin typeface="Times New Roman" pitchFamily="1" charset="-52"/>
                <a:ea typeface="Century Gothic" pitchFamily="0" charset="0"/>
                <a:cs typeface="Times New Roman" pitchFamily="1" charset="-52"/>
              </a:rPr>
              <a:t>finally:</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LRMAAP0NAADTNwAAQCQAABAAAAAmAAAACAAAAP//////////"/>
              </a:ext>
            </a:extLst>
          </p:cNvPicPr>
          <p:nvPr/>
        </p:nvPicPr>
        <p:blipFill>
          <a:blip r:embed="rId2"/>
          <a:stretch>
            <a:fillRect/>
          </a:stretch>
        </p:blipFill>
        <p:spPr>
          <a:xfrm>
            <a:off x="3117215" y="2273935"/>
            <a:ext cx="5957570" cy="361886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jwIAAHBEAAD/CgAAEAAAACYAAAAIAAAAAQAAAAAAAAA="/>
              </a:ext>
            </a:extLst>
          </p:cNvSpPr>
          <p:nvPr>
            <p:ph type="title"/>
          </p:nvPr>
        </p:nvSpPr>
        <p:spPr>
          <a:xfrm>
            <a:off x="1066800" y="41592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 except </a:t>
            </a:r>
            <a:r>
              <a:rPr lang="ru-ru">
                <a:latin typeface="Times New Roman" pitchFamily="1" charset="-52"/>
                <a:ea typeface="Century Gothic" pitchFamily="0" charset="0"/>
                <a:cs typeface="Times New Roman" pitchFamily="1" charset="-52"/>
              </a:rPr>
              <a:t>или </a:t>
            </a:r>
            <a:r>
              <a:rPr lang="en-us">
                <a:latin typeface="Times New Roman" pitchFamily="1" charset="-52"/>
                <a:ea typeface="Century Gothic" pitchFamily="0" charset="0"/>
                <a:cs typeface="Times New Roman" pitchFamily="1" charset="-52"/>
              </a:rPr>
              <a:t>else</a:t>
            </a:r>
            <a:endParaRPr lang="ru-ru">
              <a:latin typeface="Times New Roman" pitchFamily="1" charset="-52"/>
              <a:ea typeface="Century Gothic" pitchFamily="0" charset="0"/>
              <a:cs typeface="Times New Roman" pitchFamily="1" charset="-52"/>
            </a:endParaRPr>
          </a:p>
        </p:txBody>
      </p:sp>
      <p:sp>
        <p:nvSpPr>
          <p:cNvPr id="3" name="Прямоугольник 4"/>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V3uC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AgAA/g0AAHpIAAAyHAAAECAAACYAAAAIAAAA//////////8="/>
              </a:ext>
            </a:extLst>
          </p:cNvSpPr>
          <p:nvPr/>
        </p:nvSpPr>
        <p:spPr>
          <a:xfrm>
            <a:off x="410210" y="2274570"/>
            <a:ext cx="11371580" cy="230886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 данном коде работают и оператор else и finally. Большую часть времени вы не будете сталкиваться с оператором else, используемый в том или ином коде, который следует за оператором try/except, если ни одна ошибка не была найдена. Единственное полезное применение оператора else, которое я видела, это когда вы хотите запустить вторую часть кода, в которой может быть ошибка. Конечно, если ошибка возникает в else, то она не будет поймана.</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Kg4DF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1gkAAHBEAABGEgAAEAAAACYAAAAIAAAAASAAAAAAAAA="/>
              </a:ext>
            </a:extLst>
          </p:cNvSpPr>
          <p:nvPr>
            <p:ph type="title"/>
          </p:nvPr>
        </p:nvSpPr>
        <p:spPr>
          <a:xfrm>
            <a:off x="1066800" y="1598930"/>
            <a:ext cx="10058400" cy="1371600"/>
          </a:xfrm>
        </p:spPr>
        <p:txBody>
          <a:bodyPr vert="horz" wrap="square" lIns="91440" tIns="45720" rIns="91440" bIns="45720" numCol="1" spcCol="215900" anchor="ctr">
            <a:prstTxWarp prst="textNoShape">
              <a:avLst/>
            </a:prstTxWarp>
          </a:bodyPr>
          <a:lstStyle/>
          <a:p>
            <a:pPr>
              <a:defRPr noProof="1"/>
            </a:pPr>
            <a:r>
              <a:rPr lang="ru-ru">
                <a:latin typeface="Times New Roman" pitchFamily="1" charset="-52"/>
                <a:ea typeface="Century Gothic" pitchFamily="0" charset="0"/>
                <a:cs typeface="Times New Roman" pitchFamily="1" charset="-52"/>
              </a:rPr>
              <a:t>Задание №3</a:t>
            </a:r>
            <a:br/>
            <a:br/>
            <a:br/>
            <a:br/>
            <a:endParaRPr lang="ru-ru">
              <a:latin typeface="Times New Roman" pitchFamily="1" charset="-52"/>
              <a:ea typeface="Century Gothic" pitchFamily="0" charset="0"/>
              <a:cs typeface="Times New Roman" pitchFamily="1" charset="-52"/>
            </a:endParaRPr>
          </a:p>
        </p:txBody>
      </p:sp>
      <p:sp>
        <p:nvSpPr>
          <p:cNvPr id="3" name="TextBox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WNLSo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QBgAAOQ8AAKJIAAC/FwAAECAAACYAAAAIAAAA//////////8="/>
              </a:ext>
            </a:extLst>
          </p:cNvSpPr>
          <p:nvPr/>
        </p:nvSpPr>
        <p:spPr>
          <a:xfrm>
            <a:off x="1066800" y="2474595"/>
            <a:ext cx="10740390" cy="138557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Введите два числа с клавиатуры. Поделите одно на другое. Обработайте ошибку деления на ноль, если ошибок нет, то результат деления возвести в квадрат. Также используйте оператор </a:t>
            </a:r>
            <a:r>
              <a:rPr lang="en-us" sz="2800">
                <a:latin typeface="Times New Roman" pitchFamily="1" charset="-52"/>
                <a:ea typeface="Century Gothic" pitchFamily="0" charset="0"/>
                <a:cs typeface="Times New Roman" pitchFamily="1" charset="-52"/>
              </a:rPr>
              <a:t>finally.</a:t>
            </a:r>
            <a:endParaRPr lang="en-us"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ug6U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BQAAOwIAAFdDAACrCgAAEAAAACYAAAAIAAAAAQAAAAAAAAA="/>
              </a:ext>
            </a:extLst>
          </p:cNvSpPr>
          <p:nvPr>
            <p:ph type="title"/>
          </p:nvPr>
        </p:nvSpPr>
        <p:spPr>
          <a:xfrm>
            <a:off x="888365" y="36258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Решение</a:t>
            </a:r>
            <a:endParaRPr lang="ru-ru">
              <a:latin typeface="Times New Roman" pitchFamily="1" charset="-52"/>
              <a:ea typeface="Century Gothic" pitchFamily="0" charset="0"/>
              <a:cs typeface="Times New Roman" pitchFamily="1" charset="-52"/>
            </a:endParaRPr>
          </a:p>
        </p:txBody>
      </p:sp>
      <p:pic>
        <p:nvPicPr>
          <p:cNvPr id="3" name="Рисунок 2"/>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Dw3EAF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VhEAAC4LAACqOQAAmyEAABAAAAAmAAAACAAAAP//////////"/>
              </a:ext>
            </a:extLst>
          </p:cNvPicPr>
          <p:nvPr/>
        </p:nvPicPr>
        <p:blipFill>
          <a:blip r:embed="rId2"/>
          <a:stretch>
            <a:fillRect/>
          </a:stretch>
        </p:blipFill>
        <p:spPr>
          <a:xfrm>
            <a:off x="2818130" y="1817370"/>
            <a:ext cx="6555740" cy="3645535"/>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vXsP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1gkAAHBEAABGEgAAEAAAACYAAAAIAAAAASAAAAAAAAA="/>
              </a:ext>
            </a:extLst>
          </p:cNvSpPr>
          <p:nvPr>
            <p:ph type="title"/>
          </p:nvPr>
        </p:nvSpPr>
        <p:spPr>
          <a:xfrm>
            <a:off x="1066800" y="1598930"/>
            <a:ext cx="10058400" cy="1371600"/>
          </a:xfrm>
        </p:spPr>
        <p:txBody>
          <a:bodyPr vert="horz" wrap="square" lIns="91440" tIns="45720" rIns="91440" bIns="45720" numCol="1" spcCol="215900" anchor="ctr">
            <a:prstTxWarp prst="textNoShape">
              <a:avLst/>
            </a:prstTxWarp>
          </a:bodyPr>
          <a:lstStyle/>
          <a:p>
            <a:pPr>
              <a:defRPr noProof="1"/>
            </a:pPr>
            <a:r>
              <a:rPr lang="ru-ru">
                <a:latin typeface="Times New Roman" pitchFamily="1" charset="-52"/>
                <a:ea typeface="Century Gothic" pitchFamily="0" charset="0"/>
                <a:cs typeface="Times New Roman" pitchFamily="1" charset="-52"/>
              </a:rPr>
              <a:t>Задание №</a:t>
            </a:r>
            <a:r>
              <a:rPr lang="en-us">
                <a:latin typeface="Times New Roman" pitchFamily="1" charset="-52"/>
                <a:ea typeface="Century Gothic" pitchFamily="0" charset="0"/>
                <a:cs typeface="Times New Roman" pitchFamily="1" charset="-52"/>
              </a:rPr>
              <a:t>4</a:t>
            </a:r>
            <a:br/>
            <a:br/>
            <a:br/>
            <a:br/>
            <a:endParaRPr lang="ru-ru">
              <a:latin typeface="Times New Roman" pitchFamily="1" charset="-52"/>
              <a:ea typeface="Century Gothic" pitchFamily="0" charset="0"/>
              <a:cs typeface="Times New Roman" pitchFamily="1" charset="-52"/>
            </a:endParaRPr>
          </a:p>
        </p:txBody>
      </p:sp>
      <p:sp>
        <p:nvSpPr>
          <p:cNvPr id="3" name="TextBox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F8vDNY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QBgAAOQ8AAKJIAAAYFQAAECAAACYAAAAIAAAA//////////8="/>
              </a:ext>
            </a:extLst>
          </p:cNvSpPr>
          <p:nvPr/>
        </p:nvSpPr>
        <p:spPr>
          <a:xfrm>
            <a:off x="1066800" y="2474595"/>
            <a:ext cx="10740390" cy="95440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Введите два числа с клавиатуры. Поделите одно на другое. Обработайте деления на ноль, преобразования и общее исключение.</a:t>
            </a:r>
            <a:endParaRPr lang="en-us"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DzH3g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3BQAAOwIAAFdDAACrCgAAEAAAACYAAAAIAAAAAQAAAAAAAAA="/>
              </a:ext>
            </a:extLst>
          </p:cNvSpPr>
          <p:nvPr>
            <p:ph type="title"/>
          </p:nvPr>
        </p:nvSpPr>
        <p:spPr>
          <a:xfrm>
            <a:off x="888365" y="36258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Решение</a:t>
            </a:r>
            <a:endParaRPr lang="ru-ru">
              <a:latin typeface="Times New Roman" pitchFamily="1" charset="-52"/>
              <a:ea typeface="Century Gothic" pitchFamily="0" charset="0"/>
              <a:cs typeface="Times New Roman" pitchFamily="1" charset="-52"/>
            </a:endParaRPr>
          </a:p>
        </p:txBody>
      </p:sp>
      <p:pic>
        <p:nvPicPr>
          <p:cNvPr id="3"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8mzrq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SRQAAKsKAAC3NgAA1yIAABAAAAAmAAAACAAAAP//////////"/>
              </a:ext>
            </a:extLst>
          </p:cNvPicPr>
          <p:nvPr/>
        </p:nvPicPr>
        <p:blipFill>
          <a:blip r:embed="rId2"/>
          <a:stretch>
            <a:fillRect/>
          </a:stretch>
        </p:blipFill>
        <p:spPr>
          <a:xfrm>
            <a:off x="3297555" y="1734185"/>
            <a:ext cx="5596890" cy="3929380"/>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RFbsM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bBgAAKgMAADtEAACaCwAAEAAAACYAAAAIAAAAASAAAAAAAAA="/>
              </a:ext>
            </a:extLst>
          </p:cNvSpPr>
          <p:nvPr>
            <p:ph type="title"/>
          </p:nvPr>
        </p:nvSpPr>
        <p:spPr>
          <a:xfrm>
            <a:off x="1033145" y="514350"/>
            <a:ext cx="10058400" cy="1371600"/>
          </a:xfrm>
        </p:spPr>
        <p:txBody>
          <a:bodyPr vert="horz" wrap="square" lIns="91440" tIns="45720" rIns="91440" bIns="45720" numCol="1" spcCol="215900" anchor="ctr">
            <a:prstTxWarp prst="textNoShape">
              <a:avLst/>
            </a:prstTxWarp>
          </a:bodyPr>
          <a:lstStyle/>
          <a:p>
            <a:pPr algn="ctr">
              <a:lnSpc>
                <a:spcPct val="107000"/>
              </a:lnSpc>
              <a:spcAft>
                <a:spcPts val="720"/>
              </a:spcAft>
              <a:defRPr sz="3600" noProof="1"/>
            </a:pPr>
            <a:br/>
            <a:r>
              <a:rPr lang="ru-ru" sz="3960" b="1">
                <a:latin typeface="Times New Roman" pitchFamily="1" charset="-52"/>
                <a:ea typeface="Calibri" pitchFamily="2" charset="-52"/>
                <a:cs typeface="Times New Roman" pitchFamily="1" charset="-52"/>
              </a:rPr>
              <a:t>Домашнее задание</a:t>
            </a:r>
            <a:br/>
            <a:br/>
            <a:endParaRPr lang="ru-ru"/>
          </a:p>
        </p:txBody>
      </p:sp>
      <p:sp>
        <p:nvSpPr>
          <p:cNvPr id="3" name="TextBox 3"/>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715uk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oBAAAMg4AAC5GAAAGJwAAECAAACYAAAAIAAAA//////////8="/>
              </a:ext>
            </a:extLst>
          </p:cNvSpPr>
          <p:nvPr/>
        </p:nvSpPr>
        <p:spPr>
          <a:xfrm>
            <a:off x="716280" y="2307590"/>
            <a:ext cx="10692130" cy="4036060"/>
          </a:xfrm>
          <a:prstGeom prst="rect">
            <a:avLst/>
          </a:prstGeom>
          <a:noFill/>
          <a:ln>
            <a:noFill/>
          </a:ln>
          <a:effectLst/>
        </p:spPr>
        <p:txBody>
          <a:bodyPr vert="horz" wrap="square" lIns="91440" tIns="45720" rIns="91440" bIns="45720" numCol="1" spcCol="215900" anchor="t"/>
          <a:lstStyle/>
          <a:p>
            <a:pPr>
              <a:lnSpc>
                <a:spcPct val="107000"/>
              </a:lnSpc>
              <a:spcAft>
                <a:spcPts val="800"/>
              </a:spcAft>
              <a:defRPr lang="ru-ru"/>
            </a:pPr>
            <a:r>
              <a:rPr lang="ru-ru" sz="2400">
                <a:latin typeface="Times New Roman" pitchFamily="1" charset="-52"/>
                <a:ea typeface="Calibri" pitchFamily="2" charset="-52"/>
                <a:cs typeface="Times New Roman" pitchFamily="1" charset="-52"/>
              </a:rPr>
              <a:t>Задача №</a:t>
            </a:r>
            <a:r>
              <a:rPr lang="en-us" sz="2400">
                <a:latin typeface="Times New Roman" pitchFamily="1" charset="-52"/>
                <a:ea typeface="Calibri" pitchFamily="2" charset="-52"/>
                <a:cs typeface="Times New Roman" pitchFamily="1" charset="-52"/>
              </a:rPr>
              <a:t>1</a:t>
            </a:r>
            <a:endParaRPr lang="ru-ru" sz="2400">
              <a:latin typeface="Times New Roman" pitchFamily="1" charset="-52"/>
              <a:ea typeface="Calibri" pitchFamily="2" charset="-52"/>
              <a:cs typeface="Times New Roman" pitchFamily="1" charset="-52"/>
            </a:endParaRPr>
          </a:p>
          <a:p>
            <a:pPr>
              <a:lnSpc>
                <a:spcPct val="107000"/>
              </a:lnSpc>
              <a:spcAft>
                <a:spcPts val="800"/>
              </a:spcAft>
              <a:defRPr lang="ru-ru"/>
            </a:pPr>
            <a:endParaRPr lang="ru-ru" sz="2400">
              <a:latin typeface="Times New Roman" pitchFamily="1" charset="-52"/>
              <a:ea typeface="Calibri" pitchFamily="2" charset="-52"/>
              <a:cs typeface="Times New Roman" pitchFamily="1" charset="-52"/>
            </a:endParaRPr>
          </a:p>
          <a:p>
            <a:pPr>
              <a:lnSpc>
                <a:spcPct val="107000"/>
              </a:lnSpc>
              <a:spcAft>
                <a:spcPts val="800"/>
              </a:spcAft>
              <a:defRPr lang="ru-ru"/>
            </a:pPr>
            <a:r>
              <a:rPr lang="ru-ru" sz="2400">
                <a:latin typeface="Times New Roman" pitchFamily="1" charset="-52"/>
                <a:ea typeface="Calibri" pitchFamily="2" charset="-52"/>
                <a:cs typeface="Times New Roman" pitchFamily="1" charset="-52"/>
              </a:rPr>
              <a:t>Ввод с клавиатуры. Если строка введённая с клавиатуры – это числа, то поделить первое на второе. Обработать ошибку деления на ноль. Если второе число 0, то программа запрашивает ввод чисел заново. Также если были введены буквы, то обработать исключение. </a:t>
            </a:r>
            <a:endParaRPr lang="ru-ru" sz="2400">
              <a:latin typeface="Times New Roman" pitchFamily="1" charset="-52"/>
              <a:ea typeface="Calibri" pitchFamily="2" charset="-52"/>
              <a:cs typeface="Times New Roman" pitchFamily="1" charset="-52"/>
            </a:endParaRPr>
          </a:p>
          <a:p>
            <a:pPr>
              <a:lnSpc>
                <a:spcPct val="107000"/>
              </a:lnSpc>
              <a:spcAft>
                <a:spcPts val="800"/>
              </a:spcAft>
              <a:defRPr lang="ru-ru"/>
            </a:pPr>
            <a:endParaRPr lang="ru-ru" sz="2400" b="1">
              <a:latin typeface="Times New Roman" pitchFamily="1" charset="-52"/>
              <a:ea typeface="Calibri" pitchFamily="2" charset="-52"/>
              <a:cs typeface="Times New Roman" pitchFamily="1" charset="-52"/>
            </a:endParaRPr>
          </a:p>
          <a:p>
            <a:pPr>
              <a:lnSpc>
                <a:spcPct val="107000"/>
              </a:lnSpc>
              <a:spcAft>
                <a:spcPts val="800"/>
              </a:spcAft>
              <a:defRPr lang="ru-ru"/>
            </a:pPr>
            <a:endParaRPr lang="ru-ru" b="1">
              <a:latin typeface="Calibri" pitchFamily="2" charset="-52"/>
              <a:ea typeface="Calibri" pitchFamily="2" charset="-52"/>
              <a:cs typeface="Times New Roman" pitchFamily="1" charset="-52"/>
            </a:endParaRPr>
          </a:p>
          <a:p>
            <a:pPr>
              <a:lnSpc>
                <a:spcPct val="107000"/>
              </a:lnSpc>
              <a:spcAft>
                <a:spcPts val="800"/>
              </a:spcAft>
              <a:defRPr lang="ru-ru"/>
            </a:pPr>
            <a:endParaRPr lang="ru-ru" sz="2400">
              <a:latin typeface="Times New Roman" pitchFamily="1"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PQ8AAHBEAACtFwAAEAAAACYAAAAIAAAAAQAAAAAAAAA="/>
              </a:ext>
            </a:extLst>
          </p:cNvSpPr>
          <p:nvPr>
            <p:ph type="title"/>
          </p:nvPr>
        </p:nvSpPr>
        <p:spPr>
          <a:xfrm>
            <a:off x="1066800" y="2477135"/>
            <a:ext cx="10058400" cy="1371600"/>
          </a:xfrm>
        </p:spPr>
        <p:txBody>
          <a:bodyPr/>
          <a:lstStyle/>
          <a:p>
            <a:pPr algn="ctr">
              <a:defRPr noProof="1"/>
            </a:pPr>
            <a:r>
              <a:rPr noProof="1">
                <a:latin typeface="Times New Roman" pitchFamily="1" charset="-52"/>
                <a:ea typeface="Century Gothic" pitchFamily="0" charset="0"/>
                <a:cs typeface="Times New Roman" pitchFamily="1" charset="-52"/>
              </a:rPr>
              <a:t>Проверка домашнего задания</a:t>
            </a:r>
            <a:endParaRPr noProof="1">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1gkAAHBEAABGEgAAEAAAACYAAAAIAAAAASAAAAAAAAA="/>
              </a:ext>
            </a:extLst>
          </p:cNvSpPr>
          <p:nvPr>
            <p:ph type="title"/>
          </p:nvPr>
        </p:nvSpPr>
        <p:spPr>
          <a:xfrm>
            <a:off x="1066800" y="1598930"/>
            <a:ext cx="10058400" cy="1371600"/>
          </a:xfrm>
        </p:spPr>
        <p:txBody>
          <a:bodyPr vert="horz" wrap="square" lIns="91440" tIns="45720" rIns="91440" bIns="45720" numCol="1" spcCol="215900" anchor="ctr">
            <a:prstTxWarp prst="textNoShape">
              <a:avLst/>
            </a:prstTxWarp>
          </a:bodyPr>
          <a:lstStyle/>
          <a:p>
            <a:pPr>
              <a:defRPr noProof="1"/>
            </a:pPr>
            <a:r>
              <a:rPr lang="ru-ru">
                <a:latin typeface="Times New Roman" pitchFamily="1" charset="-52"/>
                <a:ea typeface="Century Gothic" pitchFamily="0" charset="0"/>
                <a:cs typeface="Times New Roman" pitchFamily="1" charset="-52"/>
              </a:rPr>
              <a:t>Задание №</a:t>
            </a:r>
            <a:r>
              <a:rPr lang="en-us">
                <a:latin typeface="Times New Roman" pitchFamily="1" charset="-52"/>
                <a:ea typeface="Century Gothic" pitchFamily="0" charset="0"/>
                <a:cs typeface="Times New Roman" pitchFamily="1" charset="-52"/>
              </a:rPr>
              <a:t>3</a:t>
            </a:r>
            <a:br/>
            <a:br/>
            <a:br/>
            <a:br/>
            <a:endParaRPr lang="ru-ru">
              <a:latin typeface="Times New Roman" pitchFamily="1" charset="-52"/>
              <a:ea typeface="Century Gothic" pitchFamily="0" charset="0"/>
              <a:cs typeface="Times New Roman" pitchFamily="1" charset="-52"/>
            </a:endParaRPr>
          </a:p>
        </p:txBody>
      </p:sp>
      <p:sp>
        <p:nvSpPr>
          <p:cNvPr id="3" name="TextBox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BKBgAADg4AALZEAAA6GQAAECAAACYAAAAIAAAA//////////8="/>
              </a:ext>
            </a:extLst>
          </p:cNvSpPr>
          <p:nvPr/>
        </p:nvSpPr>
        <p:spPr>
          <a:xfrm>
            <a:off x="1022350" y="2284730"/>
            <a:ext cx="10147300" cy="1816100"/>
          </a:xfrm>
          <a:prstGeom prst="rect">
            <a:avLst/>
          </a:prstGeom>
          <a:noFill/>
          <a:ln>
            <a:noFill/>
          </a:ln>
          <a:effectLst/>
        </p:spPr>
        <p:txBody>
          <a:bodyPr vert="horz" wrap="square" lIns="91440" tIns="45720" rIns="91440" bIns="45720" numCol="1" spcCol="215900" anchor="t"/>
          <a:lstStyle/>
          <a:p>
            <a:pPr marL="514350" indent="-514350">
              <a:buAutoNum type="arabicPeriod"/>
              <a:defRPr lang="ru-ru"/>
            </a:pPr>
            <a:r>
              <a:rPr lang="ru-ru" sz="2800">
                <a:latin typeface="Times New Roman" pitchFamily="1" charset="-52"/>
                <a:ea typeface="Century Gothic" pitchFamily="0" charset="0"/>
                <a:cs typeface="Times New Roman" pitchFamily="1" charset="-52"/>
              </a:rPr>
              <a:t>Создать множество</a:t>
            </a:r>
            <a:r>
              <a:rPr lang="en-us" sz="2800">
                <a:latin typeface="Times New Roman" pitchFamily="1" charset="-52"/>
                <a:ea typeface="Century Gothic" pitchFamily="0" charset="0"/>
                <a:cs typeface="Times New Roman" pitchFamily="1" charset="-52"/>
              </a:rPr>
              <a:t>.</a:t>
            </a:r>
            <a:endParaRPr lang="en-us" sz="2800">
              <a:latin typeface="Times New Roman" pitchFamily="1" charset="-52"/>
              <a:ea typeface="Century Gothic" pitchFamily="0" charset="0"/>
              <a:cs typeface="Times New Roman" pitchFamily="1" charset="-52"/>
            </a:endParaRPr>
          </a:p>
          <a:p>
            <a:pPr marL="514350" indent="-514350">
              <a:buAutoNum type="arabicPeriod"/>
              <a:defRPr lang="ru-ru"/>
            </a:pPr>
            <a:r>
              <a:rPr lang="ru-ru" sz="2800">
                <a:latin typeface="Times New Roman" pitchFamily="1" charset="-52"/>
                <a:ea typeface="Century Gothic" pitchFamily="0" charset="0"/>
                <a:cs typeface="Times New Roman" pitchFamily="1" charset="-52"/>
              </a:rPr>
              <a:t>Создать неизменяемое множество</a:t>
            </a:r>
            <a:r>
              <a:rPr lang="en-us" sz="2800">
                <a:latin typeface="Times New Roman" pitchFamily="1" charset="-52"/>
                <a:ea typeface="Century Gothic" pitchFamily="0" charset="0"/>
                <a:cs typeface="Times New Roman" pitchFamily="1" charset="-52"/>
              </a:rPr>
              <a:t>.</a:t>
            </a:r>
            <a:r>
              <a:rPr lang="ru-ru" sz="2800">
                <a:latin typeface="Times New Roman" pitchFamily="1" charset="-52"/>
                <a:ea typeface="Century Gothic" pitchFamily="0" charset="0"/>
                <a:cs typeface="Times New Roman" pitchFamily="1" charset="-52"/>
              </a:rPr>
              <a:t> </a:t>
            </a:r>
            <a:endParaRPr lang="en-us" sz="2800">
              <a:latin typeface="Times New Roman" pitchFamily="1" charset="-52"/>
              <a:ea typeface="Century Gothic" pitchFamily="0" charset="0"/>
              <a:cs typeface="Times New Roman" pitchFamily="1" charset="-52"/>
            </a:endParaRPr>
          </a:p>
          <a:p>
            <a:pPr marL="514350" indent="-514350">
              <a:buAutoNum type="arabicPeriod"/>
              <a:defRPr lang="ru-ru"/>
            </a:pPr>
            <a:r>
              <a:rPr lang="ru-ru" sz="2800">
                <a:latin typeface="Times New Roman" pitchFamily="1" charset="-52"/>
                <a:ea typeface="Century Gothic" pitchFamily="0" charset="0"/>
                <a:cs typeface="Times New Roman" pitchFamily="1" charset="-52"/>
              </a:rPr>
              <a:t>Выполнить операцию объединения созданных множеств</a:t>
            </a:r>
            <a:r>
              <a:rPr lang="en-us" sz="2800">
                <a:latin typeface="Times New Roman" pitchFamily="1" charset="-52"/>
                <a:ea typeface="Century Gothic" pitchFamily="0" charset="0"/>
                <a:cs typeface="Times New Roman" pitchFamily="1" charset="-52"/>
              </a:rPr>
              <a:t>.</a:t>
            </a:r>
            <a:endParaRPr lang="ru-ru" sz="2800">
              <a:latin typeface="Times New Roman" pitchFamily="1" charset="-52"/>
              <a:ea typeface="Century Gothic" pitchFamily="0" charset="0"/>
              <a:cs typeface="Times New Roman" pitchFamily="1" charset="-52"/>
            </a:endParaRPr>
          </a:p>
          <a:p>
            <a:pPr>
              <a:defRPr lang="ru-ru"/>
            </a:pPr>
            <a:r>
              <a:rPr lang="ru-ru" sz="2800">
                <a:latin typeface="Times New Roman" pitchFamily="1" charset="-52"/>
                <a:ea typeface="Century Gothic" pitchFamily="0" charset="0"/>
                <a:cs typeface="Times New Roman" pitchFamily="1" charset="-52"/>
              </a:rPr>
              <a:t>4. </a:t>
            </a:r>
            <a:r>
              <a:rPr lang="en-us" sz="2800">
                <a:latin typeface="Times New Roman" pitchFamily="1" charset="-52"/>
                <a:ea typeface="Century Gothic" pitchFamily="0" charset="0"/>
                <a:cs typeface="Times New Roman" pitchFamily="1" charset="-52"/>
              </a:rPr>
              <a:t>  </a:t>
            </a:r>
            <a:r>
              <a:rPr lang="ru-ru" sz="2800">
                <a:latin typeface="Times New Roman" pitchFamily="1" charset="-52"/>
                <a:ea typeface="Century Gothic" pitchFamily="0" charset="0"/>
                <a:cs typeface="Times New Roman" pitchFamily="1" charset="-52"/>
              </a:rPr>
              <a:t>Выполнить операцию пересечения созданных множеств</a:t>
            </a:r>
            <a:r>
              <a:rPr lang="en-us" sz="2800">
                <a:latin typeface="Times New Roman" pitchFamily="1" charset="-52"/>
                <a:ea typeface="Century Gothic" pitchFamily="0" charset="0"/>
                <a:cs typeface="Times New Roman" pitchFamily="1" charset="-52"/>
              </a:rPr>
              <a:t>.</a:t>
            </a:r>
            <a:r>
              <a:rPr lang="ru-ru" sz="2800">
                <a:latin typeface="Times New Roman" pitchFamily="1" charset="-52"/>
                <a:ea typeface="Century Gothic" pitchFamily="0" charset="0"/>
                <a:cs typeface="Times New Roman" pitchFamily="1" charset="-52"/>
              </a:rPr>
              <a:t> </a:t>
            </a:r>
            <a:endParaRPr lang="en-us"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qBQAAagEAAEpDAADaCQAAEAAAACYAAAAIAAAAAQAAAAAAAAA="/>
              </a:ext>
            </a:extLst>
          </p:cNvSpPr>
          <p:nvPr>
            <p:ph type="title"/>
          </p:nvPr>
        </p:nvSpPr>
        <p:spPr>
          <a:xfrm>
            <a:off x="880110" y="229870"/>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Решение</a:t>
            </a:r>
            <a:endParaRPr lang="ru-ru">
              <a:latin typeface="Times New Roman" pitchFamily="1" charset="-52"/>
              <a:ea typeface="Century Gothic" pitchFamily="0" charset="0"/>
              <a:cs typeface="Times New Roman" pitchFamily="1" charset="-52"/>
            </a:endParaRPr>
          </a:p>
        </p:txBody>
      </p:sp>
      <p:pic>
        <p:nvPicPr>
          <p:cNvPr id="3" name="Рисунок 2"/>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nAGg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lAwAACIKAABsPgAADiAAABAAAAAmAAAACAAAAP//////////"/>
              </a:ext>
            </a:extLst>
          </p:cNvPicPr>
          <p:nvPr/>
        </p:nvPicPr>
        <p:blipFill>
          <a:blip r:embed="rId2"/>
          <a:stretch>
            <a:fillRect/>
          </a:stretch>
        </p:blipFill>
        <p:spPr>
          <a:xfrm>
            <a:off x="2044700" y="1647190"/>
            <a:ext cx="8102600" cy="3563620"/>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1gkAAHBEAABGEgAAEAAAACYAAAAIAAAAASAAAAAAAAA="/>
              </a:ext>
            </a:extLst>
          </p:cNvSpPr>
          <p:nvPr>
            <p:ph type="title"/>
          </p:nvPr>
        </p:nvSpPr>
        <p:spPr>
          <a:xfrm>
            <a:off x="1066800" y="1598930"/>
            <a:ext cx="10058400" cy="1371600"/>
          </a:xfrm>
        </p:spPr>
        <p:txBody>
          <a:bodyPr vert="horz" wrap="square" lIns="91440" tIns="45720" rIns="91440" bIns="45720" numCol="1" spcCol="215900" anchor="ctr">
            <a:prstTxWarp prst="textNoShape">
              <a:avLst/>
            </a:prstTxWarp>
          </a:bodyPr>
          <a:lstStyle/>
          <a:p>
            <a:pPr algn="ctr">
              <a:defRPr noProof="1"/>
            </a:pPr>
            <a:r>
              <a:rPr lang="ru-ru">
                <a:latin typeface="Times New Roman" pitchFamily="1" charset="-52"/>
                <a:ea typeface="Century Gothic" pitchFamily="0" charset="0"/>
                <a:cs typeface="Times New Roman" pitchFamily="1" charset="-52"/>
              </a:rPr>
              <a:t>Задание на проверку</a:t>
            </a:r>
            <a:br/>
            <a:br/>
            <a:br/>
            <a:br/>
            <a:endParaRPr lang="ru-ru">
              <a:latin typeface="Times New Roman" pitchFamily="1" charset="-52"/>
              <a:ea typeface="Century Gothic" pitchFamily="0" charset="0"/>
              <a:cs typeface="Times New Roman" pitchFamily="1" charset="-52"/>
            </a:endParaRPr>
          </a:p>
        </p:txBody>
      </p:sp>
      <p:sp>
        <p:nvSpPr>
          <p:cNvPr id="3" name="TextBox 2"/>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QBgAADg4AAP1EAAA6GQAAECAAACYAAAAIAAAA//////////8="/>
              </a:ext>
            </a:extLst>
          </p:cNvSpPr>
          <p:nvPr/>
        </p:nvSpPr>
        <p:spPr>
          <a:xfrm>
            <a:off x="1066800" y="2284730"/>
            <a:ext cx="10147935" cy="181610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Преобразовать текст в список слов с удалением знаков препинания</a:t>
            </a:r>
            <a:endParaRPr lang="en-us" sz="2800">
              <a:latin typeface="Times New Roman" pitchFamily="1" charset="-52"/>
              <a:ea typeface="Century Gothic" pitchFamily="0" charset="0"/>
              <a:cs typeface="Times New Roman" pitchFamily="1" charset="-52"/>
            </a:endParaRPr>
          </a:p>
          <a:p>
            <a:pPr>
              <a:defRPr lang="ru-ru"/>
            </a:pPr>
            <a:endParaRPr lang="ru-ru" sz="2800">
              <a:latin typeface="Times New Roman" pitchFamily="1" charset="-52"/>
              <a:ea typeface="Century Gothic" pitchFamily="0" charset="0"/>
              <a:cs typeface="Times New Roman" pitchFamily="1" charset="-52"/>
            </a:endParaRPr>
          </a:p>
          <a:p>
            <a:pPr>
              <a:defRPr lang="ru-ru"/>
            </a:pPr>
            <a:r>
              <a:rPr lang="ru-ru" sz="2800">
                <a:latin typeface="Times New Roman" pitchFamily="1" charset="-52"/>
                <a:ea typeface="Century Gothic" pitchFamily="0" charset="0"/>
                <a:cs typeface="Times New Roman" pitchFamily="1" charset="-52"/>
              </a:rPr>
              <a:t>Например: python, JS! C? преобразуется в python JS C </a:t>
            </a: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BQAAagEAAEpDAADaCQAAEAAAACYAAAAIAAAAAQAAAAAAAAA="/>
              </a:ext>
            </a:extLst>
          </p:cNvSpPr>
          <p:nvPr>
            <p:ph type="title"/>
          </p:nvPr>
        </p:nvSpPr>
        <p:spPr>
          <a:xfrm>
            <a:off x="880110" y="229870"/>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Решение</a:t>
            </a:r>
            <a:endParaRPr lang="ru-ru">
              <a:latin typeface="Times New Roman" pitchFamily="1" charset="-52"/>
              <a:ea typeface="Century Gothic" pitchFamily="0" charset="0"/>
              <a:cs typeface="Times New Roman" pitchFamily="1" charset="-52"/>
            </a:endParaRPr>
          </a:p>
        </p:txBody>
      </p:sp>
      <p:pic>
        <p:nvPicPr>
          <p:cNvPr id="3" name="Рисунок 2"/>
          <p:cNvPicPr>
            <a:extLst>
              <a:ext uri="smNativeData">
                <pr:smNativeData xmlns:pr="smNativeData" val="SMDATA_15_LlzKYBMAAAAlAAAAEQ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WxcAAF4IAAB7MQAAUyYAABAAAAAmAAAACAAAAP//////////"/>
              </a:ext>
            </a:extLst>
          </p:cNvPicPr>
          <p:nvPr/>
        </p:nvPicPr>
        <p:blipFill>
          <a:blip r:embed="rId2"/>
          <a:stretch>
            <a:fillRect/>
          </a:stretch>
        </p:blipFill>
        <p:spPr>
          <a:xfrm>
            <a:off x="3796665" y="1360170"/>
            <a:ext cx="4246880" cy="486981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AAAAAAAAAA="/>
              </a:ext>
            </a:extLst>
          </p:cNvSpPr>
          <p:nvPr>
            <p:ph type="title"/>
          </p:nvPr>
        </p:nvSpPr>
        <p:spPr/>
        <p:txBody>
          <a:bodyPr/>
          <a:lstStyle/>
          <a:p>
            <a:pPr algn="ctr">
              <a:defRPr noProof="1"/>
            </a:pPr>
            <a:r>
              <a:rPr lang="ru-ru">
                <a:latin typeface="Times New Roman" pitchFamily="1" charset="-52"/>
                <a:ea typeface="Century Gothic" pitchFamily="0" charset="0"/>
                <a:cs typeface="Times New Roman" pitchFamily="1" charset="-52"/>
              </a:rPr>
              <a:t>План занятия</a:t>
            </a:r>
            <a:endParaRPr lang="ru-ru">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OBwAAQQ0AAI09AABeFgAAECAAACYAAAAIAAAA//////////8="/>
              </a:ext>
            </a:extLst>
          </p:cNvSpPr>
          <p:nvPr/>
        </p:nvSpPr>
        <p:spPr>
          <a:xfrm>
            <a:off x="1187450" y="2154555"/>
            <a:ext cx="8818245" cy="1481455"/>
          </a:xfrm>
          <a:prstGeom prst="rect">
            <a:avLst/>
          </a:prstGeom>
          <a:noFill/>
          <a:ln>
            <a:noFill/>
          </a:ln>
          <a:effectLst/>
        </p:spPr>
        <p:txBody>
          <a:bodyPr vert="horz" wrap="square" lIns="91440" tIns="45720" rIns="91440" bIns="45720" numCol="1" spcCol="215900" anchor="t"/>
          <a:lstStyle/>
          <a:p>
            <a:pPr marL="342900" indent="-342900">
              <a:lnSpc>
                <a:spcPct val="150000"/>
              </a:lnSpc>
              <a:buFont typeface="Century Gothic" pitchFamily="0" charset="0"/>
              <a:buAutoNum type="arabicParenR"/>
              <a:defRPr lang="ru-ru"/>
            </a:pPr>
            <a:r>
              <a:rPr lang="ru-ru" sz="3200">
                <a:latin typeface="Times New Roman" pitchFamily="1" charset="-52"/>
                <a:ea typeface="Century Gothic" pitchFamily="0" charset="0"/>
                <a:cs typeface="Times New Roman" pitchFamily="1" charset="-52"/>
              </a:rPr>
              <a:t>Исключения</a:t>
            </a:r>
            <a:r>
              <a:rPr lang="en-us" sz="3200">
                <a:latin typeface="Times New Roman" pitchFamily="1" charset="-52"/>
                <a:ea typeface="Century Gothic" pitchFamily="0" charset="0"/>
                <a:cs typeface="Times New Roman" pitchFamily="1" charset="-52"/>
              </a:rPr>
              <a:t>.</a:t>
            </a:r>
            <a:endParaRPr lang="en-us" sz="32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ru-ru" sz="3200">
                <a:latin typeface="Times New Roman" pitchFamily="1" charset="-52"/>
                <a:ea typeface="Century Gothic" pitchFamily="0" charset="0"/>
                <a:cs typeface="Times New Roman" pitchFamily="1" charset="-52"/>
              </a:rPr>
              <a:t>Конструкция </a:t>
            </a:r>
            <a:r>
              <a:rPr lang="en-us" sz="3200">
                <a:latin typeface="Times New Roman" pitchFamily="1" charset="-52"/>
                <a:ea typeface="Century Gothic" pitchFamily="0" charset="0"/>
                <a:cs typeface="Times New Roman" pitchFamily="1" charset="-52"/>
              </a:rPr>
              <a:t>try – except.</a:t>
            </a:r>
            <a:endParaRPr lang="ru-ru" sz="3200">
              <a:latin typeface="Times New Roman" pitchFamily="1"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LlzKY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sAEAAHBEAAAgCgAAEAAAACYAAAAIAAAAAQAAAAAAAAA="/>
              </a:ext>
            </a:extLst>
          </p:cNvSpPr>
          <p:nvPr>
            <p:ph type="title"/>
          </p:nvPr>
        </p:nvSpPr>
        <p:spPr>
          <a:xfrm>
            <a:off x="1066800" y="274320"/>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Исключения </a:t>
            </a:r>
            <a:endParaRPr lang="ru-ru">
              <a:latin typeface="Times New Roman" pitchFamily="1" charset="-52"/>
              <a:ea typeface="Century Gothic" pitchFamily="0" charset="0"/>
              <a:cs typeface="Times New Roman" pitchFamily="1" charset="-52"/>
            </a:endParaRPr>
          </a:p>
        </p:txBody>
      </p:sp>
      <p:sp>
        <p:nvSpPr>
          <p:cNvPr id="3" name="Прямоугольник 4"/>
          <p:cNvSpPr>
            <a:extLst>
              <a:ext uri="smNativeData">
                <pr:smNativeData xmlns:pr="smNativeData" val="SMDATA_13_LlzKY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pAgAAIAoAAJdIAADIEwAAECAAACYAAAAIAAAA//////////8="/>
              </a:ext>
            </a:extLst>
          </p:cNvSpPr>
          <p:nvPr/>
        </p:nvSpPr>
        <p:spPr>
          <a:xfrm>
            <a:off x="391795" y="1645920"/>
            <a:ext cx="11408410" cy="156972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Исключения (exceptions) - ещё один тип данных в python. Исключения необходимы для того, чтобы сообщать программисту об ошибках.</a:t>
            </a:r>
            <a:endParaRPr lang="ru-ru" sz="2400">
              <a:latin typeface="Times New Roman" pitchFamily="1" charset="-52"/>
              <a:ea typeface="Century Gothic" pitchFamily="0" charset="0"/>
              <a:cs typeface="Times New Roman" pitchFamily="1" charset="-52"/>
            </a:endParaRPr>
          </a:p>
          <a:p>
            <a:pPr>
              <a:defRPr lang="ru-ru"/>
            </a:pPr>
            <a:endParaRPr lang="ru-ru" sz="2400">
              <a:latin typeface="Times New Roman" pitchFamily="1" charset="-52"/>
              <a:ea typeface="Century Gothic" pitchFamily="0" charset="0"/>
              <a:cs typeface="Times New Roman" pitchFamily="1" charset="-52"/>
            </a:endParaRPr>
          </a:p>
          <a:p>
            <a:pPr>
              <a:defRPr lang="ru-ru"/>
            </a:pPr>
            <a:r>
              <a:rPr lang="ru-ru" sz="2400">
                <a:latin typeface="Times New Roman" pitchFamily="1" charset="-52"/>
                <a:ea typeface="Century Gothic" pitchFamily="0" charset="0"/>
                <a:cs typeface="Times New Roman" pitchFamily="1" charset="-52"/>
              </a:rPr>
              <a:t>Самый простейший пример исключения - деление на ноль:</a:t>
            </a:r>
            <a:endParaRPr lang="ru-ru" sz="24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LlzKYB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tBcAADIVAABMMwAAnhwAABAAAAAmAAAACAAAAP//////////"/>
              </a:ext>
            </a:extLst>
          </p:cNvPicPr>
          <p:nvPr/>
        </p:nvPicPr>
        <p:blipFill>
          <a:blip r:embed="rId2"/>
          <a:stretch>
            <a:fillRect/>
          </a:stretch>
        </p:blipFill>
        <p:spPr>
          <a:xfrm>
            <a:off x="3853180" y="3445510"/>
            <a:ext cx="4485640" cy="120650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Коллекции</dc:title>
  <dc:subject/>
  <dc:creator>Diana</dc:creator>
  <cp:keywords/>
  <dc:description/>
  <cp:lastModifiedBy>seryi</cp:lastModifiedBy>
  <cp:revision>0</cp:revision>
  <dcterms:created xsi:type="dcterms:W3CDTF">2021-04-07T14:36:15Z</dcterms:created>
  <dcterms:modified xsi:type="dcterms:W3CDTF">2021-06-16T20:16:46Z</dcterms:modified>
</cp:coreProperties>
</file>