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E64FF-9779-4F35-8FC6-FFBD0F604F3E}" v="74" dt="2025-05-13T17:16:5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-9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daru, Sivaramakrishna" userId="5870ca1f-f97c-4d02-b30e-11e60796c7c1" providerId="ADAL" clId="{27FE64FF-9779-4F35-8FC6-FFBD0F604F3E}"/>
    <pc:docChg chg="undo custSel addSld delSld modSld modMainMaster">
      <pc:chgData name="Bandaru, Sivaramakrishna" userId="5870ca1f-f97c-4d02-b30e-11e60796c7c1" providerId="ADAL" clId="{27FE64FF-9779-4F35-8FC6-FFBD0F604F3E}" dt="2025-05-13T17:18:48.547" v="435" actId="113"/>
      <pc:docMkLst>
        <pc:docMk/>
      </pc:docMkLst>
      <pc:sldChg chg="modSp new mod">
        <pc:chgData name="Bandaru, Sivaramakrishna" userId="5870ca1f-f97c-4d02-b30e-11e60796c7c1" providerId="ADAL" clId="{27FE64FF-9779-4F35-8FC6-FFBD0F604F3E}" dt="2025-05-13T16:48:06.327" v="4" actId="20577"/>
        <pc:sldMkLst>
          <pc:docMk/>
          <pc:sldMk cId="663139353" sldId="256"/>
        </pc:sldMkLst>
        <pc:spChg chg="mod">
          <ac:chgData name="Bandaru, Sivaramakrishna" userId="5870ca1f-f97c-4d02-b30e-11e60796c7c1" providerId="ADAL" clId="{27FE64FF-9779-4F35-8FC6-FFBD0F604F3E}" dt="2025-05-13T16:47:59.661" v="2"/>
          <ac:spMkLst>
            <pc:docMk/>
            <pc:sldMk cId="663139353" sldId="256"/>
            <ac:spMk id="2" creationId="{DEFD93CD-B566-F815-85AD-9BEE01649EC3}"/>
          </ac:spMkLst>
        </pc:spChg>
        <pc:spChg chg="mod">
          <ac:chgData name="Bandaru, Sivaramakrishna" userId="5870ca1f-f97c-4d02-b30e-11e60796c7c1" providerId="ADAL" clId="{27FE64FF-9779-4F35-8FC6-FFBD0F604F3E}" dt="2025-05-13T16:48:06.327" v="4" actId="20577"/>
          <ac:spMkLst>
            <pc:docMk/>
            <pc:sldMk cId="663139353" sldId="256"/>
            <ac:spMk id="3" creationId="{44C08F26-2FAB-3405-5F2F-6BEDA15D6BAF}"/>
          </ac:spMkLst>
        </pc:spChg>
      </pc:sldChg>
      <pc:sldChg chg="modSp new mod">
        <pc:chgData name="Bandaru, Sivaramakrishna" userId="5870ca1f-f97c-4d02-b30e-11e60796c7c1" providerId="ADAL" clId="{27FE64FF-9779-4F35-8FC6-FFBD0F604F3E}" dt="2025-05-13T16:48:47.414" v="7"/>
        <pc:sldMkLst>
          <pc:docMk/>
          <pc:sldMk cId="2690085804" sldId="257"/>
        </pc:sldMkLst>
        <pc:spChg chg="mod">
          <ac:chgData name="Bandaru, Sivaramakrishna" userId="5870ca1f-f97c-4d02-b30e-11e60796c7c1" providerId="ADAL" clId="{27FE64FF-9779-4F35-8FC6-FFBD0F604F3E}" dt="2025-05-13T16:48:41.941" v="6"/>
          <ac:spMkLst>
            <pc:docMk/>
            <pc:sldMk cId="2690085804" sldId="257"/>
            <ac:spMk id="2" creationId="{CB56BA3F-2C89-A4C0-ECC7-8D41E96AFBA6}"/>
          </ac:spMkLst>
        </pc:spChg>
        <pc:spChg chg="mod">
          <ac:chgData name="Bandaru, Sivaramakrishna" userId="5870ca1f-f97c-4d02-b30e-11e60796c7c1" providerId="ADAL" clId="{27FE64FF-9779-4F35-8FC6-FFBD0F604F3E}" dt="2025-05-13T16:48:47.414" v="7"/>
          <ac:spMkLst>
            <pc:docMk/>
            <pc:sldMk cId="2690085804" sldId="257"/>
            <ac:spMk id="3" creationId="{9A909F5E-28F3-0653-BA77-C08DFC538BF7}"/>
          </ac:spMkLst>
        </pc:spChg>
      </pc:sldChg>
      <pc:sldChg chg="modSp new mod">
        <pc:chgData name="Bandaru, Sivaramakrishna" userId="5870ca1f-f97c-4d02-b30e-11e60796c7c1" providerId="ADAL" clId="{27FE64FF-9779-4F35-8FC6-FFBD0F604F3E}" dt="2025-05-13T16:49:32.493" v="12"/>
        <pc:sldMkLst>
          <pc:docMk/>
          <pc:sldMk cId="2594781144" sldId="258"/>
        </pc:sldMkLst>
        <pc:spChg chg="mod">
          <ac:chgData name="Bandaru, Sivaramakrishna" userId="5870ca1f-f97c-4d02-b30e-11e60796c7c1" providerId="ADAL" clId="{27FE64FF-9779-4F35-8FC6-FFBD0F604F3E}" dt="2025-05-13T16:49:28.065" v="11" actId="20577"/>
          <ac:spMkLst>
            <pc:docMk/>
            <pc:sldMk cId="2594781144" sldId="258"/>
            <ac:spMk id="2" creationId="{75AF6909-A62F-6B5B-3921-5AA9F93D6E07}"/>
          </ac:spMkLst>
        </pc:spChg>
        <pc:spChg chg="mod">
          <ac:chgData name="Bandaru, Sivaramakrishna" userId="5870ca1f-f97c-4d02-b30e-11e60796c7c1" providerId="ADAL" clId="{27FE64FF-9779-4F35-8FC6-FFBD0F604F3E}" dt="2025-05-13T16:49:32.493" v="12"/>
          <ac:spMkLst>
            <pc:docMk/>
            <pc:sldMk cId="2594781144" sldId="258"/>
            <ac:spMk id="3" creationId="{5DC3D217-4CC3-96FE-4C3B-A6172360A79E}"/>
          </ac:spMkLst>
        </pc:spChg>
      </pc:sldChg>
      <pc:sldChg chg="modSp new mod">
        <pc:chgData name="Bandaru, Sivaramakrishna" userId="5870ca1f-f97c-4d02-b30e-11e60796c7c1" providerId="ADAL" clId="{27FE64FF-9779-4F35-8FC6-FFBD0F604F3E}" dt="2025-05-13T16:49:59.198" v="15"/>
        <pc:sldMkLst>
          <pc:docMk/>
          <pc:sldMk cId="1749284821" sldId="259"/>
        </pc:sldMkLst>
        <pc:spChg chg="mod">
          <ac:chgData name="Bandaru, Sivaramakrishna" userId="5870ca1f-f97c-4d02-b30e-11e60796c7c1" providerId="ADAL" clId="{27FE64FF-9779-4F35-8FC6-FFBD0F604F3E}" dt="2025-05-13T16:49:54.738" v="14"/>
          <ac:spMkLst>
            <pc:docMk/>
            <pc:sldMk cId="1749284821" sldId="259"/>
            <ac:spMk id="2" creationId="{3EDE5D5F-A6F6-29C0-735E-17EF8D3A0F30}"/>
          </ac:spMkLst>
        </pc:spChg>
        <pc:spChg chg="mod">
          <ac:chgData name="Bandaru, Sivaramakrishna" userId="5870ca1f-f97c-4d02-b30e-11e60796c7c1" providerId="ADAL" clId="{27FE64FF-9779-4F35-8FC6-FFBD0F604F3E}" dt="2025-05-13T16:49:59.198" v="15"/>
          <ac:spMkLst>
            <pc:docMk/>
            <pc:sldMk cId="1749284821" sldId="259"/>
            <ac:spMk id="3" creationId="{43A86EDF-6873-8DFF-3ECE-2B43525B1334}"/>
          </ac:spMkLst>
        </pc:spChg>
      </pc:sldChg>
      <pc:sldChg chg="modSp new mod">
        <pc:chgData name="Bandaru, Sivaramakrishna" userId="5870ca1f-f97c-4d02-b30e-11e60796c7c1" providerId="ADAL" clId="{27FE64FF-9779-4F35-8FC6-FFBD0F604F3E}" dt="2025-05-13T16:54:02.897" v="106" actId="313"/>
        <pc:sldMkLst>
          <pc:docMk/>
          <pc:sldMk cId="3602284972" sldId="260"/>
        </pc:sldMkLst>
        <pc:spChg chg="mod">
          <ac:chgData name="Bandaru, Sivaramakrishna" userId="5870ca1f-f97c-4d02-b30e-11e60796c7c1" providerId="ADAL" clId="{27FE64FF-9779-4F35-8FC6-FFBD0F604F3E}" dt="2025-05-13T16:50:26.938" v="18" actId="20577"/>
          <ac:spMkLst>
            <pc:docMk/>
            <pc:sldMk cId="3602284972" sldId="260"/>
            <ac:spMk id="2" creationId="{E8ECC025-57BC-A6CA-46D4-25CAAE95C221}"/>
          </ac:spMkLst>
        </pc:spChg>
        <pc:spChg chg="mod">
          <ac:chgData name="Bandaru, Sivaramakrishna" userId="5870ca1f-f97c-4d02-b30e-11e60796c7c1" providerId="ADAL" clId="{27FE64FF-9779-4F35-8FC6-FFBD0F604F3E}" dt="2025-05-13T16:54:02.897" v="106" actId="313"/>
          <ac:spMkLst>
            <pc:docMk/>
            <pc:sldMk cId="3602284972" sldId="260"/>
            <ac:spMk id="3" creationId="{7E90D2E6-2B84-5B00-B12D-64B33FDD2DAE}"/>
          </ac:spMkLst>
        </pc:sp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3458884002" sldId="261"/>
        </pc:sldMkLst>
        <pc:spChg chg="del mod">
          <ac:chgData name="Bandaru, Sivaramakrishna" userId="5870ca1f-f97c-4d02-b30e-11e60796c7c1" providerId="ADAL" clId="{27FE64FF-9779-4F35-8FC6-FFBD0F604F3E}" dt="2025-05-13T16:57:55.174" v="128" actId="478"/>
          <ac:spMkLst>
            <pc:docMk/>
            <pc:sldMk cId="3458884002" sldId="261"/>
            <ac:spMk id="2" creationId="{2FC42D38-E02F-4EAA-DA39-EDB005128B37}"/>
          </ac:spMkLst>
        </pc:spChg>
        <pc:spChg chg="add del mod">
          <ac:chgData name="Bandaru, Sivaramakrishna" userId="5870ca1f-f97c-4d02-b30e-11e60796c7c1" providerId="ADAL" clId="{27FE64FF-9779-4F35-8FC6-FFBD0F604F3E}" dt="2025-05-13T16:57:58.248" v="129" actId="478"/>
          <ac:spMkLst>
            <pc:docMk/>
            <pc:sldMk cId="3458884002" sldId="261"/>
            <ac:spMk id="3" creationId="{5DB3EE6E-42CD-628F-41E0-E57B4563DBC6}"/>
          </ac:spMkLst>
        </pc:spChg>
        <pc:spChg chg="add del">
          <ac:chgData name="Bandaru, Sivaramakrishna" userId="5870ca1f-f97c-4d02-b30e-11e60796c7c1" providerId="ADAL" clId="{27FE64FF-9779-4F35-8FC6-FFBD0F604F3E}" dt="2025-05-13T16:58:51.025" v="131" actId="22"/>
          <ac:spMkLst>
            <pc:docMk/>
            <pc:sldMk cId="3458884002" sldId="261"/>
            <ac:spMk id="5" creationId="{BE482531-7536-04C9-67F6-5B9236A4AE28}"/>
          </ac:spMkLst>
        </pc:spChg>
        <pc:spChg chg="add mod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7" creationId="{231D4FC2-2206-FF95-9A98-4C0FD069D5C3}"/>
          </ac:spMkLst>
        </pc:spChg>
        <pc:spChg chg="add del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33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41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43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8:40.992" v="301" actId="26606"/>
          <ac:spMkLst>
            <pc:docMk/>
            <pc:sldMk cId="3458884002" sldId="261"/>
            <ac:spMk id="1058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40.992" v="301" actId="26606"/>
          <ac:spMkLst>
            <pc:docMk/>
            <pc:sldMk cId="3458884002" sldId="261"/>
            <ac:spMk id="1066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8:40.992" v="301" actId="26606"/>
          <ac:spMkLst>
            <pc:docMk/>
            <pc:sldMk cId="3458884002" sldId="261"/>
            <ac:spMk id="1068" creationId="{0CC36881-E309-4C41-8B5B-203AADC15FF6}"/>
          </ac:spMkLst>
        </pc:spChg>
        <pc:spChg chg="add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80" creationId="{1CE580D1-F917-4567-AFB4-99AA9B52ADF0}"/>
          </ac:spMkLst>
        </pc:spChg>
        <pc:spChg chg="add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84" creationId="{60D1173B-FBCA-4F2A-AB78-7DB51EC9572D}"/>
          </ac:spMkLst>
        </pc:spChg>
        <pc:spChg chg="add">
          <ac:chgData name="Bandaru, Sivaramakrishna" userId="5870ca1f-f97c-4d02-b30e-11e60796c7c1" providerId="ADAL" clId="{27FE64FF-9779-4F35-8FC6-FFBD0F604F3E}" dt="2025-05-13T17:08:41.024" v="302" actId="26606"/>
          <ac:spMkLst>
            <pc:docMk/>
            <pc:sldMk cId="3458884002" sldId="261"/>
            <ac:spMk id="1085" creationId="{0B08DCF8-02FA-4015-A96A-7F8A89EBCC49}"/>
          </ac:spMkLst>
        </pc:spChg>
        <pc:grpChg chg="add">
          <ac:chgData name="Bandaru, Sivaramakrishna" userId="5870ca1f-f97c-4d02-b30e-11e60796c7c1" providerId="ADAL" clId="{27FE64FF-9779-4F35-8FC6-FFBD0F604F3E}" dt="2025-05-13T17:08:29.970" v="299" actId="26606"/>
          <ac:grpSpMkLst>
            <pc:docMk/>
            <pc:sldMk cId="3458884002" sldId="261"/>
            <ac:grpSpMk id="1047" creationId="{AED92372-F778-4E96-9E90-4E63BAF3CAD3}"/>
          </ac:grpSpMkLst>
        </pc:grpChg>
        <pc:picChg chg="add mod">
          <ac:chgData name="Bandaru, Sivaramakrishna" userId="5870ca1f-f97c-4d02-b30e-11e60796c7c1" providerId="ADAL" clId="{27FE64FF-9779-4F35-8FC6-FFBD0F604F3E}" dt="2025-05-13T16:57:04.592" v="124"/>
          <ac:picMkLst>
            <pc:docMk/>
            <pc:sldMk cId="3458884002" sldId="261"/>
            <ac:picMk id="1026" creationId="{C7D75A27-5CCE-AD79-11EF-C129CB931D62}"/>
          </ac:picMkLst>
        </pc:picChg>
        <pc:picChg chg="add mod ord">
          <ac:chgData name="Bandaru, Sivaramakrishna" userId="5870ca1f-f97c-4d02-b30e-11e60796c7c1" providerId="ADAL" clId="{27FE64FF-9779-4F35-8FC6-FFBD0F604F3E}" dt="2025-05-13T17:08:41.024" v="302" actId="26606"/>
          <ac:picMkLst>
            <pc:docMk/>
            <pc:sldMk cId="3458884002" sldId="261"/>
            <ac:picMk id="1028" creationId="{15818E34-442A-47FA-B91A-128A45A4ECE0}"/>
          </ac:picMkLst>
        </pc:picChg>
        <pc:picChg chg="add del">
          <ac:chgData name="Bandaru, Sivaramakrishna" userId="5870ca1f-f97c-4d02-b30e-11e60796c7c1" providerId="ADAL" clId="{27FE64FF-9779-4F35-8FC6-FFBD0F604F3E}" dt="2025-05-13T17:08:40.992" v="301" actId="26606"/>
          <ac:picMkLst>
            <pc:docMk/>
            <pc:sldMk cId="3458884002" sldId="261"/>
            <ac:picMk id="1035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41.024" v="302" actId="26606"/>
          <ac:picMkLst>
            <pc:docMk/>
            <pc:sldMk cId="3458884002" sldId="261"/>
            <ac:picMk id="1051" creationId="{4B61EBEC-D0CA-456C-98A6-EDA1AC9FB0D6}"/>
          </ac:picMkLst>
        </pc:picChg>
        <pc:picChg chg="add del">
          <ac:chgData name="Bandaru, Sivaramakrishna" userId="5870ca1f-f97c-4d02-b30e-11e60796c7c1" providerId="ADAL" clId="{27FE64FF-9779-4F35-8FC6-FFBD0F604F3E}" dt="2025-05-13T17:08:40.992" v="301" actId="26606"/>
          <ac:picMkLst>
            <pc:docMk/>
            <pc:sldMk cId="3458884002" sldId="261"/>
            <ac:picMk id="1060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40.992" v="301" actId="26606"/>
          <ac:picMkLst>
            <pc:docMk/>
            <pc:sldMk cId="3458884002" sldId="261"/>
            <ac:picMk id="1076" creationId="{4B61EBEC-D0CA-456C-98A6-EDA1AC9FB0D6}"/>
          </ac:picMkLst>
        </pc:picChg>
        <pc:picChg chg="add">
          <ac:chgData name="Bandaru, Sivaramakrishna" userId="5870ca1f-f97c-4d02-b30e-11e60796c7c1" providerId="ADAL" clId="{27FE64FF-9779-4F35-8FC6-FFBD0F604F3E}" dt="2025-05-13T17:08:41.024" v="302" actId="26606"/>
          <ac:picMkLst>
            <pc:docMk/>
            <pc:sldMk cId="3458884002" sldId="261"/>
            <ac:picMk id="1089" creationId="{971F6991-E635-48F8-9309-D5A5C1ECBF2A}"/>
          </ac:picMkLst>
        </pc:picChg>
        <pc:cxnChg chg="add">
          <ac:chgData name="Bandaru, Sivaramakrishna" userId="5870ca1f-f97c-4d02-b30e-11e60796c7c1" providerId="ADAL" clId="{27FE64FF-9779-4F35-8FC6-FFBD0F604F3E}" dt="2025-05-13T17:08:29.970" v="299" actId="26606"/>
          <ac:cxnSpMkLst>
            <pc:docMk/>
            <pc:sldMk cId="3458884002" sldId="261"/>
            <ac:cxnSpMk id="1037" creationId="{1C7D2BA4-4B7A-4596-8BCC-5CF715423894}"/>
          </ac:cxnSpMkLst>
        </pc:cxnChg>
        <pc:cxnChg chg="add">
          <ac:chgData name="Bandaru, Sivaramakrishna" userId="5870ca1f-f97c-4d02-b30e-11e60796c7c1" providerId="ADAL" clId="{27FE64FF-9779-4F35-8FC6-FFBD0F604F3E}" dt="2025-05-13T17:08:29.970" v="299" actId="26606"/>
          <ac:cxnSpMkLst>
            <pc:docMk/>
            <pc:sldMk cId="3458884002" sldId="261"/>
            <ac:cxnSpMk id="1045" creationId="{84F2C6A8-7D46-49EA-860B-0F0B0208436C}"/>
          </ac:cxnSpMkLst>
        </pc:cxn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1207646980" sldId="262"/>
        </pc:sldMkLst>
        <pc:spChg chg="del">
          <ac:chgData name="Bandaru, Sivaramakrishna" userId="5870ca1f-f97c-4d02-b30e-11e60796c7c1" providerId="ADAL" clId="{27FE64FF-9779-4F35-8FC6-FFBD0F604F3E}" dt="2025-05-13T16:57:38.742" v="126" actId="478"/>
          <ac:spMkLst>
            <pc:docMk/>
            <pc:sldMk cId="1207646980" sldId="262"/>
            <ac:spMk id="2" creationId="{7F70DAEE-E15F-E96F-C0E2-7217228CDCE4}"/>
          </ac:spMkLst>
        </pc:spChg>
        <pc:spChg chg="del">
          <ac:chgData name="Bandaru, Sivaramakrishna" userId="5870ca1f-f97c-4d02-b30e-11e60796c7c1" providerId="ADAL" clId="{27FE64FF-9779-4F35-8FC6-FFBD0F604F3E}" dt="2025-05-13T16:57:41.820" v="127" actId="478"/>
          <ac:spMkLst>
            <pc:docMk/>
            <pc:sldMk cId="1207646980" sldId="262"/>
            <ac:spMk id="3" creationId="{D94CCA65-C6C1-0762-6672-5E4041BB579D}"/>
          </ac:spMkLst>
        </pc:spChg>
        <pc:spChg chg="add mod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5" creationId="{890F1258-0BBE-5A72-4FEB-1161BDEDBD58}"/>
          </ac:spMkLst>
        </pc:spChg>
        <pc:spChg chg="add del">
          <ac:chgData name="Bandaru, Sivaramakrishna" userId="5870ca1f-f97c-4d02-b30e-11e60796c7c1" providerId="ADAL" clId="{27FE64FF-9779-4F35-8FC6-FFBD0F604F3E}" dt="2025-05-13T17:08:18.764" v="287" actId="26606"/>
          <ac:spMkLst>
            <pc:docMk/>
            <pc:sldMk cId="1207646980" sldId="262"/>
            <ac:spMk id="2055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18.764" v="287" actId="26606"/>
          <ac:spMkLst>
            <pc:docMk/>
            <pc:sldMk cId="1207646980" sldId="262"/>
            <ac:spMk id="2063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8:18.764" v="287" actId="26606"/>
          <ac:spMkLst>
            <pc:docMk/>
            <pc:sldMk cId="1207646980" sldId="262"/>
            <ac:spMk id="2065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8:19.556" v="289" actId="26606"/>
          <ac:spMkLst>
            <pc:docMk/>
            <pc:sldMk cId="1207646980" sldId="262"/>
            <ac:spMk id="2078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8:19.556" v="289" actId="26606"/>
          <ac:spMkLst>
            <pc:docMk/>
            <pc:sldMk cId="1207646980" sldId="262"/>
            <ac:spMk id="2082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8:19.556" v="289" actId="26606"/>
          <ac:spMkLst>
            <pc:docMk/>
            <pc:sldMk cId="1207646980" sldId="262"/>
            <ac:spMk id="2083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8:19.556" v="289" actId="26606"/>
          <ac:spMkLst>
            <pc:docMk/>
            <pc:sldMk cId="1207646980" sldId="262"/>
            <ac:spMk id="2088" creationId="{622F7FD7-8884-4FD5-95AB-0B5C6033ADF7}"/>
          </ac:spMkLst>
        </pc:spChg>
        <pc:spChg chg="add del">
          <ac:chgData name="Bandaru, Sivaramakrishna" userId="5870ca1f-f97c-4d02-b30e-11e60796c7c1" providerId="ADAL" clId="{27FE64FF-9779-4F35-8FC6-FFBD0F604F3E}" dt="2025-05-13T17:08:20.192" v="291" actId="26606"/>
          <ac:spMkLst>
            <pc:docMk/>
            <pc:sldMk cId="1207646980" sldId="262"/>
            <ac:spMk id="2091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20.192" v="291" actId="26606"/>
          <ac:spMkLst>
            <pc:docMk/>
            <pc:sldMk cId="1207646980" sldId="262"/>
            <ac:spMk id="2095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8:20.192" v="291" actId="26606"/>
          <ac:spMkLst>
            <pc:docMk/>
            <pc:sldMk cId="1207646980" sldId="262"/>
            <ac:spMk id="2096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8:22.013" v="293" actId="26606"/>
          <ac:spMkLst>
            <pc:docMk/>
            <pc:sldMk cId="1207646980" sldId="262"/>
            <ac:spMk id="2102" creationId="{84C75E2B-CACA-478C-B26B-182AF87A18E3}"/>
          </ac:spMkLst>
        </pc:spChg>
        <pc:spChg chg="add del">
          <ac:chgData name="Bandaru, Sivaramakrishna" userId="5870ca1f-f97c-4d02-b30e-11e60796c7c1" providerId="ADAL" clId="{27FE64FF-9779-4F35-8FC6-FFBD0F604F3E}" dt="2025-05-13T17:08:22.013" v="293" actId="26606"/>
          <ac:spMkLst>
            <pc:docMk/>
            <pc:sldMk cId="1207646980" sldId="262"/>
            <ac:spMk id="2106" creationId="{593D0D1F-C0CE-416A-883C-BF1E03F63B4B}"/>
          </ac:spMkLst>
        </pc:spChg>
        <pc:spChg chg="add del">
          <ac:chgData name="Bandaru, Sivaramakrishna" userId="5870ca1f-f97c-4d02-b30e-11e60796c7c1" providerId="ADAL" clId="{27FE64FF-9779-4F35-8FC6-FFBD0F604F3E}" dt="2025-05-13T17:08:22.013" v="293" actId="26606"/>
          <ac:spMkLst>
            <pc:docMk/>
            <pc:sldMk cId="1207646980" sldId="262"/>
            <ac:spMk id="2107" creationId="{94BB6862-3393-46CC-9A80-E400B3206A09}"/>
          </ac:spMkLst>
        </pc:spChg>
        <pc:spChg chg="add del">
          <ac:chgData name="Bandaru, Sivaramakrishna" userId="5870ca1f-f97c-4d02-b30e-11e60796c7c1" providerId="ADAL" clId="{27FE64FF-9779-4F35-8FC6-FFBD0F604F3E}" dt="2025-05-13T17:08:22.698" v="295" actId="26606"/>
          <ac:spMkLst>
            <pc:docMk/>
            <pc:sldMk cId="1207646980" sldId="262"/>
            <ac:spMk id="2113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8:22.698" v="295" actId="26606"/>
          <ac:spMkLst>
            <pc:docMk/>
            <pc:sldMk cId="1207646980" sldId="262"/>
            <ac:spMk id="2117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8:22.698" v="295" actId="26606"/>
          <ac:spMkLst>
            <pc:docMk/>
            <pc:sldMk cId="1207646980" sldId="262"/>
            <ac:spMk id="2118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8:22.698" v="295" actId="26606"/>
          <ac:spMkLst>
            <pc:docMk/>
            <pc:sldMk cId="1207646980" sldId="262"/>
            <ac:spMk id="2121" creationId="{622F7FD7-8884-4FD5-95AB-0B5C6033ADF7}"/>
          </ac:spMkLst>
        </pc:spChg>
        <pc:spChg chg="add del">
          <ac:chgData name="Bandaru, Sivaramakrishna" userId="5870ca1f-f97c-4d02-b30e-11e60796c7c1" providerId="ADAL" clId="{27FE64FF-9779-4F35-8FC6-FFBD0F604F3E}" dt="2025-05-13T17:08:24.495" v="297" actId="26606"/>
          <ac:spMkLst>
            <pc:docMk/>
            <pc:sldMk cId="1207646980" sldId="262"/>
            <ac:spMk id="2125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24.495" v="297" actId="26606"/>
          <ac:spMkLst>
            <pc:docMk/>
            <pc:sldMk cId="1207646980" sldId="262"/>
            <ac:spMk id="2129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8:24.495" v="297" actId="26606"/>
          <ac:spMkLst>
            <pc:docMk/>
            <pc:sldMk cId="1207646980" sldId="262"/>
            <ac:spMk id="2130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38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42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43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46" creationId="{622F7FD7-8884-4FD5-95AB-0B5C6033ADF7}"/>
          </ac:spMkLst>
        </pc:spChg>
        <pc:spChg chg="add del">
          <ac:chgData name="Bandaru, Sivaramakrishna" userId="5870ca1f-f97c-4d02-b30e-11e60796c7c1" providerId="ADAL" clId="{27FE64FF-9779-4F35-8FC6-FFBD0F604F3E}" dt="2025-05-13T17:09:08.754" v="304" actId="26606"/>
          <ac:spMkLst>
            <pc:docMk/>
            <pc:sldMk cId="1207646980" sldId="262"/>
            <ac:spMk id="2153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9:08.754" v="304" actId="26606"/>
          <ac:spMkLst>
            <pc:docMk/>
            <pc:sldMk cId="1207646980" sldId="262"/>
            <ac:spMk id="2161" creationId="{60D1173B-FBCA-4F2A-AB78-7DB51EC9572D}"/>
          </ac:spMkLst>
        </pc:spChg>
        <pc:spChg chg="add del">
          <ac:chgData name="Bandaru, Sivaramakrishna" userId="5870ca1f-f97c-4d02-b30e-11e60796c7c1" providerId="ADAL" clId="{27FE64FF-9779-4F35-8FC6-FFBD0F604F3E}" dt="2025-05-13T17:09:08.754" v="304" actId="26606"/>
          <ac:spMkLst>
            <pc:docMk/>
            <pc:sldMk cId="1207646980" sldId="262"/>
            <ac:spMk id="2163" creationId="{0B08DCF8-02FA-4015-A96A-7F8A89EBCC49}"/>
          </ac:spMkLst>
        </pc:spChg>
        <pc:spChg chg="add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75" creationId="{1CE580D1-F917-4567-AFB4-99AA9B52ADF0}"/>
          </ac:spMkLst>
        </pc:spChg>
        <pc:spChg chg="add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79" creationId="{ECF9E76A-BE1D-4850-B32D-718810A42733}"/>
          </ac:spMkLst>
        </pc:spChg>
        <pc:spChg chg="add">
          <ac:chgData name="Bandaru, Sivaramakrishna" userId="5870ca1f-f97c-4d02-b30e-11e60796c7c1" providerId="ADAL" clId="{27FE64FF-9779-4F35-8FC6-FFBD0F604F3E}" dt="2025-05-13T17:09:08.787" v="305" actId="26606"/>
          <ac:spMkLst>
            <pc:docMk/>
            <pc:sldMk cId="1207646980" sldId="262"/>
            <ac:spMk id="2180" creationId="{926401C1-9077-49F4-BC8C-F2D7AAEDF88D}"/>
          </ac:spMkLst>
        </pc:spChg>
        <pc:grpChg chg="add del">
          <ac:chgData name="Bandaru, Sivaramakrishna" userId="5870ca1f-f97c-4d02-b30e-11e60796c7c1" providerId="ADAL" clId="{27FE64FF-9779-4F35-8FC6-FFBD0F604F3E}" dt="2025-05-13T17:08:18.764" v="287" actId="26606"/>
          <ac:grpSpMkLst>
            <pc:docMk/>
            <pc:sldMk cId="1207646980" sldId="262"/>
            <ac:grpSpMk id="2069" creationId="{AED92372-F778-4E96-9E90-4E63BAF3CAD3}"/>
          </ac:grpSpMkLst>
        </pc:grpChg>
        <pc:grpChg chg="add del">
          <ac:chgData name="Bandaru, Sivaramakrishna" userId="5870ca1f-f97c-4d02-b30e-11e60796c7c1" providerId="ADAL" clId="{27FE64FF-9779-4F35-8FC6-FFBD0F604F3E}" dt="2025-05-13T17:08:19.556" v="289" actId="26606"/>
          <ac:grpSpMkLst>
            <pc:docMk/>
            <pc:sldMk cId="1207646980" sldId="262"/>
            <ac:grpSpMk id="2085" creationId="{E8ACF89C-CFC3-4D68-B3C4-2BEFB7BBE5F7}"/>
          </ac:grpSpMkLst>
        </pc:grpChg>
        <pc:grpChg chg="add del">
          <ac:chgData name="Bandaru, Sivaramakrishna" userId="5870ca1f-f97c-4d02-b30e-11e60796c7c1" providerId="ADAL" clId="{27FE64FF-9779-4F35-8FC6-FFBD0F604F3E}" dt="2025-05-13T17:08:20.192" v="291" actId="26606"/>
          <ac:grpSpMkLst>
            <pc:docMk/>
            <pc:sldMk cId="1207646980" sldId="262"/>
            <ac:grpSpMk id="2098" creationId="{AED92372-F778-4E96-9E90-4E63BAF3CAD3}"/>
          </ac:grpSpMkLst>
        </pc:grpChg>
        <pc:grpChg chg="add del">
          <ac:chgData name="Bandaru, Sivaramakrishna" userId="5870ca1f-f97c-4d02-b30e-11e60796c7c1" providerId="ADAL" clId="{27FE64FF-9779-4F35-8FC6-FFBD0F604F3E}" dt="2025-05-13T17:08:22.013" v="293" actId="26606"/>
          <ac:grpSpMkLst>
            <pc:docMk/>
            <pc:sldMk cId="1207646980" sldId="262"/>
            <ac:grpSpMk id="2108" creationId="{ECD36A4A-123D-46E3-8A64-13B8B3F019BD}"/>
          </ac:grpSpMkLst>
        </pc:grpChg>
        <pc:grpChg chg="add del">
          <ac:chgData name="Bandaru, Sivaramakrishna" userId="5870ca1f-f97c-4d02-b30e-11e60796c7c1" providerId="ADAL" clId="{27FE64FF-9779-4F35-8FC6-FFBD0F604F3E}" dt="2025-05-13T17:08:22.698" v="295" actId="26606"/>
          <ac:grpSpMkLst>
            <pc:docMk/>
            <pc:sldMk cId="1207646980" sldId="262"/>
            <ac:grpSpMk id="2120" creationId="{E8ACF89C-CFC3-4D68-B3C4-2BEFB7BBE5F7}"/>
          </ac:grpSpMkLst>
        </pc:grpChg>
        <pc:grpChg chg="add del">
          <ac:chgData name="Bandaru, Sivaramakrishna" userId="5870ca1f-f97c-4d02-b30e-11e60796c7c1" providerId="ADAL" clId="{27FE64FF-9779-4F35-8FC6-FFBD0F604F3E}" dt="2025-05-13T17:08:24.495" v="297" actId="26606"/>
          <ac:grpSpMkLst>
            <pc:docMk/>
            <pc:sldMk cId="1207646980" sldId="262"/>
            <ac:grpSpMk id="2132" creationId="{AED92372-F778-4E96-9E90-4E63BAF3CAD3}"/>
          </ac:grpSpMkLst>
        </pc:grpChg>
        <pc:grpChg chg="add">
          <ac:chgData name="Bandaru, Sivaramakrishna" userId="5870ca1f-f97c-4d02-b30e-11e60796c7c1" providerId="ADAL" clId="{27FE64FF-9779-4F35-8FC6-FFBD0F604F3E}" dt="2025-05-13T17:08:24.528" v="298" actId="26606"/>
          <ac:grpSpMkLst>
            <pc:docMk/>
            <pc:sldMk cId="1207646980" sldId="262"/>
            <ac:grpSpMk id="2145" creationId="{E8ACF89C-CFC3-4D68-B3C4-2BEFB7BBE5F7}"/>
          </ac:grpSpMkLst>
        </pc:grpChg>
        <pc:picChg chg="add mod">
          <ac:chgData name="Bandaru, Sivaramakrishna" userId="5870ca1f-f97c-4d02-b30e-11e60796c7c1" providerId="ADAL" clId="{27FE64FF-9779-4F35-8FC6-FFBD0F604F3E}" dt="2025-05-13T17:09:08.787" v="305" actId="26606"/>
          <ac:picMkLst>
            <pc:docMk/>
            <pc:sldMk cId="1207646980" sldId="262"/>
            <ac:picMk id="2050" creationId="{7DC79609-AA21-4B33-4029-2DE10169658C}"/>
          </ac:picMkLst>
        </pc:picChg>
        <pc:picChg chg="add del">
          <ac:chgData name="Bandaru, Sivaramakrishna" userId="5870ca1f-f97c-4d02-b30e-11e60796c7c1" providerId="ADAL" clId="{27FE64FF-9779-4F35-8FC6-FFBD0F604F3E}" dt="2025-05-13T17:08:18.764" v="287" actId="26606"/>
          <ac:picMkLst>
            <pc:docMk/>
            <pc:sldMk cId="1207646980" sldId="262"/>
            <ac:picMk id="2057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18.764" v="287" actId="26606"/>
          <ac:picMkLst>
            <pc:docMk/>
            <pc:sldMk cId="1207646980" sldId="262"/>
            <ac:picMk id="2073" creationId="{4B61EBEC-D0CA-456C-98A6-EDA1AC9FB0D6}"/>
          </ac:picMkLst>
        </pc:picChg>
        <pc:picChg chg="add del">
          <ac:chgData name="Bandaru, Sivaramakrishna" userId="5870ca1f-f97c-4d02-b30e-11e60796c7c1" providerId="ADAL" clId="{27FE64FF-9779-4F35-8FC6-FFBD0F604F3E}" dt="2025-05-13T17:08:19.556" v="289" actId="26606"/>
          <ac:picMkLst>
            <pc:docMk/>
            <pc:sldMk cId="1207646980" sldId="262"/>
            <ac:picMk id="2079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08:19.556" v="289" actId="26606"/>
          <ac:picMkLst>
            <pc:docMk/>
            <pc:sldMk cId="1207646980" sldId="262"/>
            <ac:picMk id="2089" creationId="{16EFE474-4FE0-4E8F-8F09-5ED2C9E76A84}"/>
          </ac:picMkLst>
        </pc:picChg>
        <pc:picChg chg="add del">
          <ac:chgData name="Bandaru, Sivaramakrishna" userId="5870ca1f-f97c-4d02-b30e-11e60796c7c1" providerId="ADAL" clId="{27FE64FF-9779-4F35-8FC6-FFBD0F604F3E}" dt="2025-05-13T17:08:20.192" v="291" actId="26606"/>
          <ac:picMkLst>
            <pc:docMk/>
            <pc:sldMk cId="1207646980" sldId="262"/>
            <ac:picMk id="2092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20.192" v="291" actId="26606"/>
          <ac:picMkLst>
            <pc:docMk/>
            <pc:sldMk cId="1207646980" sldId="262"/>
            <ac:picMk id="2099" creationId="{4B61EBEC-D0CA-456C-98A6-EDA1AC9FB0D6}"/>
          </ac:picMkLst>
        </pc:picChg>
        <pc:picChg chg="add del">
          <ac:chgData name="Bandaru, Sivaramakrishna" userId="5870ca1f-f97c-4d02-b30e-11e60796c7c1" providerId="ADAL" clId="{27FE64FF-9779-4F35-8FC6-FFBD0F604F3E}" dt="2025-05-13T17:08:22.013" v="293" actId="26606"/>
          <ac:picMkLst>
            <pc:docMk/>
            <pc:sldMk cId="1207646980" sldId="262"/>
            <ac:picMk id="2103" creationId="{50FF2874-547C-4D14-9E18-28B19002FB8C}"/>
          </ac:picMkLst>
        </pc:picChg>
        <pc:picChg chg="add del">
          <ac:chgData name="Bandaru, Sivaramakrishna" userId="5870ca1f-f97c-4d02-b30e-11e60796c7c1" providerId="ADAL" clId="{27FE64FF-9779-4F35-8FC6-FFBD0F604F3E}" dt="2025-05-13T17:08:22.013" v="293" actId="26606"/>
          <ac:picMkLst>
            <pc:docMk/>
            <pc:sldMk cId="1207646980" sldId="262"/>
            <ac:picMk id="2110" creationId="{55EC7096-D0A6-471D-AE28-B68D70388E32}"/>
          </ac:picMkLst>
        </pc:picChg>
        <pc:picChg chg="add del">
          <ac:chgData name="Bandaru, Sivaramakrishna" userId="5870ca1f-f97c-4d02-b30e-11e60796c7c1" providerId="ADAL" clId="{27FE64FF-9779-4F35-8FC6-FFBD0F604F3E}" dt="2025-05-13T17:08:22.698" v="295" actId="26606"/>
          <ac:picMkLst>
            <pc:docMk/>
            <pc:sldMk cId="1207646980" sldId="262"/>
            <ac:picMk id="2114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08:22.698" v="295" actId="26606"/>
          <ac:picMkLst>
            <pc:docMk/>
            <pc:sldMk cId="1207646980" sldId="262"/>
            <ac:picMk id="2122" creationId="{16EFE474-4FE0-4E8F-8F09-5ED2C9E76A84}"/>
          </ac:picMkLst>
        </pc:picChg>
        <pc:picChg chg="add del">
          <ac:chgData name="Bandaru, Sivaramakrishna" userId="5870ca1f-f97c-4d02-b30e-11e60796c7c1" providerId="ADAL" clId="{27FE64FF-9779-4F35-8FC6-FFBD0F604F3E}" dt="2025-05-13T17:08:24.495" v="297" actId="26606"/>
          <ac:picMkLst>
            <pc:docMk/>
            <pc:sldMk cId="1207646980" sldId="262"/>
            <ac:picMk id="2126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24.495" v="297" actId="26606"/>
          <ac:picMkLst>
            <pc:docMk/>
            <pc:sldMk cId="1207646980" sldId="262"/>
            <ac:picMk id="2135" creationId="{4B61EBEC-D0CA-456C-98A6-EDA1AC9FB0D6}"/>
          </ac:picMkLst>
        </pc:picChg>
        <pc:picChg chg="add">
          <ac:chgData name="Bandaru, Sivaramakrishna" userId="5870ca1f-f97c-4d02-b30e-11e60796c7c1" providerId="ADAL" clId="{27FE64FF-9779-4F35-8FC6-FFBD0F604F3E}" dt="2025-05-13T17:08:24.528" v="298" actId="26606"/>
          <ac:picMkLst>
            <pc:docMk/>
            <pc:sldMk cId="1207646980" sldId="262"/>
            <ac:picMk id="2139" creationId="{012FDCFE-9AD2-4D8A-8CBF-B3AA37EBF6DD}"/>
          </ac:picMkLst>
        </pc:picChg>
        <pc:picChg chg="add">
          <ac:chgData name="Bandaru, Sivaramakrishna" userId="5870ca1f-f97c-4d02-b30e-11e60796c7c1" providerId="ADAL" clId="{27FE64FF-9779-4F35-8FC6-FFBD0F604F3E}" dt="2025-05-13T17:08:24.528" v="298" actId="26606"/>
          <ac:picMkLst>
            <pc:docMk/>
            <pc:sldMk cId="1207646980" sldId="262"/>
            <ac:picMk id="2147" creationId="{16EFE474-4FE0-4E8F-8F09-5ED2C9E76A84}"/>
          </ac:picMkLst>
        </pc:picChg>
        <pc:picChg chg="add del">
          <ac:chgData name="Bandaru, Sivaramakrishna" userId="5870ca1f-f97c-4d02-b30e-11e60796c7c1" providerId="ADAL" clId="{27FE64FF-9779-4F35-8FC6-FFBD0F604F3E}" dt="2025-05-13T17:09:08.754" v="304" actId="26606"/>
          <ac:picMkLst>
            <pc:docMk/>
            <pc:sldMk cId="1207646980" sldId="262"/>
            <ac:picMk id="2155" creationId="{1F5620B8-A2D8-4568-B566-F0453A0D9167}"/>
          </ac:picMkLst>
        </pc:picChg>
        <pc:picChg chg="add">
          <ac:chgData name="Bandaru, Sivaramakrishna" userId="5870ca1f-f97c-4d02-b30e-11e60796c7c1" providerId="ADAL" clId="{27FE64FF-9779-4F35-8FC6-FFBD0F604F3E}" dt="2025-05-13T17:09:08.787" v="305" actId="26606"/>
          <ac:picMkLst>
            <pc:docMk/>
            <pc:sldMk cId="1207646980" sldId="262"/>
            <ac:picMk id="2176" creationId="{1F5620B8-A2D8-4568-B566-F0453A0D9167}"/>
          </ac:picMkLst>
        </pc:picChg>
        <pc:cxnChg chg="add">
          <ac:chgData name="Bandaru, Sivaramakrishna" userId="5870ca1f-f97c-4d02-b30e-11e60796c7c1" providerId="ADAL" clId="{27FE64FF-9779-4F35-8FC6-FFBD0F604F3E}" dt="2025-05-13T17:08:17.173" v="286" actId="26606"/>
          <ac:cxnSpMkLst>
            <pc:docMk/>
            <pc:sldMk cId="1207646980" sldId="262"/>
            <ac:cxnSpMk id="2061" creationId="{4977F1E1-2B6F-4BB6-899F-67D8764D83C5}"/>
          </ac:cxnSpMkLst>
        </pc:cxnChg>
        <pc:cxnChg chg="del">
          <ac:chgData name="Bandaru, Sivaramakrishna" userId="5870ca1f-f97c-4d02-b30e-11e60796c7c1" providerId="ADAL" clId="{27FE64FF-9779-4F35-8FC6-FFBD0F604F3E}" dt="2025-05-13T17:08:18.764" v="287" actId="26606"/>
          <ac:cxnSpMkLst>
            <pc:docMk/>
            <pc:sldMk cId="1207646980" sldId="262"/>
            <ac:cxnSpMk id="2067" creationId="{84F2C6A8-7D46-49EA-860B-0F0B0208436C}"/>
          </ac:cxnSpMkLst>
        </pc:cxnChg>
        <pc:cxnChg chg="add del">
          <ac:chgData name="Bandaru, Sivaramakrishna" userId="5870ca1f-f97c-4d02-b30e-11e60796c7c1" providerId="ADAL" clId="{27FE64FF-9779-4F35-8FC6-FFBD0F604F3E}" dt="2025-05-13T17:08:18.764" v="287" actId="26606"/>
          <ac:cxnSpMkLst>
            <pc:docMk/>
            <pc:sldMk cId="1207646980" sldId="262"/>
            <ac:cxnSpMk id="2075" creationId="{718A71EB-D327-4458-85FB-26336B2BA01B}"/>
          </ac:cxnSpMkLst>
        </pc:cxnChg>
        <pc:cxnChg chg="add del">
          <ac:chgData name="Bandaru, Sivaramakrishna" userId="5870ca1f-f97c-4d02-b30e-11e60796c7c1" providerId="ADAL" clId="{27FE64FF-9779-4F35-8FC6-FFBD0F604F3E}" dt="2025-05-13T17:08:19.556" v="289" actId="26606"/>
          <ac:cxnSpMkLst>
            <pc:docMk/>
            <pc:sldMk cId="1207646980" sldId="262"/>
            <ac:cxnSpMk id="2077" creationId="{CF8B8C81-54DC-4AF5-B682-3A2C70A6B55C}"/>
          </ac:cxnSpMkLst>
        </pc:cxnChg>
        <pc:cxnChg chg="add del">
          <ac:chgData name="Bandaru, Sivaramakrishna" userId="5870ca1f-f97c-4d02-b30e-11e60796c7c1" providerId="ADAL" clId="{27FE64FF-9779-4F35-8FC6-FFBD0F604F3E}" dt="2025-05-13T17:08:20.192" v="291" actId="26606"/>
          <ac:cxnSpMkLst>
            <pc:docMk/>
            <pc:sldMk cId="1207646980" sldId="262"/>
            <ac:cxnSpMk id="2094" creationId="{4977F1E1-2B6F-4BB6-899F-67D8764D83C5}"/>
          </ac:cxnSpMkLst>
        </pc:cxnChg>
        <pc:cxnChg chg="add del">
          <ac:chgData name="Bandaru, Sivaramakrishna" userId="5870ca1f-f97c-4d02-b30e-11e60796c7c1" providerId="ADAL" clId="{27FE64FF-9779-4F35-8FC6-FFBD0F604F3E}" dt="2025-05-13T17:08:20.192" v="291" actId="26606"/>
          <ac:cxnSpMkLst>
            <pc:docMk/>
            <pc:sldMk cId="1207646980" sldId="262"/>
            <ac:cxnSpMk id="2100" creationId="{718A71EB-D327-4458-85FB-26336B2BA01B}"/>
          </ac:cxnSpMkLst>
        </pc:cxnChg>
        <pc:cxnChg chg="add del">
          <ac:chgData name="Bandaru, Sivaramakrishna" userId="5870ca1f-f97c-4d02-b30e-11e60796c7c1" providerId="ADAL" clId="{27FE64FF-9779-4F35-8FC6-FFBD0F604F3E}" dt="2025-05-13T17:08:22.013" v="293" actId="26606"/>
          <ac:cxnSpMkLst>
            <pc:docMk/>
            <pc:sldMk cId="1207646980" sldId="262"/>
            <ac:cxnSpMk id="2104" creationId="{36CF827D-A163-47F7-BD87-34EB4FA7D696}"/>
          </ac:cxnSpMkLst>
        </pc:cxnChg>
        <pc:cxnChg chg="add del">
          <ac:chgData name="Bandaru, Sivaramakrishna" userId="5870ca1f-f97c-4d02-b30e-11e60796c7c1" providerId="ADAL" clId="{27FE64FF-9779-4F35-8FC6-FFBD0F604F3E}" dt="2025-05-13T17:08:22.013" v="293" actId="26606"/>
          <ac:cxnSpMkLst>
            <pc:docMk/>
            <pc:sldMk cId="1207646980" sldId="262"/>
            <ac:cxnSpMk id="2111" creationId="{2E98EB88-99B6-483D-B203-0D5D63100504}"/>
          </ac:cxnSpMkLst>
        </pc:cxnChg>
        <pc:cxnChg chg="add del">
          <ac:chgData name="Bandaru, Sivaramakrishna" userId="5870ca1f-f97c-4d02-b30e-11e60796c7c1" providerId="ADAL" clId="{27FE64FF-9779-4F35-8FC6-FFBD0F604F3E}" dt="2025-05-13T17:08:22.698" v="295" actId="26606"/>
          <ac:cxnSpMkLst>
            <pc:docMk/>
            <pc:sldMk cId="1207646980" sldId="262"/>
            <ac:cxnSpMk id="2115" creationId="{FBD463FC-4CA8-4FF4-85A3-AF9F4B98D210}"/>
          </ac:cxnSpMkLst>
        </pc:cxnChg>
        <pc:cxnChg chg="add del">
          <ac:chgData name="Bandaru, Sivaramakrishna" userId="5870ca1f-f97c-4d02-b30e-11e60796c7c1" providerId="ADAL" clId="{27FE64FF-9779-4F35-8FC6-FFBD0F604F3E}" dt="2025-05-13T17:08:24.495" v="297" actId="26606"/>
          <ac:cxnSpMkLst>
            <pc:docMk/>
            <pc:sldMk cId="1207646980" sldId="262"/>
            <ac:cxnSpMk id="2127" creationId="{1C7D2BA4-4B7A-4596-8BCC-5CF715423894}"/>
          </ac:cxnSpMkLst>
        </pc:cxnChg>
        <pc:cxnChg chg="add">
          <ac:chgData name="Bandaru, Sivaramakrishna" userId="5870ca1f-f97c-4d02-b30e-11e60796c7c1" providerId="ADAL" clId="{27FE64FF-9779-4F35-8FC6-FFBD0F604F3E}" dt="2025-05-13T17:08:22.730" v="296" actId="26606"/>
          <ac:cxnSpMkLst>
            <pc:docMk/>
            <pc:sldMk cId="1207646980" sldId="262"/>
            <ac:cxnSpMk id="2131" creationId="{84F2C6A8-7D46-49EA-860B-0F0B0208436C}"/>
          </ac:cxnSpMkLst>
        </pc:cxnChg>
        <pc:cxnChg chg="del">
          <ac:chgData name="Bandaru, Sivaramakrishna" userId="5870ca1f-f97c-4d02-b30e-11e60796c7c1" providerId="ADAL" clId="{27FE64FF-9779-4F35-8FC6-FFBD0F604F3E}" dt="2025-05-13T17:08:24.495" v="297" actId="26606"/>
          <ac:cxnSpMkLst>
            <pc:docMk/>
            <pc:sldMk cId="1207646980" sldId="262"/>
            <ac:cxnSpMk id="2136" creationId="{718A71EB-D327-4458-85FB-26336B2BA01B}"/>
          </ac:cxnSpMkLst>
        </pc:cxnChg>
        <pc:cxnChg chg="add">
          <ac:chgData name="Bandaru, Sivaramakrishna" userId="5870ca1f-f97c-4d02-b30e-11e60796c7c1" providerId="ADAL" clId="{27FE64FF-9779-4F35-8FC6-FFBD0F604F3E}" dt="2025-05-13T17:08:24.528" v="298" actId="26606"/>
          <ac:cxnSpMkLst>
            <pc:docMk/>
            <pc:sldMk cId="1207646980" sldId="262"/>
            <ac:cxnSpMk id="2140" creationId="{FBD463FC-4CA8-4FF4-85A3-AF9F4B98D210}"/>
          </ac:cxnSpMkLst>
        </pc:cxn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3988781555" sldId="263"/>
        </pc:sldMkLst>
        <pc:spChg chg="del mod">
          <ac:chgData name="Bandaru, Sivaramakrishna" userId="5870ca1f-f97c-4d02-b30e-11e60796c7c1" providerId="ADAL" clId="{27FE64FF-9779-4F35-8FC6-FFBD0F604F3E}" dt="2025-05-13T17:01:49.581" v="176" actId="478"/>
          <ac:spMkLst>
            <pc:docMk/>
            <pc:sldMk cId="3988781555" sldId="263"/>
            <ac:spMk id="2" creationId="{0E015C9E-C791-380D-C4E7-00EC5F3E9018}"/>
          </ac:spMkLst>
        </pc:spChg>
        <pc:spChg chg="del">
          <ac:chgData name="Bandaru, Sivaramakrishna" userId="5870ca1f-f97c-4d02-b30e-11e60796c7c1" providerId="ADAL" clId="{27FE64FF-9779-4F35-8FC6-FFBD0F604F3E}" dt="2025-05-13T17:01:56.151" v="178" actId="478"/>
          <ac:spMkLst>
            <pc:docMk/>
            <pc:sldMk cId="3988781555" sldId="263"/>
            <ac:spMk id="3" creationId="{DFE5A694-CB15-B6E4-2443-00E9EB3AB163}"/>
          </ac:spMkLst>
        </pc:spChg>
        <pc:spChg chg="add del mod">
          <ac:chgData name="Bandaru, Sivaramakrishna" userId="5870ca1f-f97c-4d02-b30e-11e60796c7c1" providerId="ADAL" clId="{27FE64FF-9779-4F35-8FC6-FFBD0F604F3E}" dt="2025-05-13T17:01:51.357" v="177" actId="478"/>
          <ac:spMkLst>
            <pc:docMk/>
            <pc:sldMk cId="3988781555" sldId="263"/>
            <ac:spMk id="5" creationId="{03619BDC-4E07-65D6-1092-E51D7BFE6C91}"/>
          </ac:spMkLst>
        </pc:spChg>
        <pc:spChg chg="add mod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7" creationId="{17A7BD29-172D-2186-DDF3-8FC5F1B5A3F2}"/>
          </ac:spMkLst>
        </pc:spChg>
        <pc:spChg chg="add del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079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087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089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097" creationId="{622F7FD7-8884-4FD5-95AB-0B5C6033ADF7}"/>
          </ac:spMkLst>
        </pc:spChg>
        <pc:spChg chg="add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106" creationId="{0CABCAE3-64FC-4149-819F-2C1812824154}"/>
          </ac:spMkLst>
        </pc:spChg>
        <pc:spChg chg="add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114" creationId="{9AB26DBC-1F7F-4AC0-A88C-69712701E629}"/>
          </ac:spMkLst>
        </pc:spChg>
        <pc:spChg chg="add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116" creationId="{6F099884-7695-4976-8EBD-ECB5AF05355F}"/>
          </ac:spMkLst>
        </pc:spChg>
        <pc:spChg chg="add">
          <ac:chgData name="Bandaru, Sivaramakrishna" userId="5870ca1f-f97c-4d02-b30e-11e60796c7c1" providerId="ADAL" clId="{27FE64FF-9779-4F35-8FC6-FFBD0F604F3E}" dt="2025-05-13T17:09:13.630" v="306" actId="26606"/>
          <ac:spMkLst>
            <pc:docMk/>
            <pc:sldMk cId="3988781555" sldId="263"/>
            <ac:spMk id="3122" creationId="{74163961-0280-48BA-BC84-97E03B009955}"/>
          </ac:spMkLst>
        </pc:spChg>
        <pc:grpChg chg="add">
          <ac:chgData name="Bandaru, Sivaramakrishna" userId="5870ca1f-f97c-4d02-b30e-11e60796c7c1" providerId="ADAL" clId="{27FE64FF-9779-4F35-8FC6-FFBD0F604F3E}" dt="2025-05-13T17:08:10.818" v="285" actId="26606"/>
          <ac:grpSpMkLst>
            <pc:docMk/>
            <pc:sldMk cId="3988781555" sldId="263"/>
            <ac:grpSpMk id="3093" creationId="{E8ACF89C-CFC3-4D68-B3C4-2BEFB7BBE5F7}"/>
          </ac:grpSpMkLst>
        </pc:grpChg>
        <pc:picChg chg="add mod">
          <ac:chgData name="Bandaru, Sivaramakrishna" userId="5870ca1f-f97c-4d02-b30e-11e60796c7c1" providerId="ADAL" clId="{27FE64FF-9779-4F35-8FC6-FFBD0F604F3E}" dt="2025-05-13T17:09:13.630" v="306" actId="26606"/>
          <ac:picMkLst>
            <pc:docMk/>
            <pc:sldMk cId="3988781555" sldId="263"/>
            <ac:picMk id="3074" creationId="{63641CC7-FAB9-1E38-F9D5-00F88A0A662E}"/>
          </ac:picMkLst>
        </pc:picChg>
        <pc:picChg chg="add">
          <ac:chgData name="Bandaru, Sivaramakrishna" userId="5870ca1f-f97c-4d02-b30e-11e60796c7c1" providerId="ADAL" clId="{27FE64FF-9779-4F35-8FC6-FFBD0F604F3E}" dt="2025-05-13T17:08:10.818" v="285" actId="26606"/>
          <ac:picMkLst>
            <pc:docMk/>
            <pc:sldMk cId="3988781555" sldId="263"/>
            <ac:picMk id="3081" creationId="{012FDCFE-9AD2-4D8A-8CBF-B3AA37EBF6DD}"/>
          </ac:picMkLst>
        </pc:picChg>
        <pc:picChg chg="add">
          <ac:chgData name="Bandaru, Sivaramakrishna" userId="5870ca1f-f97c-4d02-b30e-11e60796c7c1" providerId="ADAL" clId="{27FE64FF-9779-4F35-8FC6-FFBD0F604F3E}" dt="2025-05-13T17:08:10.818" v="285" actId="26606"/>
          <ac:picMkLst>
            <pc:docMk/>
            <pc:sldMk cId="3988781555" sldId="263"/>
            <ac:picMk id="3099" creationId="{16EFE474-4FE0-4E8F-8F09-5ED2C9E76A84}"/>
          </ac:picMkLst>
        </pc:picChg>
        <pc:cxnChg chg="add">
          <ac:chgData name="Bandaru, Sivaramakrishna" userId="5870ca1f-f97c-4d02-b30e-11e60796c7c1" providerId="ADAL" clId="{27FE64FF-9779-4F35-8FC6-FFBD0F604F3E}" dt="2025-05-13T17:08:10.818" v="285" actId="26606"/>
          <ac:cxnSpMkLst>
            <pc:docMk/>
            <pc:sldMk cId="3988781555" sldId="263"/>
            <ac:cxnSpMk id="3101" creationId="{CF8B8C81-54DC-4AF5-B682-3A2C70A6B55C}"/>
          </ac:cxnSpMkLst>
        </pc:cxn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3983755227" sldId="264"/>
        </pc:sldMkLst>
        <pc:spChg chg="del">
          <ac:chgData name="Bandaru, Sivaramakrishna" userId="5870ca1f-f97c-4d02-b30e-11e60796c7c1" providerId="ADAL" clId="{27FE64FF-9779-4F35-8FC6-FFBD0F604F3E}" dt="2025-05-13T17:02:28.297" v="188" actId="478"/>
          <ac:spMkLst>
            <pc:docMk/>
            <pc:sldMk cId="3983755227" sldId="264"/>
            <ac:spMk id="2" creationId="{41FB3E53-17FC-4F6A-2229-4072398975FB}"/>
          </ac:spMkLst>
        </pc:spChg>
        <pc:spChg chg="del">
          <ac:chgData name="Bandaru, Sivaramakrishna" userId="5870ca1f-f97c-4d02-b30e-11e60796c7c1" providerId="ADAL" clId="{27FE64FF-9779-4F35-8FC6-FFBD0F604F3E}" dt="2025-05-13T17:02:30.602" v="189" actId="478"/>
          <ac:spMkLst>
            <pc:docMk/>
            <pc:sldMk cId="3983755227" sldId="264"/>
            <ac:spMk id="3" creationId="{329D9C97-F0F8-F534-6053-C7C800FFAD41}"/>
          </ac:spMkLst>
        </pc:spChg>
        <pc:spChg chg="add mod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5" creationId="{B4C222CD-89D2-62BA-9089-EB8B82F39445}"/>
          </ac:spMkLst>
        </pc:spChg>
        <pc:spChg chg="add del">
          <ac:chgData name="Bandaru, Sivaramakrishna" userId="5870ca1f-f97c-4d02-b30e-11e60796c7c1" providerId="ADAL" clId="{27FE64FF-9779-4F35-8FC6-FFBD0F604F3E}" dt="2025-05-13T17:07:52.406" v="271" actId="26606"/>
          <ac:spMkLst>
            <pc:docMk/>
            <pc:sldMk cId="3983755227" sldId="264"/>
            <ac:spMk id="4103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7:52.406" v="271" actId="26606"/>
          <ac:spMkLst>
            <pc:docMk/>
            <pc:sldMk cId="3983755227" sldId="264"/>
            <ac:spMk id="4111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7:52.406" v="271" actId="26606"/>
          <ac:spMkLst>
            <pc:docMk/>
            <pc:sldMk cId="3983755227" sldId="264"/>
            <ac:spMk id="4113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7:52.406" v="271" actId="26606"/>
          <ac:spMkLst>
            <pc:docMk/>
            <pc:sldMk cId="3983755227" sldId="264"/>
            <ac:spMk id="4121" creationId="{622F7FD7-8884-4FD5-95AB-0B5C6033ADF7}"/>
          </ac:spMkLst>
        </pc:spChg>
        <pc:spChg chg="add del">
          <ac:chgData name="Bandaru, Sivaramakrishna" userId="5870ca1f-f97c-4d02-b30e-11e60796c7c1" providerId="ADAL" clId="{27FE64FF-9779-4F35-8FC6-FFBD0F604F3E}" dt="2025-05-13T17:07:54.445" v="273" actId="26606"/>
          <ac:spMkLst>
            <pc:docMk/>
            <pc:sldMk cId="3983755227" sldId="264"/>
            <ac:spMk id="4127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7:54.445" v="273" actId="26606"/>
          <ac:spMkLst>
            <pc:docMk/>
            <pc:sldMk cId="3983755227" sldId="264"/>
            <ac:spMk id="4131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7:54.445" v="273" actId="26606"/>
          <ac:spMkLst>
            <pc:docMk/>
            <pc:sldMk cId="3983755227" sldId="264"/>
            <ac:spMk id="4132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7:55.587" v="275" actId="26606"/>
          <ac:spMkLst>
            <pc:docMk/>
            <pc:sldMk cId="3983755227" sldId="264"/>
            <ac:spMk id="4140" creationId="{84C75E2B-CACA-478C-B26B-182AF87A18E3}"/>
          </ac:spMkLst>
        </pc:spChg>
        <pc:spChg chg="add del">
          <ac:chgData name="Bandaru, Sivaramakrishna" userId="5870ca1f-f97c-4d02-b30e-11e60796c7c1" providerId="ADAL" clId="{27FE64FF-9779-4F35-8FC6-FFBD0F604F3E}" dt="2025-05-13T17:07:55.587" v="275" actId="26606"/>
          <ac:spMkLst>
            <pc:docMk/>
            <pc:sldMk cId="3983755227" sldId="264"/>
            <ac:spMk id="4144" creationId="{593D0D1F-C0CE-416A-883C-BF1E03F63B4B}"/>
          </ac:spMkLst>
        </pc:spChg>
        <pc:spChg chg="add del">
          <ac:chgData name="Bandaru, Sivaramakrishna" userId="5870ca1f-f97c-4d02-b30e-11e60796c7c1" providerId="ADAL" clId="{27FE64FF-9779-4F35-8FC6-FFBD0F604F3E}" dt="2025-05-13T17:07:55.587" v="275" actId="26606"/>
          <ac:spMkLst>
            <pc:docMk/>
            <pc:sldMk cId="3983755227" sldId="264"/>
            <ac:spMk id="4145" creationId="{94BB6862-3393-46CC-9A80-E400B3206A09}"/>
          </ac:spMkLst>
        </pc:spChg>
        <pc:spChg chg="add del">
          <ac:chgData name="Bandaru, Sivaramakrishna" userId="5870ca1f-f97c-4d02-b30e-11e60796c7c1" providerId="ADAL" clId="{27FE64FF-9779-4F35-8FC6-FFBD0F604F3E}" dt="2025-05-13T17:07:59.561" v="277" actId="26606"/>
          <ac:spMkLst>
            <pc:docMk/>
            <pc:sldMk cId="3983755227" sldId="264"/>
            <ac:spMk id="4150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7:59.561" v="277" actId="26606"/>
          <ac:spMkLst>
            <pc:docMk/>
            <pc:sldMk cId="3983755227" sldId="264"/>
            <ac:spMk id="4154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7:59.561" v="277" actId="26606"/>
          <ac:spMkLst>
            <pc:docMk/>
            <pc:sldMk cId="3983755227" sldId="264"/>
            <ac:spMk id="4155" creationId="{0CC36881-E309-4C41-8B5B-203AADC15FF6}"/>
          </ac:spMkLst>
        </pc:spChg>
        <pc:spChg chg="add del">
          <ac:chgData name="Bandaru, Sivaramakrishna" userId="5870ca1f-f97c-4d02-b30e-11e60796c7c1" providerId="ADAL" clId="{27FE64FF-9779-4F35-8FC6-FFBD0F604F3E}" dt="2025-05-13T17:08:00.894" v="279" actId="26606"/>
          <ac:spMkLst>
            <pc:docMk/>
            <pc:sldMk cId="3983755227" sldId="264"/>
            <ac:spMk id="4162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8:00.894" v="279" actId="26606"/>
          <ac:spMkLst>
            <pc:docMk/>
            <pc:sldMk cId="3983755227" sldId="264"/>
            <ac:spMk id="4166" creationId="{D0712110-0BC1-4B31-B3BB-63B44222E87F}"/>
          </ac:spMkLst>
        </pc:spChg>
        <pc:spChg chg="add del">
          <ac:chgData name="Bandaru, Sivaramakrishna" userId="5870ca1f-f97c-4d02-b30e-11e60796c7c1" providerId="ADAL" clId="{27FE64FF-9779-4F35-8FC6-FFBD0F604F3E}" dt="2025-05-13T17:08:00.894" v="279" actId="26606"/>
          <ac:spMkLst>
            <pc:docMk/>
            <pc:sldMk cId="3983755227" sldId="264"/>
            <ac:spMk id="4167" creationId="{4466B5F3-C053-4580-B04A-1EF949888280}"/>
          </ac:spMkLst>
        </pc:spChg>
        <pc:spChg chg="add del">
          <ac:chgData name="Bandaru, Sivaramakrishna" userId="5870ca1f-f97c-4d02-b30e-11e60796c7c1" providerId="ADAL" clId="{27FE64FF-9779-4F35-8FC6-FFBD0F604F3E}" dt="2025-05-13T17:08:03.828" v="281" actId="26606"/>
          <ac:spMkLst>
            <pc:docMk/>
            <pc:sldMk cId="3983755227" sldId="264"/>
            <ac:spMk id="4172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8:03.828" v="281" actId="26606"/>
          <ac:spMkLst>
            <pc:docMk/>
            <pc:sldMk cId="3983755227" sldId="264"/>
            <ac:spMk id="4176" creationId="{ECF9E76A-BE1D-4850-B32D-718810A42733}"/>
          </ac:spMkLst>
        </pc:spChg>
        <pc:spChg chg="add del">
          <ac:chgData name="Bandaru, Sivaramakrishna" userId="5870ca1f-f97c-4d02-b30e-11e60796c7c1" providerId="ADAL" clId="{27FE64FF-9779-4F35-8FC6-FFBD0F604F3E}" dt="2025-05-13T17:08:03.828" v="281" actId="26606"/>
          <ac:spMkLst>
            <pc:docMk/>
            <pc:sldMk cId="3983755227" sldId="264"/>
            <ac:spMk id="4177" creationId="{926401C1-9077-49F4-BC8C-F2D7AAEDF88D}"/>
          </ac:spMkLst>
        </pc:spChg>
        <pc:spChg chg="add del">
          <ac:chgData name="Bandaru, Sivaramakrishna" userId="5870ca1f-f97c-4d02-b30e-11e60796c7c1" providerId="ADAL" clId="{27FE64FF-9779-4F35-8FC6-FFBD0F604F3E}" dt="2025-05-13T17:08:05.323" v="283" actId="26606"/>
          <ac:spMkLst>
            <pc:docMk/>
            <pc:sldMk cId="3983755227" sldId="264"/>
            <ac:spMk id="4184" creationId="{84C75E2B-CACA-478C-B26B-182AF87A18E3}"/>
          </ac:spMkLst>
        </pc:spChg>
        <pc:spChg chg="add del">
          <ac:chgData name="Bandaru, Sivaramakrishna" userId="5870ca1f-f97c-4d02-b30e-11e60796c7c1" providerId="ADAL" clId="{27FE64FF-9779-4F35-8FC6-FFBD0F604F3E}" dt="2025-05-13T17:08:05.323" v="283" actId="26606"/>
          <ac:spMkLst>
            <pc:docMk/>
            <pc:sldMk cId="3983755227" sldId="264"/>
            <ac:spMk id="4188" creationId="{593D0D1F-C0CE-416A-883C-BF1E03F63B4B}"/>
          </ac:spMkLst>
        </pc:spChg>
        <pc:spChg chg="add del">
          <ac:chgData name="Bandaru, Sivaramakrishna" userId="5870ca1f-f97c-4d02-b30e-11e60796c7c1" providerId="ADAL" clId="{27FE64FF-9779-4F35-8FC6-FFBD0F604F3E}" dt="2025-05-13T17:08:05.323" v="283" actId="26606"/>
          <ac:spMkLst>
            <pc:docMk/>
            <pc:sldMk cId="3983755227" sldId="264"/>
            <ac:spMk id="4189" creationId="{94BB6862-3393-46CC-9A80-E400B3206A09}"/>
          </ac:spMkLst>
        </pc:spChg>
        <pc:spChg chg="add del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196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200" creationId="{EC17D08F-2133-44A9-B28C-CB29928FA8D9}"/>
          </ac:spMkLst>
        </pc:spChg>
        <pc:spChg chg="add del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201" creationId="{0CC36881-E309-4C41-8B5B-203AADC15FF6}"/>
          </ac:spMkLst>
        </pc:spChg>
        <pc:spChg chg="add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211" creationId="{1CE580D1-F917-4567-AFB4-99AA9B52ADF0}"/>
          </ac:spMkLst>
        </pc:spChg>
        <pc:spChg chg="add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219" creationId="{1C69834E-5EEE-4D61-833E-04928896454C}"/>
          </ac:spMkLst>
        </pc:spChg>
        <pc:spChg chg="add">
          <ac:chgData name="Bandaru, Sivaramakrishna" userId="5870ca1f-f97c-4d02-b30e-11e60796c7c1" providerId="ADAL" clId="{27FE64FF-9779-4F35-8FC6-FFBD0F604F3E}" dt="2025-05-13T17:09:16.873" v="307" actId="26606"/>
          <ac:spMkLst>
            <pc:docMk/>
            <pc:sldMk cId="3983755227" sldId="264"/>
            <ac:spMk id="4221" creationId="{58E5D9BA-46E7-4BFA-9C74-75495BF6F54D}"/>
          </ac:spMkLst>
        </pc:spChg>
        <pc:grpChg chg="add del">
          <ac:chgData name="Bandaru, Sivaramakrishna" userId="5870ca1f-f97c-4d02-b30e-11e60796c7c1" providerId="ADAL" clId="{27FE64FF-9779-4F35-8FC6-FFBD0F604F3E}" dt="2025-05-13T17:07:52.406" v="271" actId="26606"/>
          <ac:grpSpMkLst>
            <pc:docMk/>
            <pc:sldMk cId="3983755227" sldId="264"/>
            <ac:grpSpMk id="4117" creationId="{E8ACF89C-CFC3-4D68-B3C4-2BEFB7BBE5F7}"/>
          </ac:grpSpMkLst>
        </pc:grpChg>
        <pc:grpChg chg="add del">
          <ac:chgData name="Bandaru, Sivaramakrishna" userId="5870ca1f-f97c-4d02-b30e-11e60796c7c1" providerId="ADAL" clId="{27FE64FF-9779-4F35-8FC6-FFBD0F604F3E}" dt="2025-05-13T17:07:54.445" v="273" actId="26606"/>
          <ac:grpSpMkLst>
            <pc:docMk/>
            <pc:sldMk cId="3983755227" sldId="264"/>
            <ac:grpSpMk id="4134" creationId="{AED92372-F778-4E96-9E90-4E63BAF3CAD3}"/>
          </ac:grpSpMkLst>
        </pc:grpChg>
        <pc:grpChg chg="add del">
          <ac:chgData name="Bandaru, Sivaramakrishna" userId="5870ca1f-f97c-4d02-b30e-11e60796c7c1" providerId="ADAL" clId="{27FE64FF-9779-4F35-8FC6-FFBD0F604F3E}" dt="2025-05-13T17:07:55.587" v="275" actId="26606"/>
          <ac:grpSpMkLst>
            <pc:docMk/>
            <pc:sldMk cId="3983755227" sldId="264"/>
            <ac:grpSpMk id="4146" creationId="{ECD36A4A-123D-46E3-8A64-13B8B3F019BD}"/>
          </ac:grpSpMkLst>
        </pc:grpChg>
        <pc:grpChg chg="add del">
          <ac:chgData name="Bandaru, Sivaramakrishna" userId="5870ca1f-f97c-4d02-b30e-11e60796c7c1" providerId="ADAL" clId="{27FE64FF-9779-4F35-8FC6-FFBD0F604F3E}" dt="2025-05-13T17:07:59.561" v="277" actId="26606"/>
          <ac:grpSpMkLst>
            <pc:docMk/>
            <pc:sldMk cId="3983755227" sldId="264"/>
            <ac:grpSpMk id="4157" creationId="{AED92372-F778-4E96-9E90-4E63BAF3CAD3}"/>
          </ac:grpSpMkLst>
        </pc:grpChg>
        <pc:grpChg chg="add del">
          <ac:chgData name="Bandaru, Sivaramakrishna" userId="5870ca1f-f97c-4d02-b30e-11e60796c7c1" providerId="ADAL" clId="{27FE64FF-9779-4F35-8FC6-FFBD0F604F3E}" dt="2025-05-13T17:08:03.828" v="281" actId="26606"/>
          <ac:grpSpMkLst>
            <pc:docMk/>
            <pc:sldMk cId="3983755227" sldId="264"/>
            <ac:grpSpMk id="4178" creationId="{6F4DCDBC-53A5-4E64-9410-90FAC8F19A6B}"/>
          </ac:grpSpMkLst>
        </pc:grpChg>
        <pc:grpChg chg="add del">
          <ac:chgData name="Bandaru, Sivaramakrishna" userId="5870ca1f-f97c-4d02-b30e-11e60796c7c1" providerId="ADAL" clId="{27FE64FF-9779-4F35-8FC6-FFBD0F604F3E}" dt="2025-05-13T17:08:05.323" v="283" actId="26606"/>
          <ac:grpSpMkLst>
            <pc:docMk/>
            <pc:sldMk cId="3983755227" sldId="264"/>
            <ac:grpSpMk id="4190" creationId="{ECD36A4A-123D-46E3-8A64-13B8B3F019BD}"/>
          </ac:grpSpMkLst>
        </pc:grpChg>
        <pc:grpChg chg="add">
          <ac:chgData name="Bandaru, Sivaramakrishna" userId="5870ca1f-f97c-4d02-b30e-11e60796c7c1" providerId="ADAL" clId="{27FE64FF-9779-4F35-8FC6-FFBD0F604F3E}" dt="2025-05-13T17:08:05.355" v="284" actId="26606"/>
          <ac:grpSpMkLst>
            <pc:docMk/>
            <pc:sldMk cId="3983755227" sldId="264"/>
            <ac:grpSpMk id="4203" creationId="{AED92372-F778-4E96-9E90-4E63BAF3CAD3}"/>
          </ac:grpSpMkLst>
        </pc:grpChg>
        <pc:picChg chg="add mod">
          <ac:chgData name="Bandaru, Sivaramakrishna" userId="5870ca1f-f97c-4d02-b30e-11e60796c7c1" providerId="ADAL" clId="{27FE64FF-9779-4F35-8FC6-FFBD0F604F3E}" dt="2025-05-13T17:09:16.873" v="307" actId="26606"/>
          <ac:picMkLst>
            <pc:docMk/>
            <pc:sldMk cId="3983755227" sldId="264"/>
            <ac:picMk id="4098" creationId="{78E9B8CB-5E3B-7C49-33B1-7B5A705A274F}"/>
          </ac:picMkLst>
        </pc:picChg>
        <pc:picChg chg="add del">
          <ac:chgData name="Bandaru, Sivaramakrishna" userId="5870ca1f-f97c-4d02-b30e-11e60796c7c1" providerId="ADAL" clId="{27FE64FF-9779-4F35-8FC6-FFBD0F604F3E}" dt="2025-05-13T17:07:52.406" v="271" actId="26606"/>
          <ac:picMkLst>
            <pc:docMk/>
            <pc:sldMk cId="3983755227" sldId="264"/>
            <ac:picMk id="4105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07:55.587" v="275" actId="26606"/>
          <ac:picMkLst>
            <pc:docMk/>
            <pc:sldMk cId="3983755227" sldId="264"/>
            <ac:picMk id="4119" creationId="{55EC7096-D0A6-471D-AE28-B68D70388E32}"/>
          </ac:picMkLst>
        </pc:picChg>
        <pc:picChg chg="add del">
          <ac:chgData name="Bandaru, Sivaramakrishna" userId="5870ca1f-f97c-4d02-b30e-11e60796c7c1" providerId="ADAL" clId="{27FE64FF-9779-4F35-8FC6-FFBD0F604F3E}" dt="2025-05-13T17:07:52.406" v="271" actId="26606"/>
          <ac:picMkLst>
            <pc:docMk/>
            <pc:sldMk cId="3983755227" sldId="264"/>
            <ac:picMk id="4123" creationId="{16EFE474-4FE0-4E8F-8F09-5ED2C9E76A84}"/>
          </ac:picMkLst>
        </pc:picChg>
        <pc:picChg chg="add del">
          <ac:chgData name="Bandaru, Sivaramakrishna" userId="5870ca1f-f97c-4d02-b30e-11e60796c7c1" providerId="ADAL" clId="{27FE64FF-9779-4F35-8FC6-FFBD0F604F3E}" dt="2025-05-13T17:07:54.445" v="273" actId="26606"/>
          <ac:picMkLst>
            <pc:docMk/>
            <pc:sldMk cId="3983755227" sldId="264"/>
            <ac:picMk id="4128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7:54.445" v="273" actId="26606"/>
          <ac:picMkLst>
            <pc:docMk/>
            <pc:sldMk cId="3983755227" sldId="264"/>
            <ac:picMk id="4137" creationId="{4B61EBEC-D0CA-456C-98A6-EDA1AC9FB0D6}"/>
          </ac:picMkLst>
        </pc:picChg>
        <pc:picChg chg="add del">
          <ac:chgData name="Bandaru, Sivaramakrishna" userId="5870ca1f-f97c-4d02-b30e-11e60796c7c1" providerId="ADAL" clId="{27FE64FF-9779-4F35-8FC6-FFBD0F604F3E}" dt="2025-05-13T17:07:55.587" v="275" actId="26606"/>
          <ac:picMkLst>
            <pc:docMk/>
            <pc:sldMk cId="3983755227" sldId="264"/>
            <ac:picMk id="4141" creationId="{50FF2874-547C-4D14-9E18-28B19002FB8C}"/>
          </ac:picMkLst>
        </pc:picChg>
        <pc:picChg chg="add del">
          <ac:chgData name="Bandaru, Sivaramakrishna" userId="5870ca1f-f97c-4d02-b30e-11e60796c7c1" providerId="ADAL" clId="{27FE64FF-9779-4F35-8FC6-FFBD0F604F3E}" dt="2025-05-13T17:07:59.561" v="277" actId="26606"/>
          <ac:picMkLst>
            <pc:docMk/>
            <pc:sldMk cId="3983755227" sldId="264"/>
            <ac:picMk id="4151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7:59.561" v="277" actId="26606"/>
          <ac:picMkLst>
            <pc:docMk/>
            <pc:sldMk cId="3983755227" sldId="264"/>
            <ac:picMk id="4159" creationId="{4B61EBEC-D0CA-456C-98A6-EDA1AC9FB0D6}"/>
          </ac:picMkLst>
        </pc:picChg>
        <pc:picChg chg="add del">
          <ac:chgData name="Bandaru, Sivaramakrishna" userId="5870ca1f-f97c-4d02-b30e-11e60796c7c1" providerId="ADAL" clId="{27FE64FF-9779-4F35-8FC6-FFBD0F604F3E}" dt="2025-05-13T17:08:00.894" v="279" actId="26606"/>
          <ac:picMkLst>
            <pc:docMk/>
            <pc:sldMk cId="3983755227" sldId="264"/>
            <ac:picMk id="4163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08:00.894" v="279" actId="26606"/>
          <ac:picMkLst>
            <pc:docMk/>
            <pc:sldMk cId="3983755227" sldId="264"/>
            <ac:picMk id="4169" creationId="{25CED634-E2D0-4AB7-96DD-816C9B52C5CF}"/>
          </ac:picMkLst>
        </pc:picChg>
        <pc:picChg chg="add del">
          <ac:chgData name="Bandaru, Sivaramakrishna" userId="5870ca1f-f97c-4d02-b30e-11e60796c7c1" providerId="ADAL" clId="{27FE64FF-9779-4F35-8FC6-FFBD0F604F3E}" dt="2025-05-13T17:08:03.828" v="281" actId="26606"/>
          <ac:picMkLst>
            <pc:docMk/>
            <pc:sldMk cId="3983755227" sldId="264"/>
            <ac:picMk id="4173" creationId="{1F5620B8-A2D8-4568-B566-F0453A0D9167}"/>
          </ac:picMkLst>
        </pc:picChg>
        <pc:picChg chg="add del">
          <ac:chgData name="Bandaru, Sivaramakrishna" userId="5870ca1f-f97c-4d02-b30e-11e60796c7c1" providerId="ADAL" clId="{27FE64FF-9779-4F35-8FC6-FFBD0F604F3E}" dt="2025-05-13T17:08:03.828" v="281" actId="26606"/>
          <ac:picMkLst>
            <pc:docMk/>
            <pc:sldMk cId="3983755227" sldId="264"/>
            <ac:picMk id="4181" creationId="{F03E1F11-377D-4B2D-857A-B5FC620E1422}"/>
          </ac:picMkLst>
        </pc:picChg>
        <pc:picChg chg="add del">
          <ac:chgData name="Bandaru, Sivaramakrishna" userId="5870ca1f-f97c-4d02-b30e-11e60796c7c1" providerId="ADAL" clId="{27FE64FF-9779-4F35-8FC6-FFBD0F604F3E}" dt="2025-05-13T17:08:05.323" v="283" actId="26606"/>
          <ac:picMkLst>
            <pc:docMk/>
            <pc:sldMk cId="3983755227" sldId="264"/>
            <ac:picMk id="4185" creationId="{50FF2874-547C-4D14-9E18-28B19002FB8C}"/>
          </ac:picMkLst>
        </pc:picChg>
        <pc:picChg chg="add del">
          <ac:chgData name="Bandaru, Sivaramakrishna" userId="5870ca1f-f97c-4d02-b30e-11e60796c7c1" providerId="ADAL" clId="{27FE64FF-9779-4F35-8FC6-FFBD0F604F3E}" dt="2025-05-13T17:08:05.323" v="283" actId="26606"/>
          <ac:picMkLst>
            <pc:docMk/>
            <pc:sldMk cId="3983755227" sldId="264"/>
            <ac:picMk id="4193" creationId="{55EC7096-D0A6-471D-AE28-B68D70388E32}"/>
          </ac:picMkLst>
        </pc:picChg>
        <pc:picChg chg="add">
          <ac:chgData name="Bandaru, Sivaramakrishna" userId="5870ca1f-f97c-4d02-b30e-11e60796c7c1" providerId="ADAL" clId="{27FE64FF-9779-4F35-8FC6-FFBD0F604F3E}" dt="2025-05-13T17:08:05.355" v="284" actId="26606"/>
          <ac:picMkLst>
            <pc:docMk/>
            <pc:sldMk cId="3983755227" sldId="264"/>
            <ac:picMk id="4197" creationId="{1F5620B8-A2D8-4568-B566-F0453A0D9167}"/>
          </ac:picMkLst>
        </pc:picChg>
        <pc:picChg chg="add">
          <ac:chgData name="Bandaru, Sivaramakrishna" userId="5870ca1f-f97c-4d02-b30e-11e60796c7c1" providerId="ADAL" clId="{27FE64FF-9779-4F35-8FC6-FFBD0F604F3E}" dt="2025-05-13T17:08:05.355" v="284" actId="26606"/>
          <ac:picMkLst>
            <pc:docMk/>
            <pc:sldMk cId="3983755227" sldId="264"/>
            <ac:picMk id="4205" creationId="{4B61EBEC-D0CA-456C-98A6-EDA1AC9FB0D6}"/>
          </ac:picMkLst>
        </pc:picChg>
        <pc:picChg chg="add">
          <ac:chgData name="Bandaru, Sivaramakrishna" userId="5870ca1f-f97c-4d02-b30e-11e60796c7c1" providerId="ADAL" clId="{27FE64FF-9779-4F35-8FC6-FFBD0F604F3E}" dt="2025-05-13T17:09:16.873" v="307" actId="26606"/>
          <ac:picMkLst>
            <pc:docMk/>
            <pc:sldMk cId="3983755227" sldId="264"/>
            <ac:picMk id="4213" creationId="{1F5620B8-A2D8-4568-B566-F0453A0D9167}"/>
          </ac:picMkLst>
        </pc:picChg>
        <pc:picChg chg="add">
          <ac:chgData name="Bandaru, Sivaramakrishna" userId="5870ca1f-f97c-4d02-b30e-11e60796c7c1" providerId="ADAL" clId="{27FE64FF-9779-4F35-8FC6-FFBD0F604F3E}" dt="2025-05-13T17:09:16.873" v="307" actId="26606"/>
          <ac:picMkLst>
            <pc:docMk/>
            <pc:sldMk cId="3983755227" sldId="264"/>
            <ac:picMk id="4229" creationId="{4C401D57-600A-4C91-AC9A-14CA1ED6F7D8}"/>
          </ac:picMkLst>
        </pc:picChg>
        <pc:cxnChg chg="add">
          <ac:chgData name="Bandaru, Sivaramakrishna" userId="5870ca1f-f97c-4d02-b30e-11e60796c7c1" providerId="ADAL" clId="{27FE64FF-9779-4F35-8FC6-FFBD0F604F3E}" dt="2025-05-13T17:07:50.034" v="270" actId="26606"/>
          <ac:cxnSpMkLst>
            <pc:docMk/>
            <pc:sldMk cId="3983755227" sldId="264"/>
            <ac:cxnSpMk id="4107" creationId="{FBD463FC-4CA8-4FF4-85A3-AF9F4B98D210}"/>
          </ac:cxnSpMkLst>
        </pc:cxnChg>
        <pc:cxnChg chg="del">
          <ac:chgData name="Bandaru, Sivaramakrishna" userId="5870ca1f-f97c-4d02-b30e-11e60796c7c1" providerId="ADAL" clId="{27FE64FF-9779-4F35-8FC6-FFBD0F604F3E}" dt="2025-05-13T17:07:52.406" v="271" actId="26606"/>
          <ac:cxnSpMkLst>
            <pc:docMk/>
            <pc:sldMk cId="3983755227" sldId="264"/>
            <ac:cxnSpMk id="4109" creationId="{BECF35C3-8B44-4F4B-BD25-4C01823DB22A}"/>
          </ac:cxnSpMkLst>
        </pc:cxnChg>
        <pc:cxnChg chg="add del">
          <ac:chgData name="Bandaru, Sivaramakrishna" userId="5870ca1f-f97c-4d02-b30e-11e60796c7c1" providerId="ADAL" clId="{27FE64FF-9779-4F35-8FC6-FFBD0F604F3E}" dt="2025-05-13T17:07:54.445" v="273" actId="26606"/>
          <ac:cxnSpMkLst>
            <pc:docMk/>
            <pc:sldMk cId="3983755227" sldId="264"/>
            <ac:cxnSpMk id="4130" creationId="{4977F1E1-2B6F-4BB6-899F-67D8764D83C5}"/>
          </ac:cxnSpMkLst>
        </pc:cxnChg>
        <pc:cxnChg chg="add del">
          <ac:chgData name="Bandaru, Sivaramakrishna" userId="5870ca1f-f97c-4d02-b30e-11e60796c7c1" providerId="ADAL" clId="{27FE64FF-9779-4F35-8FC6-FFBD0F604F3E}" dt="2025-05-13T17:07:54.445" v="273" actId="26606"/>
          <ac:cxnSpMkLst>
            <pc:docMk/>
            <pc:sldMk cId="3983755227" sldId="264"/>
            <ac:cxnSpMk id="4133" creationId="{84F2C6A8-7D46-49EA-860B-0F0B0208436C}"/>
          </ac:cxnSpMkLst>
        </pc:cxnChg>
        <pc:cxnChg chg="add del">
          <ac:chgData name="Bandaru, Sivaramakrishna" userId="5870ca1f-f97c-4d02-b30e-11e60796c7c1" providerId="ADAL" clId="{27FE64FF-9779-4F35-8FC6-FFBD0F604F3E}" dt="2025-05-13T17:07:55.587" v="275" actId="26606"/>
          <ac:cxnSpMkLst>
            <pc:docMk/>
            <pc:sldMk cId="3983755227" sldId="264"/>
            <ac:cxnSpMk id="4142" creationId="{36CF827D-A163-47F7-BD87-34EB4FA7D696}"/>
          </ac:cxnSpMkLst>
        </pc:cxnChg>
        <pc:cxnChg chg="add del">
          <ac:chgData name="Bandaru, Sivaramakrishna" userId="5870ca1f-f97c-4d02-b30e-11e60796c7c1" providerId="ADAL" clId="{27FE64FF-9779-4F35-8FC6-FFBD0F604F3E}" dt="2025-05-13T17:07:55.587" v="275" actId="26606"/>
          <ac:cxnSpMkLst>
            <pc:docMk/>
            <pc:sldMk cId="3983755227" sldId="264"/>
            <ac:cxnSpMk id="4143" creationId="{D299D9A9-1DA8-433D-A9BC-FB48D93D4217}"/>
          </ac:cxnSpMkLst>
        </pc:cxnChg>
        <pc:cxnChg chg="add del">
          <ac:chgData name="Bandaru, Sivaramakrishna" userId="5870ca1f-f97c-4d02-b30e-11e60796c7c1" providerId="ADAL" clId="{27FE64FF-9779-4F35-8FC6-FFBD0F604F3E}" dt="2025-05-13T17:07:59.561" v="277" actId="26606"/>
          <ac:cxnSpMkLst>
            <pc:docMk/>
            <pc:sldMk cId="3983755227" sldId="264"/>
            <ac:cxnSpMk id="4152" creationId="{1C7D2BA4-4B7A-4596-8BCC-5CF715423894}"/>
          </ac:cxnSpMkLst>
        </pc:cxnChg>
        <pc:cxnChg chg="add">
          <ac:chgData name="Bandaru, Sivaramakrishna" userId="5870ca1f-f97c-4d02-b30e-11e60796c7c1" providerId="ADAL" clId="{27FE64FF-9779-4F35-8FC6-FFBD0F604F3E}" dt="2025-05-13T17:07:55.634" v="276" actId="26606"/>
          <ac:cxnSpMkLst>
            <pc:docMk/>
            <pc:sldMk cId="3983755227" sldId="264"/>
            <ac:cxnSpMk id="4153" creationId="{4977F1E1-2B6F-4BB6-899F-67D8764D83C5}"/>
          </ac:cxnSpMkLst>
        </pc:cxnChg>
        <pc:cxnChg chg="del">
          <ac:chgData name="Bandaru, Sivaramakrishna" userId="5870ca1f-f97c-4d02-b30e-11e60796c7c1" providerId="ADAL" clId="{27FE64FF-9779-4F35-8FC6-FFBD0F604F3E}" dt="2025-05-13T17:07:59.561" v="277" actId="26606"/>
          <ac:cxnSpMkLst>
            <pc:docMk/>
            <pc:sldMk cId="3983755227" sldId="264"/>
            <ac:cxnSpMk id="4160" creationId="{718A71EB-D327-4458-85FB-26336B2BA01B}"/>
          </ac:cxnSpMkLst>
        </pc:cxnChg>
        <pc:cxnChg chg="add del">
          <ac:chgData name="Bandaru, Sivaramakrishna" userId="5870ca1f-f97c-4d02-b30e-11e60796c7c1" providerId="ADAL" clId="{27FE64FF-9779-4F35-8FC6-FFBD0F604F3E}" dt="2025-05-13T17:08:00.894" v="279" actId="26606"/>
          <ac:cxnSpMkLst>
            <pc:docMk/>
            <pc:sldMk cId="3983755227" sldId="264"/>
            <ac:cxnSpMk id="4165" creationId="{BECF35C3-8B44-4F4B-BD25-4C01823DB22A}"/>
          </ac:cxnSpMkLst>
        </pc:cxnChg>
        <pc:cxnChg chg="add del">
          <ac:chgData name="Bandaru, Sivaramakrishna" userId="5870ca1f-f97c-4d02-b30e-11e60796c7c1" providerId="ADAL" clId="{27FE64FF-9779-4F35-8FC6-FFBD0F604F3E}" dt="2025-05-13T17:08:00.894" v="279" actId="26606"/>
          <ac:cxnSpMkLst>
            <pc:docMk/>
            <pc:sldMk cId="3983755227" sldId="264"/>
            <ac:cxnSpMk id="4168" creationId="{FA6123F2-4B61-414F-A7E5-5B7828EACAE2}"/>
          </ac:cxnSpMkLst>
        </pc:cxnChg>
        <pc:cxnChg chg="add del">
          <ac:chgData name="Bandaru, Sivaramakrishna" userId="5870ca1f-f97c-4d02-b30e-11e60796c7c1" providerId="ADAL" clId="{27FE64FF-9779-4F35-8FC6-FFBD0F604F3E}" dt="2025-05-13T17:08:00.894" v="279" actId="26606"/>
          <ac:cxnSpMkLst>
            <pc:docMk/>
            <pc:sldMk cId="3983755227" sldId="264"/>
            <ac:cxnSpMk id="4170" creationId="{FCDDCDFB-696D-4FDF-9B58-24F71B7C37BC}"/>
          </ac:cxnSpMkLst>
        </pc:cxnChg>
        <pc:cxnChg chg="add del">
          <ac:chgData name="Bandaru, Sivaramakrishna" userId="5870ca1f-f97c-4d02-b30e-11e60796c7c1" providerId="ADAL" clId="{27FE64FF-9779-4F35-8FC6-FFBD0F604F3E}" dt="2025-05-13T17:08:03.828" v="281" actId="26606"/>
          <ac:cxnSpMkLst>
            <pc:docMk/>
            <pc:sldMk cId="3983755227" sldId="264"/>
            <ac:cxnSpMk id="4180" creationId="{10736E1A-F5DA-490E-93F3-6B41FD17D187}"/>
          </ac:cxnSpMkLst>
        </pc:cxnChg>
        <pc:cxnChg chg="add del">
          <ac:chgData name="Bandaru, Sivaramakrishna" userId="5870ca1f-f97c-4d02-b30e-11e60796c7c1" providerId="ADAL" clId="{27FE64FF-9779-4F35-8FC6-FFBD0F604F3E}" dt="2025-05-13T17:08:03.828" v="281" actId="26606"/>
          <ac:cxnSpMkLst>
            <pc:docMk/>
            <pc:sldMk cId="3983755227" sldId="264"/>
            <ac:cxnSpMk id="4182" creationId="{DF0BC6F4-2CDB-4CCF-BDC9-F976C39B889F}"/>
          </ac:cxnSpMkLst>
        </pc:cxnChg>
        <pc:cxnChg chg="add del">
          <ac:chgData name="Bandaru, Sivaramakrishna" userId="5870ca1f-f97c-4d02-b30e-11e60796c7c1" providerId="ADAL" clId="{27FE64FF-9779-4F35-8FC6-FFBD0F604F3E}" dt="2025-05-13T17:08:05.323" v="283" actId="26606"/>
          <ac:cxnSpMkLst>
            <pc:docMk/>
            <pc:sldMk cId="3983755227" sldId="264"/>
            <ac:cxnSpMk id="4187" creationId="{D299D9A9-1DA8-433D-A9BC-FB48D93D4217}"/>
          </ac:cxnSpMkLst>
        </pc:cxnChg>
        <pc:cxnChg chg="add del">
          <ac:chgData name="Bandaru, Sivaramakrishna" userId="5870ca1f-f97c-4d02-b30e-11e60796c7c1" providerId="ADAL" clId="{27FE64FF-9779-4F35-8FC6-FFBD0F604F3E}" dt="2025-05-13T17:08:05.323" v="283" actId="26606"/>
          <ac:cxnSpMkLst>
            <pc:docMk/>
            <pc:sldMk cId="3983755227" sldId="264"/>
            <ac:cxnSpMk id="4194" creationId="{2E98EB88-99B6-483D-B203-0D5D63100504}"/>
          </ac:cxnSpMkLst>
        </pc:cxnChg>
        <pc:cxnChg chg="add">
          <ac:chgData name="Bandaru, Sivaramakrishna" userId="5870ca1f-f97c-4d02-b30e-11e60796c7c1" providerId="ADAL" clId="{27FE64FF-9779-4F35-8FC6-FFBD0F604F3E}" dt="2025-05-13T17:08:05.355" v="284" actId="26606"/>
          <ac:cxnSpMkLst>
            <pc:docMk/>
            <pc:sldMk cId="3983755227" sldId="264"/>
            <ac:cxnSpMk id="4198" creationId="{1C7D2BA4-4B7A-4596-8BCC-5CF715423894}"/>
          </ac:cxnSpMkLst>
        </pc:cxnChg>
        <pc:cxnChg chg="add">
          <ac:chgData name="Bandaru, Sivaramakrishna" userId="5870ca1f-f97c-4d02-b30e-11e60796c7c1" providerId="ADAL" clId="{27FE64FF-9779-4F35-8FC6-FFBD0F604F3E}" dt="2025-05-13T17:08:05.355" v="284" actId="26606"/>
          <ac:cxnSpMkLst>
            <pc:docMk/>
            <pc:sldMk cId="3983755227" sldId="264"/>
            <ac:cxnSpMk id="4199" creationId="{4977F1E1-2B6F-4BB6-899F-67D8764D83C5}"/>
          </ac:cxnSpMkLst>
        </pc:cxnChg>
      </pc:sldChg>
      <pc:sldChg chg="modSp new mod">
        <pc:chgData name="Bandaru, Sivaramakrishna" userId="5870ca1f-f97c-4d02-b30e-11e60796c7c1" providerId="ADAL" clId="{27FE64FF-9779-4F35-8FC6-FFBD0F604F3E}" dt="2025-05-13T17:03:48.227" v="208" actId="20577"/>
        <pc:sldMkLst>
          <pc:docMk/>
          <pc:sldMk cId="1905439006" sldId="265"/>
        </pc:sldMkLst>
        <pc:spChg chg="mod">
          <ac:chgData name="Bandaru, Sivaramakrishna" userId="5870ca1f-f97c-4d02-b30e-11e60796c7c1" providerId="ADAL" clId="{27FE64FF-9779-4F35-8FC6-FFBD0F604F3E}" dt="2025-05-13T17:03:38.209" v="205" actId="20577"/>
          <ac:spMkLst>
            <pc:docMk/>
            <pc:sldMk cId="1905439006" sldId="265"/>
            <ac:spMk id="2" creationId="{51B474D2-268D-72BC-896A-59671CE893C9}"/>
          </ac:spMkLst>
        </pc:spChg>
        <pc:spChg chg="mod">
          <ac:chgData name="Bandaru, Sivaramakrishna" userId="5870ca1f-f97c-4d02-b30e-11e60796c7c1" providerId="ADAL" clId="{27FE64FF-9779-4F35-8FC6-FFBD0F604F3E}" dt="2025-05-13T17:03:48.227" v="208" actId="20577"/>
          <ac:spMkLst>
            <pc:docMk/>
            <pc:sldMk cId="1905439006" sldId="265"/>
            <ac:spMk id="3" creationId="{C6359C31-CC37-FB89-5028-66CC960F5359}"/>
          </ac:spMkLst>
        </pc:sp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1698920383" sldId="266"/>
        </pc:sldMkLst>
        <pc:spChg chg="mod">
          <ac:chgData name="Bandaru, Sivaramakrishna" userId="5870ca1f-f97c-4d02-b30e-11e60796c7c1" providerId="ADAL" clId="{27FE64FF-9779-4F35-8FC6-FFBD0F604F3E}" dt="2025-05-13T17:07:44.612" v="269" actId="26606"/>
          <ac:spMkLst>
            <pc:docMk/>
            <pc:sldMk cId="1698920383" sldId="266"/>
            <ac:spMk id="2" creationId="{5EE533D6-CD63-62A8-7A5F-0E8BFAC5C7E2}"/>
          </ac:spMkLst>
        </pc:spChg>
        <pc:spChg chg="add del mod ord">
          <ac:chgData name="Bandaru, Sivaramakrishna" userId="5870ca1f-f97c-4d02-b30e-11e60796c7c1" providerId="ADAL" clId="{27FE64FF-9779-4F35-8FC6-FFBD0F604F3E}" dt="2025-05-13T17:07:44.612" v="269" actId="26606"/>
          <ac:spMkLst>
            <pc:docMk/>
            <pc:sldMk cId="1698920383" sldId="266"/>
            <ac:spMk id="3" creationId="{E63E63F7-57F4-A417-A22C-CDD3DF5C1276}"/>
          </ac:spMkLst>
        </pc:spChg>
        <pc:spChg chg="add del">
          <ac:chgData name="Bandaru, Sivaramakrishna" userId="5870ca1f-f97c-4d02-b30e-11e60796c7c1" providerId="ADAL" clId="{27FE64FF-9779-4F35-8FC6-FFBD0F604F3E}" dt="2025-05-13T17:04:42.950" v="219" actId="22"/>
          <ac:spMkLst>
            <pc:docMk/>
            <pc:sldMk cId="1698920383" sldId="266"/>
            <ac:spMk id="5" creationId="{29257F2C-9987-9C96-B2CD-5031E5132024}"/>
          </ac:spMkLst>
        </pc:spChg>
        <pc:spChg chg="add del">
          <ac:chgData name="Bandaru, Sivaramakrishna" userId="5870ca1f-f97c-4d02-b30e-11e60796c7c1" providerId="ADAL" clId="{27FE64FF-9779-4F35-8FC6-FFBD0F604F3E}" dt="2025-05-13T17:07:44.596" v="268" actId="26606"/>
          <ac:spMkLst>
            <pc:docMk/>
            <pc:sldMk cId="1698920383" sldId="266"/>
            <ac:spMk id="5127" creationId="{C630F413-44CE-4746-9821-9E0107978E7A}"/>
          </ac:spMkLst>
        </pc:spChg>
        <pc:spChg chg="add del">
          <ac:chgData name="Bandaru, Sivaramakrishna" userId="5870ca1f-f97c-4d02-b30e-11e60796c7c1" providerId="ADAL" clId="{27FE64FF-9779-4F35-8FC6-FFBD0F604F3E}" dt="2025-05-13T17:07:44.596" v="268" actId="26606"/>
          <ac:spMkLst>
            <pc:docMk/>
            <pc:sldMk cId="1698920383" sldId="266"/>
            <ac:spMk id="5129" creationId="{22D671B1-B099-4F9C-B9CC-9D22B4DAF8A8}"/>
          </ac:spMkLst>
        </pc:spChg>
        <pc:spChg chg="add del">
          <ac:chgData name="Bandaru, Sivaramakrishna" userId="5870ca1f-f97c-4d02-b30e-11e60796c7c1" providerId="ADAL" clId="{27FE64FF-9779-4F35-8FC6-FFBD0F604F3E}" dt="2025-05-13T17:07:44.596" v="268" actId="26606"/>
          <ac:spMkLst>
            <pc:docMk/>
            <pc:sldMk cId="1698920383" sldId="266"/>
            <ac:spMk id="5133" creationId="{898488B7-DBD3-40E7-B54B-4DA6C5693EF3}"/>
          </ac:spMkLst>
        </pc:spChg>
        <pc:spChg chg="add">
          <ac:chgData name="Bandaru, Sivaramakrishna" userId="5870ca1f-f97c-4d02-b30e-11e60796c7c1" providerId="ADAL" clId="{27FE64FF-9779-4F35-8FC6-FFBD0F604F3E}" dt="2025-05-13T17:07:44.612" v="269" actId="26606"/>
          <ac:spMkLst>
            <pc:docMk/>
            <pc:sldMk cId="1698920383" sldId="266"/>
            <ac:spMk id="5135" creationId="{23B9DAF8-7DB4-40CB-85F8-7E02F95C6CA7}"/>
          </ac:spMkLst>
        </pc:spChg>
        <pc:spChg chg="add">
          <ac:chgData name="Bandaru, Sivaramakrishna" userId="5870ca1f-f97c-4d02-b30e-11e60796c7c1" providerId="ADAL" clId="{27FE64FF-9779-4F35-8FC6-FFBD0F604F3E}" dt="2025-05-13T17:07:44.612" v="269" actId="26606"/>
          <ac:spMkLst>
            <pc:docMk/>
            <pc:sldMk cId="1698920383" sldId="266"/>
            <ac:spMk id="5136" creationId="{1669046F-5838-4C7A-BBE8-A77F40FD9C7F}"/>
          </ac:spMkLst>
        </pc:spChg>
        <pc:spChg chg="add">
          <ac:chgData name="Bandaru, Sivaramakrishna" userId="5870ca1f-f97c-4d02-b30e-11e60796c7c1" providerId="ADAL" clId="{27FE64FF-9779-4F35-8FC6-FFBD0F604F3E}" dt="2025-05-13T17:07:44.612" v="269" actId="26606"/>
          <ac:spMkLst>
            <pc:docMk/>
            <pc:sldMk cId="1698920383" sldId="266"/>
            <ac:spMk id="5138" creationId="{2D5E6CDB-92ED-43A1-9491-C46E2C8E9956}"/>
          </ac:spMkLst>
        </pc:spChg>
        <pc:grpChg chg="add">
          <ac:chgData name="Bandaru, Sivaramakrishna" userId="5870ca1f-f97c-4d02-b30e-11e60796c7c1" providerId="ADAL" clId="{27FE64FF-9779-4F35-8FC6-FFBD0F604F3E}" dt="2025-05-13T17:07:44.612" v="269" actId="26606"/>
          <ac:grpSpMkLst>
            <pc:docMk/>
            <pc:sldMk cId="1698920383" sldId="266"/>
            <ac:grpSpMk id="5140" creationId="{EBB966BC-DC49-4138-8DEF-B1CD13033926}"/>
          </ac:grpSpMkLst>
        </pc:grpChg>
        <pc:picChg chg="add mod">
          <ac:chgData name="Bandaru, Sivaramakrishna" userId="5870ca1f-f97c-4d02-b30e-11e60796c7c1" providerId="ADAL" clId="{27FE64FF-9779-4F35-8FC6-FFBD0F604F3E}" dt="2025-05-13T17:07:44.612" v="269" actId="26606"/>
          <ac:picMkLst>
            <pc:docMk/>
            <pc:sldMk cId="1698920383" sldId="266"/>
            <ac:picMk id="5122" creationId="{2126240C-7FA2-7B13-59FD-DEF607B25C8F}"/>
          </ac:picMkLst>
        </pc:picChg>
        <pc:picChg chg="add">
          <ac:chgData name="Bandaru, Sivaramakrishna" userId="5870ca1f-f97c-4d02-b30e-11e60796c7c1" providerId="ADAL" clId="{27FE64FF-9779-4F35-8FC6-FFBD0F604F3E}" dt="2025-05-13T17:07:44.612" v="269" actId="26606"/>
          <ac:picMkLst>
            <pc:docMk/>
            <pc:sldMk cId="1698920383" sldId="266"/>
            <ac:picMk id="5139" creationId="{7EFCF05C-6070-460B-8E60-12BE3EFD19F0}"/>
          </ac:picMkLst>
        </pc:picChg>
        <pc:cxnChg chg="add del">
          <ac:chgData name="Bandaru, Sivaramakrishna" userId="5870ca1f-f97c-4d02-b30e-11e60796c7c1" providerId="ADAL" clId="{27FE64FF-9779-4F35-8FC6-FFBD0F604F3E}" dt="2025-05-13T17:07:44.596" v="268" actId="26606"/>
          <ac:cxnSpMkLst>
            <pc:docMk/>
            <pc:sldMk cId="1698920383" sldId="266"/>
            <ac:cxnSpMk id="5131" creationId="{7552FBEF-FA69-427B-8245-0A518E0513D5}"/>
          </ac:cxnSpMkLst>
        </pc:cxnChg>
        <pc:cxnChg chg="add">
          <ac:chgData name="Bandaru, Sivaramakrishna" userId="5870ca1f-f97c-4d02-b30e-11e60796c7c1" providerId="ADAL" clId="{27FE64FF-9779-4F35-8FC6-FFBD0F604F3E}" dt="2025-05-13T17:07:44.612" v="269" actId="26606"/>
          <ac:cxnSpMkLst>
            <pc:docMk/>
            <pc:sldMk cId="1698920383" sldId="266"/>
            <ac:cxnSpMk id="5137" creationId="{606AED2C-61BA-485C-9DD4-B23B6280F9D8}"/>
          </ac:cxnSpMkLst>
        </pc:cxnChg>
        <pc:cxnChg chg="add">
          <ac:chgData name="Bandaru, Sivaramakrishna" userId="5870ca1f-f97c-4d02-b30e-11e60796c7c1" providerId="ADAL" clId="{27FE64FF-9779-4F35-8FC6-FFBD0F604F3E}" dt="2025-05-13T17:07:44.612" v="269" actId="26606"/>
          <ac:cxnSpMkLst>
            <pc:docMk/>
            <pc:sldMk cId="1698920383" sldId="266"/>
            <ac:cxnSpMk id="5141" creationId="{CFD731F1-726F-453E-9516-3058095DE995}"/>
          </ac:cxnSpMkLst>
        </pc:cxnChg>
      </pc:sldChg>
      <pc:sldChg chg="addSp delSp modSp new mod">
        <pc:chgData name="Bandaru, Sivaramakrishna" userId="5870ca1f-f97c-4d02-b30e-11e60796c7c1" providerId="ADAL" clId="{27FE64FF-9779-4F35-8FC6-FFBD0F604F3E}" dt="2025-05-13T17:06:44.049" v="249" actId="5793"/>
        <pc:sldMkLst>
          <pc:docMk/>
          <pc:sldMk cId="427334281" sldId="267"/>
        </pc:sldMkLst>
        <pc:spChg chg="mod">
          <ac:chgData name="Bandaru, Sivaramakrishna" userId="5870ca1f-f97c-4d02-b30e-11e60796c7c1" providerId="ADAL" clId="{27FE64FF-9779-4F35-8FC6-FFBD0F604F3E}" dt="2025-05-13T17:05:53.203" v="240" actId="20577"/>
          <ac:spMkLst>
            <pc:docMk/>
            <pc:sldMk cId="427334281" sldId="267"/>
            <ac:spMk id="2" creationId="{CD2F4936-2B5F-B9F3-5F4E-6E4D252DFC04}"/>
          </ac:spMkLst>
        </pc:spChg>
        <pc:spChg chg="add del mod">
          <ac:chgData name="Bandaru, Sivaramakrishna" userId="5870ca1f-f97c-4d02-b30e-11e60796c7c1" providerId="ADAL" clId="{27FE64FF-9779-4F35-8FC6-FFBD0F604F3E}" dt="2025-05-13T17:06:44.049" v="249" actId="5793"/>
          <ac:spMkLst>
            <pc:docMk/>
            <pc:sldMk cId="427334281" sldId="267"/>
            <ac:spMk id="3" creationId="{EB3D11E5-B18F-4CEF-EDA3-0D3D7EA35E88}"/>
          </ac:spMkLst>
        </pc:spChg>
        <pc:spChg chg="add mod">
          <ac:chgData name="Bandaru, Sivaramakrishna" userId="5870ca1f-f97c-4d02-b30e-11e60796c7c1" providerId="ADAL" clId="{27FE64FF-9779-4F35-8FC6-FFBD0F604F3E}" dt="2025-05-13T17:06:05.138" v="242"/>
          <ac:spMkLst>
            <pc:docMk/>
            <pc:sldMk cId="427334281" sldId="267"/>
            <ac:spMk id="4" creationId="{8D00C678-8384-2746-3FFC-DA5B06A6295D}"/>
          </ac:spMkLst>
        </pc:spChg>
        <pc:spChg chg="add mod">
          <ac:chgData name="Bandaru, Sivaramakrishna" userId="5870ca1f-f97c-4d02-b30e-11e60796c7c1" providerId="ADAL" clId="{27FE64FF-9779-4F35-8FC6-FFBD0F604F3E}" dt="2025-05-13T17:06:24.850" v="244"/>
          <ac:spMkLst>
            <pc:docMk/>
            <pc:sldMk cId="427334281" sldId="267"/>
            <ac:spMk id="5" creationId="{8912F171-D8B4-E434-1F99-DD51C2909583}"/>
          </ac:spMkLst>
        </pc:spChg>
      </pc:sldChg>
      <pc:sldChg chg="new del">
        <pc:chgData name="Bandaru, Sivaramakrishna" userId="5870ca1f-f97c-4d02-b30e-11e60796c7c1" providerId="ADAL" clId="{27FE64FF-9779-4F35-8FC6-FFBD0F604F3E}" dt="2025-05-13T17:04:43.727" v="221" actId="680"/>
        <pc:sldMkLst>
          <pc:docMk/>
          <pc:sldMk cId="3595545023" sldId="267"/>
        </pc:sldMkLst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477254260" sldId="268"/>
        </pc:sldMkLst>
        <pc:spChg chg="del mod">
          <ac:chgData name="Bandaru, Sivaramakrishna" userId="5870ca1f-f97c-4d02-b30e-11e60796c7c1" providerId="ADAL" clId="{27FE64FF-9779-4F35-8FC6-FFBD0F604F3E}" dt="2025-05-13T17:07:01.907" v="253" actId="478"/>
          <ac:spMkLst>
            <pc:docMk/>
            <pc:sldMk cId="477254260" sldId="268"/>
            <ac:spMk id="2" creationId="{A285E4EC-11BB-DAE1-A935-F406BCB15047}"/>
          </ac:spMkLst>
        </pc:spChg>
        <pc:spChg chg="del">
          <ac:chgData name="Bandaru, Sivaramakrishna" userId="5870ca1f-f97c-4d02-b30e-11e60796c7c1" providerId="ADAL" clId="{27FE64FF-9779-4F35-8FC6-FFBD0F604F3E}" dt="2025-05-13T17:07:09.455" v="255" actId="478"/>
          <ac:spMkLst>
            <pc:docMk/>
            <pc:sldMk cId="477254260" sldId="268"/>
            <ac:spMk id="3" creationId="{A3177F3D-D5E0-3AA7-18B2-7193BDCF1299}"/>
          </ac:spMkLst>
        </pc:spChg>
        <pc:spChg chg="add del mod">
          <ac:chgData name="Bandaru, Sivaramakrishna" userId="5870ca1f-f97c-4d02-b30e-11e60796c7c1" providerId="ADAL" clId="{27FE64FF-9779-4F35-8FC6-FFBD0F604F3E}" dt="2025-05-13T17:07:06.641" v="254" actId="478"/>
          <ac:spMkLst>
            <pc:docMk/>
            <pc:sldMk cId="477254260" sldId="268"/>
            <ac:spMk id="5" creationId="{C20113F3-5F84-BA02-20BF-B498C53FE061}"/>
          </ac:spMkLst>
        </pc:spChg>
        <pc:spChg chg="add mod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" creationId="{2958B8FB-4F11-01C7-0965-699491C3B047}"/>
          </ac:spMkLst>
        </pc:spChg>
        <pc:spChg chg="add del">
          <ac:chgData name="Bandaru, Sivaramakrishna" userId="5870ca1f-f97c-4d02-b30e-11e60796c7c1" providerId="ADAL" clId="{27FE64FF-9779-4F35-8FC6-FFBD0F604F3E}" dt="2025-05-13T17:07:35.317" v="265" actId="26606"/>
          <ac:spMkLst>
            <pc:docMk/>
            <pc:sldMk cId="477254260" sldId="268"/>
            <ac:spMk id="7175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7:35.317" v="265" actId="26606"/>
          <ac:spMkLst>
            <pc:docMk/>
            <pc:sldMk cId="477254260" sldId="268"/>
            <ac:spMk id="7183" creationId="{8BC298DB-2D5C-40A1-9A78-6B4A12198A9B}"/>
          </ac:spMkLst>
        </pc:spChg>
        <pc:spChg chg="add del">
          <ac:chgData name="Bandaru, Sivaramakrishna" userId="5870ca1f-f97c-4d02-b30e-11e60796c7c1" providerId="ADAL" clId="{27FE64FF-9779-4F35-8FC6-FFBD0F604F3E}" dt="2025-05-13T17:07:35.317" v="265" actId="26606"/>
          <ac:spMkLst>
            <pc:docMk/>
            <pc:sldMk cId="477254260" sldId="268"/>
            <ac:spMk id="7185" creationId="{35C2355B-7CE9-4192-9142-A41CA0A0C08B}"/>
          </ac:spMkLst>
        </pc:spChg>
        <pc:spChg chg="add del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193" creationId="{622F7FD7-8884-4FD5-95AB-0B5C6033ADF7}"/>
          </ac:spMkLst>
        </pc:spChg>
        <pc:spChg chg="add del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194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00" creationId="{2FA7AD0A-1871-4DF8-9235-F49D0513B9C1}"/>
          </ac:spMkLst>
        </pc:spChg>
        <pc:spChg chg="add del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01" creationId="{36B04CFB-FAE5-47DD-9B3E-4E9BA7A89CC1}"/>
          </ac:spMkLst>
        </pc:spChg>
        <pc:spChg chg="add del">
          <ac:chgData name="Bandaru, Sivaramakrishna" userId="5870ca1f-f97c-4d02-b30e-11e60796c7c1" providerId="ADAL" clId="{27FE64FF-9779-4F35-8FC6-FFBD0F604F3E}" dt="2025-05-13T17:09:25.861" v="309" actId="26606"/>
          <ac:spMkLst>
            <pc:docMk/>
            <pc:sldMk cId="477254260" sldId="268"/>
            <ac:spMk id="7209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09:25.861" v="309" actId="26606"/>
          <ac:spMkLst>
            <pc:docMk/>
            <pc:sldMk cId="477254260" sldId="268"/>
            <ac:spMk id="7217" creationId="{9AB26DBC-1F7F-4AC0-A88C-69712701E629}"/>
          </ac:spMkLst>
        </pc:spChg>
        <pc:spChg chg="add del">
          <ac:chgData name="Bandaru, Sivaramakrishna" userId="5870ca1f-f97c-4d02-b30e-11e60796c7c1" providerId="ADAL" clId="{27FE64FF-9779-4F35-8FC6-FFBD0F604F3E}" dt="2025-05-13T17:09:25.861" v="309" actId="26606"/>
          <ac:spMkLst>
            <pc:docMk/>
            <pc:sldMk cId="477254260" sldId="268"/>
            <ac:spMk id="7219" creationId="{6F099884-7695-4976-8EBD-ECB5AF05355F}"/>
          </ac:spMkLst>
        </pc:spChg>
        <pc:spChg chg="add del">
          <ac:chgData name="Bandaru, Sivaramakrishna" userId="5870ca1f-f97c-4d02-b30e-11e60796c7c1" providerId="ADAL" clId="{27FE64FF-9779-4F35-8FC6-FFBD0F604F3E}" dt="2025-05-13T17:09:25.861" v="309" actId="26606"/>
          <ac:spMkLst>
            <pc:docMk/>
            <pc:sldMk cId="477254260" sldId="268"/>
            <ac:spMk id="7225" creationId="{74163961-0280-48BA-BC84-97E03B009955}"/>
          </ac:spMkLst>
        </pc:spChg>
        <pc:spChg chg="add del">
          <ac:chgData name="Bandaru, Sivaramakrishna" userId="5870ca1f-f97c-4d02-b30e-11e60796c7c1" providerId="ADAL" clId="{27FE64FF-9779-4F35-8FC6-FFBD0F604F3E}" dt="2025-05-13T17:09:33.303" v="311" actId="26606"/>
          <ac:spMkLst>
            <pc:docMk/>
            <pc:sldMk cId="477254260" sldId="268"/>
            <ac:spMk id="7233" creationId="{1CE580D1-F917-4567-AFB4-99AA9B52ADF0}"/>
          </ac:spMkLst>
        </pc:spChg>
        <pc:spChg chg="add del">
          <ac:chgData name="Bandaru, Sivaramakrishna" userId="5870ca1f-f97c-4d02-b30e-11e60796c7c1" providerId="ADAL" clId="{27FE64FF-9779-4F35-8FC6-FFBD0F604F3E}" dt="2025-05-13T17:09:33.303" v="311" actId="26606"/>
          <ac:spMkLst>
            <pc:docMk/>
            <pc:sldMk cId="477254260" sldId="268"/>
            <ac:spMk id="7237" creationId="{ECF9E76A-BE1D-4850-B32D-718810A42733}"/>
          </ac:spMkLst>
        </pc:spChg>
        <pc:spChg chg="add del">
          <ac:chgData name="Bandaru, Sivaramakrishna" userId="5870ca1f-f97c-4d02-b30e-11e60796c7c1" providerId="ADAL" clId="{27FE64FF-9779-4F35-8FC6-FFBD0F604F3E}" dt="2025-05-13T17:09:33.303" v="311" actId="26606"/>
          <ac:spMkLst>
            <pc:docMk/>
            <pc:sldMk cId="477254260" sldId="268"/>
            <ac:spMk id="7238" creationId="{926401C1-9077-49F4-BC8C-F2D7AAEDF88D}"/>
          </ac:spMkLst>
        </pc:spChg>
        <pc:spChg chg="add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46" creationId="{0CABCAE3-64FC-4149-819F-2C1812824154}"/>
          </ac:spMkLst>
        </pc:spChg>
        <pc:spChg chg="add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50" creationId="{9AB26DBC-1F7F-4AC0-A88C-69712701E629}"/>
          </ac:spMkLst>
        </pc:spChg>
        <pc:spChg chg="add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51" creationId="{6F099884-7695-4976-8EBD-ECB5AF05355F}"/>
          </ac:spMkLst>
        </pc:spChg>
        <pc:spChg chg="add">
          <ac:chgData name="Bandaru, Sivaramakrishna" userId="5870ca1f-f97c-4d02-b30e-11e60796c7c1" providerId="ADAL" clId="{27FE64FF-9779-4F35-8FC6-FFBD0F604F3E}" dt="2025-05-13T17:09:33.334" v="312" actId="26606"/>
          <ac:spMkLst>
            <pc:docMk/>
            <pc:sldMk cId="477254260" sldId="268"/>
            <ac:spMk id="7253" creationId="{74163961-0280-48BA-BC84-97E03B009955}"/>
          </ac:spMkLst>
        </pc:spChg>
        <pc:grpChg chg="add">
          <ac:chgData name="Bandaru, Sivaramakrishna" userId="5870ca1f-f97c-4d02-b30e-11e60796c7c1" providerId="ADAL" clId="{27FE64FF-9779-4F35-8FC6-FFBD0F604F3E}" dt="2025-05-13T17:07:35.364" v="266" actId="26606"/>
          <ac:grpSpMkLst>
            <pc:docMk/>
            <pc:sldMk cId="477254260" sldId="268"/>
            <ac:grpSpMk id="7203" creationId="{E8ACF89C-CFC3-4D68-B3C4-2BEFB7BBE5F7}"/>
          </ac:grpSpMkLst>
        </pc:grpChg>
        <pc:picChg chg="add mod">
          <ac:chgData name="Bandaru, Sivaramakrishna" userId="5870ca1f-f97c-4d02-b30e-11e60796c7c1" providerId="ADAL" clId="{27FE64FF-9779-4F35-8FC6-FFBD0F604F3E}" dt="2025-05-13T17:07:35.364" v="266" actId="26606"/>
          <ac:picMkLst>
            <pc:docMk/>
            <pc:sldMk cId="477254260" sldId="268"/>
            <ac:picMk id="7170" creationId="{B858D623-E0E2-E663-8EA9-859056777A5C}"/>
          </ac:picMkLst>
        </pc:picChg>
        <pc:picChg chg="add del">
          <ac:chgData name="Bandaru, Sivaramakrishna" userId="5870ca1f-f97c-4d02-b30e-11e60796c7c1" providerId="ADAL" clId="{27FE64FF-9779-4F35-8FC6-FFBD0F604F3E}" dt="2025-05-13T17:07:35.317" v="265" actId="26606"/>
          <ac:picMkLst>
            <pc:docMk/>
            <pc:sldMk cId="477254260" sldId="268"/>
            <ac:picMk id="7177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07:35.317" v="265" actId="26606"/>
          <ac:picMkLst>
            <pc:docMk/>
            <pc:sldMk cId="477254260" sldId="268"/>
            <ac:picMk id="7189" creationId="{45CE2E7C-6AA3-4710-825D-4CDDF788C7BC}"/>
          </ac:picMkLst>
        </pc:picChg>
        <pc:picChg chg="add del">
          <ac:chgData name="Bandaru, Sivaramakrishna" userId="5870ca1f-f97c-4d02-b30e-11e60796c7c1" providerId="ADAL" clId="{27FE64FF-9779-4F35-8FC6-FFBD0F604F3E}" dt="2025-05-13T17:09:33.334" v="312" actId="26606"/>
          <ac:picMkLst>
            <pc:docMk/>
            <pc:sldMk cId="477254260" sldId="268"/>
            <ac:picMk id="7195" creationId="{16EFE474-4FE0-4E8F-8F09-5ED2C9E76A84}"/>
          </ac:picMkLst>
        </pc:picChg>
        <pc:picChg chg="add del">
          <ac:chgData name="Bandaru, Sivaramakrishna" userId="5870ca1f-f97c-4d02-b30e-11e60796c7c1" providerId="ADAL" clId="{27FE64FF-9779-4F35-8FC6-FFBD0F604F3E}" dt="2025-05-13T17:09:33.303" v="311" actId="26606"/>
          <ac:picMkLst>
            <pc:docMk/>
            <pc:sldMk cId="477254260" sldId="268"/>
            <ac:picMk id="7196" creationId="{012FDCFE-9AD2-4D8A-8CBF-B3AA37EBF6DD}"/>
          </ac:picMkLst>
        </pc:picChg>
        <pc:picChg chg="del">
          <ac:chgData name="Bandaru, Sivaramakrishna" userId="5870ca1f-f97c-4d02-b30e-11e60796c7c1" providerId="ADAL" clId="{27FE64FF-9779-4F35-8FC6-FFBD0F604F3E}" dt="2025-05-13T17:09:25.861" v="309" actId="26606"/>
          <ac:picMkLst>
            <pc:docMk/>
            <pc:sldMk cId="477254260" sldId="268"/>
            <ac:picMk id="7211" creationId="{012FDCFE-9AD2-4D8A-8CBF-B3AA37EBF6DD}"/>
          </ac:picMkLst>
        </pc:picChg>
        <pc:cxnChg chg="add del">
          <ac:chgData name="Bandaru, Sivaramakrishna" userId="5870ca1f-f97c-4d02-b30e-11e60796c7c1" providerId="ADAL" clId="{27FE64FF-9779-4F35-8FC6-FFBD0F604F3E}" dt="2025-05-13T17:07:35.317" v="265" actId="26606"/>
          <ac:cxnSpMkLst>
            <pc:docMk/>
            <pc:sldMk cId="477254260" sldId="268"/>
            <ac:cxnSpMk id="7179" creationId="{FBD463FC-4CA8-4FF4-85A3-AF9F4B98D210}"/>
          </ac:cxnSpMkLst>
        </pc:cxnChg>
        <pc:cxnChg chg="add">
          <ac:chgData name="Bandaru, Sivaramakrishna" userId="5870ca1f-f97c-4d02-b30e-11e60796c7c1" providerId="ADAL" clId="{27FE64FF-9779-4F35-8FC6-FFBD0F604F3E}" dt="2025-05-13T17:07:31.509" v="264" actId="26606"/>
          <ac:cxnSpMkLst>
            <pc:docMk/>
            <pc:sldMk cId="477254260" sldId="268"/>
            <ac:cxnSpMk id="7181" creationId="{BECF35C3-8B44-4F4B-BD25-4C01823DB22A}"/>
          </ac:cxnSpMkLst>
        </pc:cxnChg>
        <pc:cxnChg chg="add del">
          <ac:chgData name="Bandaru, Sivaramakrishna" userId="5870ca1f-f97c-4d02-b30e-11e60796c7c1" providerId="ADAL" clId="{27FE64FF-9779-4F35-8FC6-FFBD0F604F3E}" dt="2025-05-13T17:07:35.317" v="265" actId="26606"/>
          <ac:cxnSpMkLst>
            <pc:docMk/>
            <pc:sldMk cId="477254260" sldId="268"/>
            <ac:cxnSpMk id="7187" creationId="{06D05ED8-39E4-42F8-92CB-704C2BD0D215}"/>
          </ac:cxnSpMkLst>
        </pc:cxnChg>
        <pc:cxnChg chg="del">
          <ac:chgData name="Bandaru, Sivaramakrishna" userId="5870ca1f-f97c-4d02-b30e-11e60796c7c1" providerId="ADAL" clId="{27FE64FF-9779-4F35-8FC6-FFBD0F604F3E}" dt="2025-05-13T17:07:35.317" v="265" actId="26606"/>
          <ac:cxnSpMkLst>
            <pc:docMk/>
            <pc:sldMk cId="477254260" sldId="268"/>
            <ac:cxnSpMk id="7191" creationId="{3256C6C3-0EDC-4651-AB37-9F26CFAA6C86}"/>
          </ac:cxnSpMkLst>
        </pc:cxnChg>
        <pc:cxnChg chg="add">
          <ac:chgData name="Bandaru, Sivaramakrishna" userId="5870ca1f-f97c-4d02-b30e-11e60796c7c1" providerId="ADAL" clId="{27FE64FF-9779-4F35-8FC6-FFBD0F604F3E}" dt="2025-05-13T17:07:35.364" v="266" actId="26606"/>
          <ac:cxnSpMkLst>
            <pc:docMk/>
            <pc:sldMk cId="477254260" sldId="268"/>
            <ac:cxnSpMk id="7198" creationId="{FBD463FC-4CA8-4FF4-85A3-AF9F4B98D210}"/>
          </ac:cxnSpMkLst>
        </pc:cxnChg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1370573541" sldId="269"/>
        </pc:sldMkLst>
        <pc:spChg chg="mod">
          <ac:chgData name="Bandaru, Sivaramakrishna" userId="5870ca1f-f97c-4d02-b30e-11e60796c7c1" providerId="ADAL" clId="{27FE64FF-9779-4F35-8FC6-FFBD0F604F3E}" dt="2025-05-13T17:10:46.148" v="323" actId="26606"/>
          <ac:spMkLst>
            <pc:docMk/>
            <pc:sldMk cId="1370573541" sldId="269"/>
            <ac:spMk id="2" creationId="{508CA4F9-CA5E-E233-FA15-BC2044199E9A}"/>
          </ac:spMkLst>
        </pc:spChg>
        <pc:spChg chg="del">
          <ac:chgData name="Bandaru, Sivaramakrishna" userId="5870ca1f-f97c-4d02-b30e-11e60796c7c1" providerId="ADAL" clId="{27FE64FF-9779-4F35-8FC6-FFBD0F604F3E}" dt="2025-05-13T17:10:06.751" v="315"/>
          <ac:spMkLst>
            <pc:docMk/>
            <pc:sldMk cId="1370573541" sldId="269"/>
            <ac:spMk id="3" creationId="{D48ED9D0-8316-FFF4-CADD-DBCEDE44EE34}"/>
          </ac:spMkLst>
        </pc:spChg>
        <pc:spChg chg="add">
          <ac:chgData name="Bandaru, Sivaramakrishna" userId="5870ca1f-f97c-4d02-b30e-11e60796c7c1" providerId="ADAL" clId="{27FE64FF-9779-4F35-8FC6-FFBD0F604F3E}" dt="2025-05-13T17:10:50.070" v="325"/>
          <ac:spMkLst>
            <pc:docMk/>
            <pc:sldMk cId="1370573541" sldId="269"/>
            <ac:spMk id="5" creationId="{AAC5B55F-4923-2A41-067A-550CF183D4A6}"/>
          </ac:spMkLst>
        </pc:spChg>
        <pc:spChg chg="add del mod">
          <ac:chgData name="Bandaru, Sivaramakrishna" userId="5870ca1f-f97c-4d02-b30e-11e60796c7c1" providerId="ADAL" clId="{27FE64FF-9779-4F35-8FC6-FFBD0F604F3E}" dt="2025-05-13T17:11:13.896" v="333" actId="26606"/>
          <ac:spMkLst>
            <pc:docMk/>
            <pc:sldMk cId="1370573541" sldId="269"/>
            <ac:spMk id="8198" creationId="{68A0FEE0-686E-281E-369C-847F07530C0E}"/>
          </ac:spMkLst>
        </pc:spChg>
        <pc:spChg chg="add del">
          <ac:chgData name="Bandaru, Sivaramakrishna" userId="5870ca1f-f97c-4d02-b30e-11e60796c7c1" providerId="ADAL" clId="{27FE64FF-9779-4F35-8FC6-FFBD0F604F3E}" dt="2025-05-13T17:10:14.104" v="317" actId="26606"/>
          <ac:spMkLst>
            <pc:docMk/>
            <pc:sldMk cId="1370573541" sldId="269"/>
            <ac:spMk id="8199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10:14.104" v="317" actId="26606"/>
          <ac:spMkLst>
            <pc:docMk/>
            <pc:sldMk cId="1370573541" sldId="269"/>
            <ac:spMk id="8207" creationId="{8BC298DB-2D5C-40A1-9A78-6B4A12198A9B}"/>
          </ac:spMkLst>
        </pc:spChg>
        <pc:spChg chg="add del">
          <ac:chgData name="Bandaru, Sivaramakrishna" userId="5870ca1f-f97c-4d02-b30e-11e60796c7c1" providerId="ADAL" clId="{27FE64FF-9779-4F35-8FC6-FFBD0F604F3E}" dt="2025-05-13T17:10:14.104" v="317" actId="26606"/>
          <ac:spMkLst>
            <pc:docMk/>
            <pc:sldMk cId="1370573541" sldId="269"/>
            <ac:spMk id="8209" creationId="{35C2355B-7CE9-4192-9142-A41CA0A0C08B}"/>
          </ac:spMkLst>
        </pc:spChg>
        <pc:spChg chg="add del">
          <ac:chgData name="Bandaru, Sivaramakrishna" userId="5870ca1f-f97c-4d02-b30e-11e60796c7c1" providerId="ADAL" clId="{27FE64FF-9779-4F35-8FC6-FFBD0F604F3E}" dt="2025-05-13T17:11:13.896" v="333" actId="26606"/>
          <ac:spMkLst>
            <pc:docMk/>
            <pc:sldMk cId="1370573541" sldId="269"/>
            <ac:spMk id="8217" creationId="{5BB14454-D00C-4958-BB39-F5F9F3ACD499}"/>
          </ac:spMkLst>
        </pc:spChg>
        <pc:spChg chg="add del">
          <ac:chgData name="Bandaru, Sivaramakrishna" userId="5870ca1f-f97c-4d02-b30e-11e60796c7c1" providerId="ADAL" clId="{27FE64FF-9779-4F35-8FC6-FFBD0F604F3E}" dt="2025-05-13T17:11:13.896" v="333" actId="26606"/>
          <ac:spMkLst>
            <pc:docMk/>
            <pc:sldMk cId="1370573541" sldId="269"/>
            <ac:spMk id="8219" creationId="{A1084370-0E70-4003-9787-3490FCC20E13}"/>
          </ac:spMkLst>
        </pc:spChg>
        <pc:spChg chg="add">
          <ac:chgData name="Bandaru, Sivaramakrishna" userId="5870ca1f-f97c-4d02-b30e-11e60796c7c1" providerId="ADAL" clId="{27FE64FF-9779-4F35-8FC6-FFBD0F604F3E}" dt="2025-05-13T17:11:13.896" v="333" actId="26606"/>
          <ac:spMkLst>
            <pc:docMk/>
            <pc:sldMk cId="1370573541" sldId="269"/>
            <ac:spMk id="8225" creationId="{5BB14454-D00C-4958-BB39-F5F9F3ACD499}"/>
          </ac:spMkLst>
        </pc:spChg>
        <pc:spChg chg="add">
          <ac:chgData name="Bandaru, Sivaramakrishna" userId="5870ca1f-f97c-4d02-b30e-11e60796c7c1" providerId="ADAL" clId="{27FE64FF-9779-4F35-8FC6-FFBD0F604F3E}" dt="2025-05-13T17:11:13.896" v="333" actId="26606"/>
          <ac:spMkLst>
            <pc:docMk/>
            <pc:sldMk cId="1370573541" sldId="269"/>
            <ac:spMk id="8227" creationId="{A1084370-0E70-4003-9787-3490FCC20E13}"/>
          </ac:spMkLst>
        </pc:spChg>
        <pc:spChg chg="add del">
          <ac:chgData name="Bandaru, Sivaramakrishna" userId="5870ca1f-f97c-4d02-b30e-11e60796c7c1" providerId="ADAL" clId="{27FE64FF-9779-4F35-8FC6-FFBD0F604F3E}" dt="2025-05-13T17:10:46.148" v="323" actId="26606"/>
          <ac:spMkLst>
            <pc:docMk/>
            <pc:sldMk cId="1370573541" sldId="269"/>
            <ac:spMk id="8228" creationId="{0CABCAE3-64FC-4149-819F-2C1812824154}"/>
          </ac:spMkLst>
        </pc:spChg>
        <pc:spChg chg="add del">
          <ac:chgData name="Bandaru, Sivaramakrishna" userId="5870ca1f-f97c-4d02-b30e-11e60796c7c1" providerId="ADAL" clId="{27FE64FF-9779-4F35-8FC6-FFBD0F604F3E}" dt="2025-05-13T17:10:46.148" v="323" actId="26606"/>
          <ac:spMkLst>
            <pc:docMk/>
            <pc:sldMk cId="1370573541" sldId="269"/>
            <ac:spMk id="8236" creationId="{9AB26DBC-1F7F-4AC0-A88C-69712701E629}"/>
          </ac:spMkLst>
        </pc:spChg>
        <pc:spChg chg="add del">
          <ac:chgData name="Bandaru, Sivaramakrishna" userId="5870ca1f-f97c-4d02-b30e-11e60796c7c1" providerId="ADAL" clId="{27FE64FF-9779-4F35-8FC6-FFBD0F604F3E}" dt="2025-05-13T17:10:46.148" v="323" actId="26606"/>
          <ac:spMkLst>
            <pc:docMk/>
            <pc:sldMk cId="1370573541" sldId="269"/>
            <ac:spMk id="8238" creationId="{6F099884-7695-4976-8EBD-ECB5AF05355F}"/>
          </ac:spMkLst>
        </pc:spChg>
        <pc:spChg chg="add del">
          <ac:chgData name="Bandaru, Sivaramakrishna" userId="5870ca1f-f97c-4d02-b30e-11e60796c7c1" providerId="ADAL" clId="{27FE64FF-9779-4F35-8FC6-FFBD0F604F3E}" dt="2025-05-13T17:10:46.148" v="323" actId="26606"/>
          <ac:spMkLst>
            <pc:docMk/>
            <pc:sldMk cId="1370573541" sldId="269"/>
            <ac:spMk id="8244" creationId="{74163961-0280-48BA-BC84-97E03B009955}"/>
          </ac:spMkLst>
        </pc:spChg>
        <pc:grpChg chg="add del">
          <ac:chgData name="Bandaru, Sivaramakrishna" userId="5870ca1f-f97c-4d02-b30e-11e60796c7c1" providerId="ADAL" clId="{27FE64FF-9779-4F35-8FC6-FFBD0F604F3E}" dt="2025-05-13T17:11:13.896" v="333" actId="26606"/>
          <ac:grpSpMkLst>
            <pc:docMk/>
            <pc:sldMk cId="1370573541" sldId="269"/>
            <ac:grpSpMk id="8220" creationId="{2B7C66D2-22E8-4E8F-829B-050BFA7C86C5}"/>
          </ac:grpSpMkLst>
        </pc:grpChg>
        <pc:grpChg chg="add">
          <ac:chgData name="Bandaru, Sivaramakrishna" userId="5870ca1f-f97c-4d02-b30e-11e60796c7c1" providerId="ADAL" clId="{27FE64FF-9779-4F35-8FC6-FFBD0F604F3E}" dt="2025-05-13T17:11:13.896" v="333" actId="26606"/>
          <ac:grpSpMkLst>
            <pc:docMk/>
            <pc:sldMk cId="1370573541" sldId="269"/>
            <ac:grpSpMk id="8229" creationId="{2B7C66D2-22E8-4E8F-829B-050BFA7C86C5}"/>
          </ac:grpSpMkLst>
        </pc:grpChg>
        <pc:graphicFrameChg chg="add mod">
          <ac:chgData name="Bandaru, Sivaramakrishna" userId="5870ca1f-f97c-4d02-b30e-11e60796c7c1" providerId="ADAL" clId="{27FE64FF-9779-4F35-8FC6-FFBD0F604F3E}" dt="2025-05-13T17:10:51.432" v="326"/>
          <ac:graphicFrameMkLst>
            <pc:docMk/>
            <pc:sldMk cId="1370573541" sldId="269"/>
            <ac:graphicFrameMk id="4" creationId="{CF4F2037-FCF6-62CB-01B4-779CD433BA42}"/>
          </ac:graphicFrameMkLst>
        </pc:graphicFrameChg>
        <pc:picChg chg="add mod">
          <ac:chgData name="Bandaru, Sivaramakrishna" userId="5870ca1f-f97c-4d02-b30e-11e60796c7c1" providerId="ADAL" clId="{27FE64FF-9779-4F35-8FC6-FFBD0F604F3E}" dt="2025-05-13T17:10:46.148" v="323" actId="26606"/>
          <ac:picMkLst>
            <pc:docMk/>
            <pc:sldMk cId="1370573541" sldId="269"/>
            <ac:picMk id="8194" creationId="{1CB78C23-86AE-4CB0-6B3C-5C7284A5C198}"/>
          </ac:picMkLst>
        </pc:picChg>
        <pc:picChg chg="add del">
          <ac:chgData name="Bandaru, Sivaramakrishna" userId="5870ca1f-f97c-4d02-b30e-11e60796c7c1" providerId="ADAL" clId="{27FE64FF-9779-4F35-8FC6-FFBD0F604F3E}" dt="2025-05-13T17:10:14.104" v="317" actId="26606"/>
          <ac:picMkLst>
            <pc:docMk/>
            <pc:sldMk cId="1370573541" sldId="269"/>
            <ac:picMk id="8201" creationId="{012FDCFE-9AD2-4D8A-8CBF-B3AA37EBF6DD}"/>
          </ac:picMkLst>
        </pc:picChg>
        <pc:picChg chg="add del">
          <ac:chgData name="Bandaru, Sivaramakrishna" userId="5870ca1f-f97c-4d02-b30e-11e60796c7c1" providerId="ADAL" clId="{27FE64FF-9779-4F35-8FC6-FFBD0F604F3E}" dt="2025-05-13T17:10:14.104" v="317" actId="26606"/>
          <ac:picMkLst>
            <pc:docMk/>
            <pc:sldMk cId="1370573541" sldId="269"/>
            <ac:picMk id="8213" creationId="{45CE2E7C-6AA3-4710-825D-4CDDF788C7BC}"/>
          </ac:picMkLst>
        </pc:picChg>
        <pc:picChg chg="add del">
          <ac:chgData name="Bandaru, Sivaramakrishna" userId="5870ca1f-f97c-4d02-b30e-11e60796c7c1" providerId="ADAL" clId="{27FE64FF-9779-4F35-8FC6-FFBD0F604F3E}" dt="2025-05-13T17:11:13.896" v="333" actId="26606"/>
          <ac:picMkLst>
            <pc:docMk/>
            <pc:sldMk cId="1370573541" sldId="269"/>
            <ac:picMk id="8222" creationId="{3635D2BC-4EDA-4A3E-83BF-035608099BD5}"/>
          </ac:picMkLst>
        </pc:picChg>
        <pc:picChg chg="add del">
          <ac:chgData name="Bandaru, Sivaramakrishna" userId="5870ca1f-f97c-4d02-b30e-11e60796c7c1" providerId="ADAL" clId="{27FE64FF-9779-4F35-8FC6-FFBD0F604F3E}" dt="2025-05-13T17:10:46.148" v="323" actId="26606"/>
          <ac:picMkLst>
            <pc:docMk/>
            <pc:sldMk cId="1370573541" sldId="269"/>
            <ac:picMk id="8230" creationId="{012FDCFE-9AD2-4D8A-8CBF-B3AA37EBF6DD}"/>
          </ac:picMkLst>
        </pc:picChg>
        <pc:picChg chg="add">
          <ac:chgData name="Bandaru, Sivaramakrishna" userId="5870ca1f-f97c-4d02-b30e-11e60796c7c1" providerId="ADAL" clId="{27FE64FF-9779-4F35-8FC6-FFBD0F604F3E}" dt="2025-05-13T17:11:13.896" v="333" actId="26606"/>
          <ac:picMkLst>
            <pc:docMk/>
            <pc:sldMk cId="1370573541" sldId="269"/>
            <ac:picMk id="8233" creationId="{3635D2BC-4EDA-4A3E-83BF-035608099BD5}"/>
          </ac:picMkLst>
        </pc:picChg>
        <pc:picChg chg="add del">
          <ac:chgData name="Bandaru, Sivaramakrishna" userId="5870ca1f-f97c-4d02-b30e-11e60796c7c1" providerId="ADAL" clId="{27FE64FF-9779-4F35-8FC6-FFBD0F604F3E}" dt="2025-05-13T17:10:46.148" v="323" actId="26606"/>
          <ac:picMkLst>
            <pc:docMk/>
            <pc:sldMk cId="1370573541" sldId="269"/>
            <ac:picMk id="8248" creationId="{FC7852F8-6371-4D0E-ADF1-AD67B8FD8F9E}"/>
          </ac:picMkLst>
        </pc:picChg>
        <pc:cxnChg chg="add del">
          <ac:chgData name="Bandaru, Sivaramakrishna" userId="5870ca1f-f97c-4d02-b30e-11e60796c7c1" providerId="ADAL" clId="{27FE64FF-9779-4F35-8FC6-FFBD0F604F3E}" dt="2025-05-13T17:10:14.104" v="317" actId="26606"/>
          <ac:cxnSpMkLst>
            <pc:docMk/>
            <pc:sldMk cId="1370573541" sldId="269"/>
            <ac:cxnSpMk id="8203" creationId="{FBD463FC-4CA8-4FF4-85A3-AF9F4B98D210}"/>
          </ac:cxnSpMkLst>
        </pc:cxnChg>
        <pc:cxnChg chg="add del">
          <ac:chgData name="Bandaru, Sivaramakrishna" userId="5870ca1f-f97c-4d02-b30e-11e60796c7c1" providerId="ADAL" clId="{27FE64FF-9779-4F35-8FC6-FFBD0F604F3E}" dt="2025-05-13T17:10:14.104" v="317" actId="26606"/>
          <ac:cxnSpMkLst>
            <pc:docMk/>
            <pc:sldMk cId="1370573541" sldId="269"/>
            <ac:cxnSpMk id="8211" creationId="{06D05ED8-39E4-42F8-92CB-704C2BD0D215}"/>
          </ac:cxnSpMkLst>
        </pc:cxnChg>
        <pc:cxnChg chg="add del">
          <ac:chgData name="Bandaru, Sivaramakrishna" userId="5870ca1f-f97c-4d02-b30e-11e60796c7c1" providerId="ADAL" clId="{27FE64FF-9779-4F35-8FC6-FFBD0F604F3E}" dt="2025-05-13T17:10:14.104" v="317" actId="26606"/>
          <ac:cxnSpMkLst>
            <pc:docMk/>
            <pc:sldMk cId="1370573541" sldId="269"/>
            <ac:cxnSpMk id="8215" creationId="{3256C6C3-0EDC-4651-AB37-9F26CFAA6C86}"/>
          </ac:cxnSpMkLst>
        </pc:cxnChg>
        <pc:cxnChg chg="add del">
          <ac:chgData name="Bandaru, Sivaramakrishna" userId="5870ca1f-f97c-4d02-b30e-11e60796c7c1" providerId="ADAL" clId="{27FE64FF-9779-4F35-8FC6-FFBD0F604F3E}" dt="2025-05-13T17:11:13.896" v="333" actId="26606"/>
          <ac:cxnSpMkLst>
            <pc:docMk/>
            <pc:sldMk cId="1370573541" sldId="269"/>
            <ac:cxnSpMk id="8218" creationId="{28A657A7-C4E5-425B-98FA-BB817FF7BFB0}"/>
          </ac:cxnSpMkLst>
        </pc:cxnChg>
        <pc:cxnChg chg="add">
          <ac:chgData name="Bandaru, Sivaramakrishna" userId="5870ca1f-f97c-4d02-b30e-11e60796c7c1" providerId="ADAL" clId="{27FE64FF-9779-4F35-8FC6-FFBD0F604F3E}" dt="2025-05-13T17:10:14.113" v="318" actId="26606"/>
          <ac:cxnSpMkLst>
            <pc:docMk/>
            <pc:sldMk cId="1370573541" sldId="269"/>
            <ac:cxnSpMk id="8223" creationId="{A3C86EB9-7FA9-42F7-B348-A7FD17436A94}"/>
          </ac:cxnSpMkLst>
        </pc:cxnChg>
      </pc:sldChg>
      <pc:sldChg chg="new del">
        <pc:chgData name="Bandaru, Sivaramakrishna" userId="5870ca1f-f97c-4d02-b30e-11e60796c7c1" providerId="ADAL" clId="{27FE64FF-9779-4F35-8FC6-FFBD0F604F3E}" dt="2025-05-13T17:10:45.035" v="322" actId="680"/>
        <pc:sldMkLst>
          <pc:docMk/>
          <pc:sldMk cId="746601798" sldId="270"/>
        </pc:sldMkLst>
      </pc:sldChg>
      <pc:sldChg chg="addSp delSp modSp new mod setBg">
        <pc:chgData name="Bandaru, Sivaramakrishna" userId="5870ca1f-f97c-4d02-b30e-11e60796c7c1" providerId="ADAL" clId="{27FE64FF-9779-4F35-8FC6-FFBD0F604F3E}" dt="2025-05-13T17:14:11.895" v="367"/>
        <pc:sldMkLst>
          <pc:docMk/>
          <pc:sldMk cId="2818803698" sldId="270"/>
        </pc:sldMkLst>
        <pc:spChg chg="del">
          <ac:chgData name="Bandaru, Sivaramakrishna" userId="5870ca1f-f97c-4d02-b30e-11e60796c7c1" providerId="ADAL" clId="{27FE64FF-9779-4F35-8FC6-FFBD0F604F3E}" dt="2025-05-13T17:11:37.663" v="335" actId="478"/>
          <ac:spMkLst>
            <pc:docMk/>
            <pc:sldMk cId="2818803698" sldId="270"/>
            <ac:spMk id="2" creationId="{22631690-9ACD-77D3-AFDE-AE8A6597C057}"/>
          </ac:spMkLst>
        </pc:spChg>
        <pc:spChg chg="del">
          <ac:chgData name="Bandaru, Sivaramakrishna" userId="5870ca1f-f97c-4d02-b30e-11e60796c7c1" providerId="ADAL" clId="{27FE64FF-9779-4F35-8FC6-FFBD0F604F3E}" dt="2025-05-13T17:11:53.473" v="338"/>
          <ac:spMkLst>
            <pc:docMk/>
            <pc:sldMk cId="2818803698" sldId="270"/>
            <ac:spMk id="3" creationId="{A8AABB61-2A56-308F-5BF6-8CD08914E9EB}"/>
          </ac:spMkLst>
        </pc:spChg>
        <pc:spChg chg="add mod">
          <ac:chgData name="Bandaru, Sivaramakrishna" userId="5870ca1f-f97c-4d02-b30e-11e60796c7c1" providerId="ADAL" clId="{27FE64FF-9779-4F35-8FC6-FFBD0F604F3E}" dt="2025-05-13T17:12:37.229" v="351" actId="26606"/>
          <ac:spMkLst>
            <pc:docMk/>
            <pc:sldMk cId="2818803698" sldId="270"/>
            <ac:spMk id="5" creationId="{41D477A2-D812-01CB-615B-E3A6D6553A9F}"/>
          </ac:spMkLst>
        </pc:spChg>
        <pc:spChg chg="add mod ord">
          <ac:chgData name="Bandaru, Sivaramakrishna" userId="5870ca1f-f97c-4d02-b30e-11e60796c7c1" providerId="ADAL" clId="{27FE64FF-9779-4F35-8FC6-FFBD0F604F3E}" dt="2025-05-13T17:12:37.229" v="351" actId="26606"/>
          <ac:spMkLst>
            <pc:docMk/>
            <pc:sldMk cId="2818803698" sldId="270"/>
            <ac:spMk id="6" creationId="{771978AB-5695-A73C-4AD6-02246F0921F3}"/>
          </ac:spMkLst>
        </pc:spChg>
        <pc:spChg chg="add del">
          <ac:chgData name="Bandaru, Sivaramakrishna" userId="5870ca1f-f97c-4d02-b30e-11e60796c7c1" providerId="ADAL" clId="{27FE64FF-9779-4F35-8FC6-FFBD0F604F3E}" dt="2025-05-13T17:12:31.074" v="346" actId="26606"/>
          <ac:spMkLst>
            <pc:docMk/>
            <pc:sldMk cId="2818803698" sldId="270"/>
            <ac:spMk id="9225" creationId="{1669046F-5838-4C7A-BBE8-A77F40FD9C7F}"/>
          </ac:spMkLst>
        </pc:spChg>
        <pc:spChg chg="add del">
          <ac:chgData name="Bandaru, Sivaramakrishna" userId="5870ca1f-f97c-4d02-b30e-11e60796c7c1" providerId="ADAL" clId="{27FE64FF-9779-4F35-8FC6-FFBD0F604F3E}" dt="2025-05-13T17:12:31.074" v="346" actId="26606"/>
          <ac:spMkLst>
            <pc:docMk/>
            <pc:sldMk cId="2818803698" sldId="270"/>
            <ac:spMk id="9227" creationId="{2D5E6CDB-92ED-43A1-9491-C46E2C8E9956}"/>
          </ac:spMkLst>
        </pc:spChg>
        <pc:spChg chg="add del">
          <ac:chgData name="Bandaru, Sivaramakrishna" userId="5870ca1f-f97c-4d02-b30e-11e60796c7c1" providerId="ADAL" clId="{27FE64FF-9779-4F35-8FC6-FFBD0F604F3E}" dt="2025-05-13T17:12:31.074" v="346" actId="26606"/>
          <ac:spMkLst>
            <pc:docMk/>
            <pc:sldMk cId="2818803698" sldId="270"/>
            <ac:spMk id="9233" creationId="{23B9DAF8-7DB4-40CB-85F8-7E02F95C6CA7}"/>
          </ac:spMkLst>
        </pc:spChg>
        <pc:spChg chg="add del">
          <ac:chgData name="Bandaru, Sivaramakrishna" userId="5870ca1f-f97c-4d02-b30e-11e60796c7c1" providerId="ADAL" clId="{27FE64FF-9779-4F35-8FC6-FFBD0F604F3E}" dt="2025-05-13T17:12:34.113" v="348" actId="26606"/>
          <ac:spMkLst>
            <pc:docMk/>
            <pc:sldMk cId="2818803698" sldId="270"/>
            <ac:spMk id="9241" creationId="{5BB14454-D00C-4958-BB39-F5F9F3ACD499}"/>
          </ac:spMkLst>
        </pc:spChg>
        <pc:spChg chg="add del">
          <ac:chgData name="Bandaru, Sivaramakrishna" userId="5870ca1f-f97c-4d02-b30e-11e60796c7c1" providerId="ADAL" clId="{27FE64FF-9779-4F35-8FC6-FFBD0F604F3E}" dt="2025-05-13T17:12:34.113" v="348" actId="26606"/>
          <ac:spMkLst>
            <pc:docMk/>
            <pc:sldMk cId="2818803698" sldId="270"/>
            <ac:spMk id="9243" creationId="{A1084370-0E70-4003-9787-3490FCC20E13}"/>
          </ac:spMkLst>
        </pc:spChg>
        <pc:spChg chg="add del">
          <ac:chgData name="Bandaru, Sivaramakrishna" userId="5870ca1f-f97c-4d02-b30e-11e60796c7c1" providerId="ADAL" clId="{27FE64FF-9779-4F35-8FC6-FFBD0F604F3E}" dt="2025-05-13T17:12:37.218" v="350" actId="26606"/>
          <ac:spMkLst>
            <pc:docMk/>
            <pc:sldMk cId="2818803698" sldId="270"/>
            <ac:spMk id="9249" creationId="{2810100C-B2E3-4BD2-B42B-F78F0239C25F}"/>
          </ac:spMkLst>
        </pc:spChg>
        <pc:spChg chg="add del">
          <ac:chgData name="Bandaru, Sivaramakrishna" userId="5870ca1f-f97c-4d02-b30e-11e60796c7c1" providerId="ADAL" clId="{27FE64FF-9779-4F35-8FC6-FFBD0F604F3E}" dt="2025-05-13T17:12:37.218" v="350" actId="26606"/>
          <ac:spMkLst>
            <pc:docMk/>
            <pc:sldMk cId="2818803698" sldId="270"/>
            <ac:spMk id="9251" creationId="{06FE94E2-EB97-4BF3-ADFD-1D6ECE62B4E3}"/>
          </ac:spMkLst>
        </pc:spChg>
        <pc:spChg chg="add">
          <ac:chgData name="Bandaru, Sivaramakrishna" userId="5870ca1f-f97c-4d02-b30e-11e60796c7c1" providerId="ADAL" clId="{27FE64FF-9779-4F35-8FC6-FFBD0F604F3E}" dt="2025-05-13T17:12:37.229" v="351" actId="26606"/>
          <ac:spMkLst>
            <pc:docMk/>
            <pc:sldMk cId="2818803698" sldId="270"/>
            <ac:spMk id="9257" creationId="{C630F413-44CE-4746-9821-9E0107978E7A}"/>
          </ac:spMkLst>
        </pc:spChg>
        <pc:spChg chg="add">
          <ac:chgData name="Bandaru, Sivaramakrishna" userId="5870ca1f-f97c-4d02-b30e-11e60796c7c1" providerId="ADAL" clId="{27FE64FF-9779-4F35-8FC6-FFBD0F604F3E}" dt="2025-05-13T17:12:37.229" v="351" actId="26606"/>
          <ac:spMkLst>
            <pc:docMk/>
            <pc:sldMk cId="2818803698" sldId="270"/>
            <ac:spMk id="9258" creationId="{22D671B1-B099-4F9C-B9CC-9D22B4DAF8A8}"/>
          </ac:spMkLst>
        </pc:spChg>
        <pc:spChg chg="add">
          <ac:chgData name="Bandaru, Sivaramakrishna" userId="5870ca1f-f97c-4d02-b30e-11e60796c7c1" providerId="ADAL" clId="{27FE64FF-9779-4F35-8FC6-FFBD0F604F3E}" dt="2025-05-13T17:12:37.229" v="351" actId="26606"/>
          <ac:spMkLst>
            <pc:docMk/>
            <pc:sldMk cId="2818803698" sldId="270"/>
            <ac:spMk id="9260" creationId="{898488B7-DBD3-40E7-B54B-4DA6C5693EF3}"/>
          </ac:spMkLst>
        </pc:spChg>
        <pc:grpChg chg="add del">
          <ac:chgData name="Bandaru, Sivaramakrishna" userId="5870ca1f-f97c-4d02-b30e-11e60796c7c1" providerId="ADAL" clId="{27FE64FF-9779-4F35-8FC6-FFBD0F604F3E}" dt="2025-05-13T17:12:31.074" v="346" actId="26606"/>
          <ac:grpSpMkLst>
            <pc:docMk/>
            <pc:sldMk cId="2818803698" sldId="270"/>
            <ac:grpSpMk id="9229" creationId="{EBB966BC-DC49-4138-8DEF-B1CD13033926}"/>
          </ac:grpSpMkLst>
        </pc:grpChg>
        <pc:grpChg chg="add del">
          <ac:chgData name="Bandaru, Sivaramakrishna" userId="5870ca1f-f97c-4d02-b30e-11e60796c7c1" providerId="ADAL" clId="{27FE64FF-9779-4F35-8FC6-FFBD0F604F3E}" dt="2025-05-13T17:12:37.218" v="350" actId="26606"/>
          <ac:grpSpMkLst>
            <pc:docMk/>
            <pc:sldMk cId="2818803698" sldId="270"/>
            <ac:grpSpMk id="9231" creationId="{E19263DE-9849-4BA8-8990-4AFC76B95395}"/>
          </ac:grpSpMkLst>
        </pc:grpChg>
        <pc:grpChg chg="add del">
          <ac:chgData name="Bandaru, Sivaramakrishna" userId="5870ca1f-f97c-4d02-b30e-11e60796c7c1" providerId="ADAL" clId="{27FE64FF-9779-4F35-8FC6-FFBD0F604F3E}" dt="2025-05-13T17:12:34.113" v="348" actId="26606"/>
          <ac:grpSpMkLst>
            <pc:docMk/>
            <pc:sldMk cId="2818803698" sldId="270"/>
            <ac:grpSpMk id="9244" creationId="{2B7C66D2-22E8-4E8F-829B-050BFA7C86C5}"/>
          </ac:grpSpMkLst>
        </pc:grpChg>
        <pc:picChg chg="add del mod">
          <ac:chgData name="Bandaru, Sivaramakrishna" userId="5870ca1f-f97c-4d02-b30e-11e60796c7c1" providerId="ADAL" clId="{27FE64FF-9779-4F35-8FC6-FFBD0F604F3E}" dt="2025-05-13T17:11:58.353" v="340" actId="478"/>
          <ac:picMkLst>
            <pc:docMk/>
            <pc:sldMk cId="2818803698" sldId="270"/>
            <ac:picMk id="9218" creationId="{54C3642C-385A-916E-B043-0C62E8678BF4}"/>
          </ac:picMkLst>
        </pc:picChg>
        <pc:picChg chg="add mod">
          <ac:chgData name="Bandaru, Sivaramakrishna" userId="5870ca1f-f97c-4d02-b30e-11e60796c7c1" providerId="ADAL" clId="{27FE64FF-9779-4F35-8FC6-FFBD0F604F3E}" dt="2025-05-13T17:12:37.229" v="351" actId="26606"/>
          <ac:picMkLst>
            <pc:docMk/>
            <pc:sldMk cId="2818803698" sldId="270"/>
            <ac:picMk id="9220" creationId="{C0D47E8D-B37A-8BA7-5346-C078AC9A4EE1}"/>
          </ac:picMkLst>
        </pc:picChg>
        <pc:picChg chg="add del">
          <ac:chgData name="Bandaru, Sivaramakrishna" userId="5870ca1f-f97c-4d02-b30e-11e60796c7c1" providerId="ADAL" clId="{27FE64FF-9779-4F35-8FC6-FFBD0F604F3E}" dt="2025-05-13T17:12:31.074" v="346" actId="26606"/>
          <ac:picMkLst>
            <pc:docMk/>
            <pc:sldMk cId="2818803698" sldId="270"/>
            <ac:picMk id="9237" creationId="{7EFCF05C-6070-460B-8E60-12BE3EFD19F0}"/>
          </ac:picMkLst>
        </pc:picChg>
        <pc:picChg chg="add del">
          <ac:chgData name="Bandaru, Sivaramakrishna" userId="5870ca1f-f97c-4d02-b30e-11e60796c7c1" providerId="ADAL" clId="{27FE64FF-9779-4F35-8FC6-FFBD0F604F3E}" dt="2025-05-13T17:12:34.113" v="348" actId="26606"/>
          <ac:picMkLst>
            <pc:docMk/>
            <pc:sldMk cId="2818803698" sldId="270"/>
            <ac:picMk id="9246" creationId="{3635D2BC-4EDA-4A3E-83BF-035608099BD5}"/>
          </ac:picMkLst>
        </pc:picChg>
        <pc:picChg chg="add del">
          <ac:chgData name="Bandaru, Sivaramakrishna" userId="5870ca1f-f97c-4d02-b30e-11e60796c7c1" providerId="ADAL" clId="{27FE64FF-9779-4F35-8FC6-FFBD0F604F3E}" dt="2025-05-13T17:12:37.218" v="350" actId="26606"/>
          <ac:picMkLst>
            <pc:docMk/>
            <pc:sldMk cId="2818803698" sldId="270"/>
            <ac:picMk id="9254" creationId="{463556DA-E50F-49FC-B9C5-16746A93720C}"/>
          </ac:picMkLst>
        </pc:picChg>
        <pc:cxnChg chg="add del">
          <ac:chgData name="Bandaru, Sivaramakrishna" userId="5870ca1f-f97c-4d02-b30e-11e60796c7c1" providerId="ADAL" clId="{27FE64FF-9779-4F35-8FC6-FFBD0F604F3E}" dt="2025-05-13T17:12:31.074" v="346" actId="26606"/>
          <ac:cxnSpMkLst>
            <pc:docMk/>
            <pc:sldMk cId="2818803698" sldId="270"/>
            <ac:cxnSpMk id="9235" creationId="{606AED2C-61BA-485C-9DD4-B23B6280F9D8}"/>
          </ac:cxnSpMkLst>
        </pc:cxnChg>
        <pc:cxnChg chg="add del">
          <ac:chgData name="Bandaru, Sivaramakrishna" userId="5870ca1f-f97c-4d02-b30e-11e60796c7c1" providerId="ADAL" clId="{27FE64FF-9779-4F35-8FC6-FFBD0F604F3E}" dt="2025-05-13T17:12:31.074" v="346" actId="26606"/>
          <ac:cxnSpMkLst>
            <pc:docMk/>
            <pc:sldMk cId="2818803698" sldId="270"/>
            <ac:cxnSpMk id="9239" creationId="{CFD731F1-726F-453E-9516-3058095DE995}"/>
          </ac:cxnSpMkLst>
        </pc:cxnChg>
        <pc:cxnChg chg="add del">
          <ac:chgData name="Bandaru, Sivaramakrishna" userId="5870ca1f-f97c-4d02-b30e-11e60796c7c1" providerId="ADAL" clId="{27FE64FF-9779-4F35-8FC6-FFBD0F604F3E}" dt="2025-05-13T17:12:34.113" v="348" actId="26606"/>
          <ac:cxnSpMkLst>
            <pc:docMk/>
            <pc:sldMk cId="2818803698" sldId="270"/>
            <ac:cxnSpMk id="9242" creationId="{28A657A7-C4E5-425B-98FA-BB817FF7BFB0}"/>
          </ac:cxnSpMkLst>
        </pc:cxnChg>
        <pc:cxnChg chg="add del">
          <ac:chgData name="Bandaru, Sivaramakrishna" userId="5870ca1f-f97c-4d02-b30e-11e60796c7c1" providerId="ADAL" clId="{27FE64FF-9779-4F35-8FC6-FFBD0F604F3E}" dt="2025-05-13T17:12:34.113" v="348" actId="26606"/>
          <ac:cxnSpMkLst>
            <pc:docMk/>
            <pc:sldMk cId="2818803698" sldId="270"/>
            <ac:cxnSpMk id="9247" creationId="{A3C86EB9-7FA9-42F7-B348-A7FD17436A94}"/>
          </ac:cxnSpMkLst>
        </pc:cxnChg>
        <pc:cxnChg chg="add del">
          <ac:chgData name="Bandaru, Sivaramakrishna" userId="5870ca1f-f97c-4d02-b30e-11e60796c7c1" providerId="ADAL" clId="{27FE64FF-9779-4F35-8FC6-FFBD0F604F3E}" dt="2025-05-13T17:12:37.218" v="350" actId="26606"/>
          <ac:cxnSpMkLst>
            <pc:docMk/>
            <pc:sldMk cId="2818803698" sldId="270"/>
            <ac:cxnSpMk id="9250" creationId="{ABDA076A-A426-4BA4-91D7-2194025E1EE4}"/>
          </ac:cxnSpMkLst>
        </pc:cxnChg>
        <pc:cxnChg chg="add del">
          <ac:chgData name="Bandaru, Sivaramakrishna" userId="5870ca1f-f97c-4d02-b30e-11e60796c7c1" providerId="ADAL" clId="{27FE64FF-9779-4F35-8FC6-FFBD0F604F3E}" dt="2025-05-13T17:12:37.218" v="350" actId="26606"/>
          <ac:cxnSpMkLst>
            <pc:docMk/>
            <pc:sldMk cId="2818803698" sldId="270"/>
            <ac:cxnSpMk id="9255" creationId="{C2D4E8CC-A5F3-49D3-A830-647340CFFD84}"/>
          </ac:cxnSpMkLst>
        </pc:cxnChg>
        <pc:cxnChg chg="add">
          <ac:chgData name="Bandaru, Sivaramakrishna" userId="5870ca1f-f97c-4d02-b30e-11e60796c7c1" providerId="ADAL" clId="{27FE64FF-9779-4F35-8FC6-FFBD0F604F3E}" dt="2025-05-13T17:12:37.229" v="351" actId="26606"/>
          <ac:cxnSpMkLst>
            <pc:docMk/>
            <pc:sldMk cId="2818803698" sldId="270"/>
            <ac:cxnSpMk id="9259" creationId="{7552FBEF-FA69-427B-8245-0A518E0513D5}"/>
          </ac:cxnSpMkLst>
        </pc:cxnChg>
      </pc:sldChg>
      <pc:sldChg chg="addSp delSp modSp new mod setBg setClrOvrMap">
        <pc:chgData name="Bandaru, Sivaramakrishna" userId="5870ca1f-f97c-4d02-b30e-11e60796c7c1" providerId="ADAL" clId="{27FE64FF-9779-4F35-8FC6-FFBD0F604F3E}" dt="2025-05-13T17:14:11.895" v="367"/>
        <pc:sldMkLst>
          <pc:docMk/>
          <pc:sldMk cId="2613651152" sldId="271"/>
        </pc:sldMkLst>
        <pc:spChg chg="del">
          <ac:chgData name="Bandaru, Sivaramakrishna" userId="5870ca1f-f97c-4d02-b30e-11e60796c7c1" providerId="ADAL" clId="{27FE64FF-9779-4F35-8FC6-FFBD0F604F3E}" dt="2025-05-13T17:12:55.879" v="353" actId="478"/>
          <ac:spMkLst>
            <pc:docMk/>
            <pc:sldMk cId="2613651152" sldId="271"/>
            <ac:spMk id="2" creationId="{7AD018D1-C9DF-1772-B2AD-2AB06609DB06}"/>
          </ac:spMkLst>
        </pc:spChg>
        <pc:spChg chg="mod or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3" creationId="{906B728F-0247-5E36-F638-4FB4AA69C8DF}"/>
          </ac:spMkLst>
        </pc:spChg>
        <pc:spChg chg="add mod or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5" creationId="{8BCCBDA9-5AB8-4476-AC4F-6616933D56B3}"/>
          </ac:spMkLst>
        </pc:spChg>
        <pc:spChg chg="ad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10244" creationId="{C6870151-9189-4C3A-8379-EF3D95827A0A}"/>
          </ac:spMkLst>
        </pc:spChg>
        <pc:spChg chg="ad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10245" creationId="{123EA69C-102A-4DD0-9547-05DCD271D159}"/>
          </ac:spMkLst>
        </pc:spChg>
        <pc:spChg chg="ad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10246" creationId="{6A862265-5CA3-4C40-8582-7534C3B03C2A}"/>
          </ac:spMkLst>
        </pc:spChg>
        <pc:spChg chg="add del">
          <ac:chgData name="Bandaru, Sivaramakrishna" userId="5870ca1f-f97c-4d02-b30e-11e60796c7c1" providerId="ADAL" clId="{27FE64FF-9779-4F35-8FC6-FFBD0F604F3E}" dt="2025-05-13T17:13:21.777" v="361" actId="26606"/>
          <ac:spMkLst>
            <pc:docMk/>
            <pc:sldMk cId="2613651152" sldId="271"/>
            <ac:spMk id="10247" creationId="{5BB14454-D00C-4958-BB39-F5F9F3ACD499}"/>
          </ac:spMkLst>
        </pc:spChg>
        <pc:spChg chg="ad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10248" creationId="{600EF80B-0391-4082-9AF5-F15B091B4CE9}"/>
          </ac:spMkLst>
        </pc:spChg>
        <pc:spChg chg="add">
          <ac:chgData name="Bandaru, Sivaramakrishna" userId="5870ca1f-f97c-4d02-b30e-11e60796c7c1" providerId="ADAL" clId="{27FE64FF-9779-4F35-8FC6-FFBD0F604F3E}" dt="2025-05-13T17:13:30.672" v="364" actId="26606"/>
          <ac:spMkLst>
            <pc:docMk/>
            <pc:sldMk cId="2613651152" sldId="271"/>
            <ac:spMk id="10250" creationId="{3FBF03E8-C602-4192-9C52-F84B29FDCC88}"/>
          </ac:spMkLst>
        </pc:spChg>
        <pc:spChg chg="add del">
          <ac:chgData name="Bandaru, Sivaramakrishna" userId="5870ca1f-f97c-4d02-b30e-11e60796c7c1" providerId="ADAL" clId="{27FE64FF-9779-4F35-8FC6-FFBD0F604F3E}" dt="2025-05-13T17:13:21.777" v="361" actId="26606"/>
          <ac:spMkLst>
            <pc:docMk/>
            <pc:sldMk cId="2613651152" sldId="271"/>
            <ac:spMk id="10251" creationId="{A1084370-0E70-4003-9787-3490FCC20E13}"/>
          </ac:spMkLst>
        </pc:spChg>
        <pc:grpChg chg="add del">
          <ac:chgData name="Bandaru, Sivaramakrishna" userId="5870ca1f-f97c-4d02-b30e-11e60796c7c1" providerId="ADAL" clId="{27FE64FF-9779-4F35-8FC6-FFBD0F604F3E}" dt="2025-05-13T17:13:21.777" v="361" actId="26606"/>
          <ac:grpSpMkLst>
            <pc:docMk/>
            <pc:sldMk cId="2613651152" sldId="271"/>
            <ac:grpSpMk id="10253" creationId="{2B7C66D2-22E8-4E8F-829B-050BFA7C86C5}"/>
          </ac:grpSpMkLst>
        </pc:grpChg>
        <pc:picChg chg="add mod">
          <ac:chgData name="Bandaru, Sivaramakrishna" userId="5870ca1f-f97c-4d02-b30e-11e60796c7c1" providerId="ADAL" clId="{27FE64FF-9779-4F35-8FC6-FFBD0F604F3E}" dt="2025-05-13T17:13:30.672" v="364" actId="26606"/>
          <ac:picMkLst>
            <pc:docMk/>
            <pc:sldMk cId="2613651152" sldId="271"/>
            <ac:picMk id="10242" creationId="{4D418712-4E1C-0F60-1A78-FC42F604CC43}"/>
          </ac:picMkLst>
        </pc:picChg>
        <pc:picChg chg="add del">
          <ac:chgData name="Bandaru, Sivaramakrishna" userId="5870ca1f-f97c-4d02-b30e-11e60796c7c1" providerId="ADAL" clId="{27FE64FF-9779-4F35-8FC6-FFBD0F604F3E}" dt="2025-05-13T17:13:21.777" v="361" actId="26606"/>
          <ac:picMkLst>
            <pc:docMk/>
            <pc:sldMk cId="2613651152" sldId="271"/>
            <ac:picMk id="10257" creationId="{3635D2BC-4EDA-4A3E-83BF-035608099BD5}"/>
          </ac:picMkLst>
        </pc:picChg>
        <pc:cxnChg chg="add del">
          <ac:chgData name="Bandaru, Sivaramakrishna" userId="5870ca1f-f97c-4d02-b30e-11e60796c7c1" providerId="ADAL" clId="{27FE64FF-9779-4F35-8FC6-FFBD0F604F3E}" dt="2025-05-13T17:13:21.777" v="361" actId="26606"/>
          <ac:cxnSpMkLst>
            <pc:docMk/>
            <pc:sldMk cId="2613651152" sldId="271"/>
            <ac:cxnSpMk id="10249" creationId="{28A657A7-C4E5-425B-98FA-BB817FF7BFB0}"/>
          </ac:cxnSpMkLst>
        </pc:cxnChg>
        <pc:cxnChg chg="add">
          <ac:chgData name="Bandaru, Sivaramakrishna" userId="5870ca1f-f97c-4d02-b30e-11e60796c7c1" providerId="ADAL" clId="{27FE64FF-9779-4F35-8FC6-FFBD0F604F3E}" dt="2025-05-13T17:13:30.672" v="364" actId="26606"/>
          <ac:cxnSpMkLst>
            <pc:docMk/>
            <pc:sldMk cId="2613651152" sldId="271"/>
            <ac:cxnSpMk id="10255" creationId="{D33AC32D-5F44-45F7-A0BD-7C11A86BED57}"/>
          </ac:cxnSpMkLst>
        </pc:cxnChg>
        <pc:cxnChg chg="add del">
          <ac:chgData name="Bandaru, Sivaramakrishna" userId="5870ca1f-f97c-4d02-b30e-11e60796c7c1" providerId="ADAL" clId="{27FE64FF-9779-4F35-8FC6-FFBD0F604F3E}" dt="2025-05-13T17:13:21.777" v="361" actId="26606"/>
          <ac:cxnSpMkLst>
            <pc:docMk/>
            <pc:sldMk cId="2613651152" sldId="271"/>
            <ac:cxnSpMk id="10259" creationId="{A3C86EB9-7FA9-42F7-B348-A7FD17436A94}"/>
          </ac:cxnSpMkLst>
        </pc:cxnChg>
      </pc:sldChg>
      <pc:sldChg chg="modSp new mod">
        <pc:chgData name="Bandaru, Sivaramakrishna" userId="5870ca1f-f97c-4d02-b30e-11e60796c7c1" providerId="ADAL" clId="{27FE64FF-9779-4F35-8FC6-FFBD0F604F3E}" dt="2025-05-13T17:16:36.321" v="381" actId="27636"/>
        <pc:sldMkLst>
          <pc:docMk/>
          <pc:sldMk cId="2903695757" sldId="272"/>
        </pc:sldMkLst>
        <pc:spChg chg="mod">
          <ac:chgData name="Bandaru, Sivaramakrishna" userId="5870ca1f-f97c-4d02-b30e-11e60796c7c1" providerId="ADAL" clId="{27FE64FF-9779-4F35-8FC6-FFBD0F604F3E}" dt="2025-05-13T17:16:28.362" v="378"/>
          <ac:spMkLst>
            <pc:docMk/>
            <pc:sldMk cId="2903695757" sldId="272"/>
            <ac:spMk id="2" creationId="{5212CC7F-AC8B-FD94-5B17-4E344F2433B8}"/>
          </ac:spMkLst>
        </pc:spChg>
        <pc:spChg chg="mod">
          <ac:chgData name="Bandaru, Sivaramakrishna" userId="5870ca1f-f97c-4d02-b30e-11e60796c7c1" providerId="ADAL" clId="{27FE64FF-9779-4F35-8FC6-FFBD0F604F3E}" dt="2025-05-13T17:16:36.321" v="381" actId="27636"/>
          <ac:spMkLst>
            <pc:docMk/>
            <pc:sldMk cId="2903695757" sldId="272"/>
            <ac:spMk id="3" creationId="{A5A9CA42-CC3C-E1E1-0680-15E98276D8B7}"/>
          </ac:spMkLst>
        </pc:spChg>
      </pc:sldChg>
      <pc:sldChg chg="addSp delSp modSp new del mod">
        <pc:chgData name="Bandaru, Sivaramakrishna" userId="5870ca1f-f97c-4d02-b30e-11e60796c7c1" providerId="ADAL" clId="{27FE64FF-9779-4F35-8FC6-FFBD0F604F3E}" dt="2025-05-13T17:16:24.525" v="376" actId="2696"/>
        <pc:sldMkLst>
          <pc:docMk/>
          <pc:sldMk cId="2975195506" sldId="272"/>
        </pc:sldMkLst>
        <pc:spChg chg="del">
          <ac:chgData name="Bandaru, Sivaramakrishna" userId="5870ca1f-f97c-4d02-b30e-11e60796c7c1" providerId="ADAL" clId="{27FE64FF-9779-4F35-8FC6-FFBD0F604F3E}" dt="2025-05-13T17:14:51.213" v="370" actId="478"/>
          <ac:spMkLst>
            <pc:docMk/>
            <pc:sldMk cId="2975195506" sldId="272"/>
            <ac:spMk id="2" creationId="{9F18986A-645C-6E06-DBA3-8A4EC983928E}"/>
          </ac:spMkLst>
        </pc:spChg>
        <pc:spChg chg="mod">
          <ac:chgData name="Bandaru, Sivaramakrishna" userId="5870ca1f-f97c-4d02-b30e-11e60796c7c1" providerId="ADAL" clId="{27FE64FF-9779-4F35-8FC6-FFBD0F604F3E}" dt="2025-05-13T17:15:09.299" v="375" actId="27636"/>
          <ac:spMkLst>
            <pc:docMk/>
            <pc:sldMk cId="2975195506" sldId="272"/>
            <ac:spMk id="3" creationId="{FE04FF3F-9328-3DD5-19AC-CA5E0AFBF6F8}"/>
          </ac:spMkLst>
        </pc:spChg>
        <pc:spChg chg="add mod">
          <ac:chgData name="Bandaru, Sivaramakrishna" userId="5870ca1f-f97c-4d02-b30e-11e60796c7c1" providerId="ADAL" clId="{27FE64FF-9779-4F35-8FC6-FFBD0F604F3E}" dt="2025-05-13T17:14:58.804" v="372" actId="1076"/>
          <ac:spMkLst>
            <pc:docMk/>
            <pc:sldMk cId="2975195506" sldId="272"/>
            <ac:spMk id="5" creationId="{F46CEE66-0644-22F2-C959-204F6C92B95C}"/>
          </ac:spMkLst>
        </pc:spChg>
      </pc:sldChg>
      <pc:sldChg chg="addSp delSp modSp new del mod setBg setClrOvrMap">
        <pc:chgData name="Bandaru, Sivaramakrishna" userId="5870ca1f-f97c-4d02-b30e-11e60796c7c1" providerId="ADAL" clId="{27FE64FF-9779-4F35-8FC6-FFBD0F604F3E}" dt="2025-05-13T17:14:24.694" v="368" actId="2696"/>
        <pc:sldMkLst>
          <pc:docMk/>
          <pc:sldMk cId="3426137302" sldId="272"/>
        </pc:sldMkLst>
        <pc:spChg chg="mod">
          <ac:chgData name="Bandaru, Sivaramakrishna" userId="5870ca1f-f97c-4d02-b30e-11e60796c7c1" providerId="ADAL" clId="{27FE64FF-9779-4F35-8FC6-FFBD0F604F3E}" dt="2025-05-13T17:14:11.895" v="367"/>
          <ac:spMkLst>
            <pc:docMk/>
            <pc:sldMk cId="3426137302" sldId="272"/>
            <ac:spMk id="2" creationId="{28207C86-581B-C8F2-BAFE-918BC7A8BC3B}"/>
          </ac:spMkLst>
        </pc:spChg>
        <pc:spChg chg="del">
          <ac:chgData name="Bandaru, Sivaramakrishna" userId="5870ca1f-f97c-4d02-b30e-11e60796c7c1" providerId="ADAL" clId="{27FE64FF-9779-4F35-8FC6-FFBD0F604F3E}" dt="2025-05-13T17:14:01.410" v="366" actId="26606"/>
          <ac:spMkLst>
            <pc:docMk/>
            <pc:sldMk cId="3426137302" sldId="272"/>
            <ac:spMk id="3" creationId="{F56D290D-1915-4827-974E-3D97E1B07896}"/>
          </ac:spMkLst>
        </pc:spChg>
        <pc:spChg chg="add">
          <ac:chgData name="Bandaru, Sivaramakrishna" userId="5870ca1f-f97c-4d02-b30e-11e60796c7c1" providerId="ADAL" clId="{27FE64FF-9779-4F35-8FC6-FFBD0F604F3E}" dt="2025-05-13T17:14:01.410" v="366" actId="26606"/>
          <ac:spMkLst>
            <pc:docMk/>
            <pc:sldMk cId="3426137302" sldId="272"/>
            <ac:spMk id="8" creationId="{23522FE7-5A29-4EF6-B1EF-2CA55748A772}"/>
          </ac:spMkLst>
        </pc:spChg>
        <pc:spChg chg="add">
          <ac:chgData name="Bandaru, Sivaramakrishna" userId="5870ca1f-f97c-4d02-b30e-11e60796c7c1" providerId="ADAL" clId="{27FE64FF-9779-4F35-8FC6-FFBD0F604F3E}" dt="2025-05-13T17:14:01.410" v="366" actId="26606"/>
          <ac:spMkLst>
            <pc:docMk/>
            <pc:sldMk cId="3426137302" sldId="272"/>
            <ac:spMk id="16" creationId="{48D226DA-E368-46E4-BF0C-D467A1E86BF6}"/>
          </ac:spMkLst>
        </pc:spChg>
        <pc:picChg chg="add">
          <ac:chgData name="Bandaru, Sivaramakrishna" userId="5870ca1f-f97c-4d02-b30e-11e60796c7c1" providerId="ADAL" clId="{27FE64FF-9779-4F35-8FC6-FFBD0F604F3E}" dt="2025-05-13T17:14:01.410" v="366" actId="26606"/>
          <ac:picMkLst>
            <pc:docMk/>
            <pc:sldMk cId="3426137302" sldId="272"/>
            <ac:picMk id="10" creationId="{C2192E09-EBC7-416C-B887-DFF915D7F43D}"/>
          </ac:picMkLst>
        </pc:picChg>
        <pc:cxnChg chg="add">
          <ac:chgData name="Bandaru, Sivaramakrishna" userId="5870ca1f-f97c-4d02-b30e-11e60796c7c1" providerId="ADAL" clId="{27FE64FF-9779-4F35-8FC6-FFBD0F604F3E}" dt="2025-05-13T17:14:01.410" v="366" actId="26606"/>
          <ac:cxnSpMkLst>
            <pc:docMk/>
            <pc:sldMk cId="3426137302" sldId="272"/>
            <ac:cxnSpMk id="12" creationId="{2924498D-E084-44BE-A196-CFCE35564350}"/>
          </ac:cxnSpMkLst>
        </pc:cxnChg>
        <pc:cxnChg chg="add">
          <ac:chgData name="Bandaru, Sivaramakrishna" userId="5870ca1f-f97c-4d02-b30e-11e60796c7c1" providerId="ADAL" clId="{27FE64FF-9779-4F35-8FC6-FFBD0F604F3E}" dt="2025-05-13T17:14:01.410" v="366" actId="26606"/>
          <ac:cxnSpMkLst>
            <pc:docMk/>
            <pc:sldMk cId="3426137302" sldId="272"/>
            <ac:cxnSpMk id="14" creationId="{3BBC7667-C352-4842-9AFD-E5C16AD002F4}"/>
          </ac:cxnSpMkLst>
        </pc:cxnChg>
        <pc:cxnChg chg="add">
          <ac:chgData name="Bandaru, Sivaramakrishna" userId="5870ca1f-f97c-4d02-b30e-11e60796c7c1" providerId="ADAL" clId="{27FE64FF-9779-4F35-8FC6-FFBD0F604F3E}" dt="2025-05-13T17:14:01.410" v="366" actId="26606"/>
          <ac:cxnSpMkLst>
            <pc:docMk/>
            <pc:sldMk cId="3426137302" sldId="272"/>
            <ac:cxnSpMk id="18" creationId="{7105F2EF-F4AA-488F-8E74-484FA0078518}"/>
          </ac:cxnSpMkLst>
        </pc:cxnChg>
      </pc:sldChg>
      <pc:sldChg chg="addSp delSp modSp new mod">
        <pc:chgData name="Bandaru, Sivaramakrishna" userId="5870ca1f-f97c-4d02-b30e-11e60796c7c1" providerId="ADAL" clId="{27FE64FF-9779-4F35-8FC6-FFBD0F604F3E}" dt="2025-05-13T17:17:22.531" v="400" actId="403"/>
        <pc:sldMkLst>
          <pc:docMk/>
          <pc:sldMk cId="1670243862" sldId="273"/>
        </pc:sldMkLst>
        <pc:spChg chg="del">
          <ac:chgData name="Bandaru, Sivaramakrishna" userId="5870ca1f-f97c-4d02-b30e-11e60796c7c1" providerId="ADAL" clId="{27FE64FF-9779-4F35-8FC6-FFBD0F604F3E}" dt="2025-05-13T17:16:44.225" v="383" actId="478"/>
          <ac:spMkLst>
            <pc:docMk/>
            <pc:sldMk cId="1670243862" sldId="273"/>
            <ac:spMk id="2" creationId="{EA4EE845-4938-A483-EE71-9CBF833F93FD}"/>
          </ac:spMkLst>
        </pc:spChg>
        <pc:spChg chg="mod">
          <ac:chgData name="Bandaru, Sivaramakrishna" userId="5870ca1f-f97c-4d02-b30e-11e60796c7c1" providerId="ADAL" clId="{27FE64FF-9779-4F35-8FC6-FFBD0F604F3E}" dt="2025-05-13T17:17:04.919" v="389" actId="1076"/>
          <ac:spMkLst>
            <pc:docMk/>
            <pc:sldMk cId="1670243862" sldId="273"/>
            <ac:spMk id="3" creationId="{0E3B0C0C-5E75-4BD1-F063-8A2EE55AF466}"/>
          </ac:spMkLst>
        </pc:spChg>
        <pc:spChg chg="add mod">
          <ac:chgData name="Bandaru, Sivaramakrishna" userId="5870ca1f-f97c-4d02-b30e-11e60796c7c1" providerId="ADAL" clId="{27FE64FF-9779-4F35-8FC6-FFBD0F604F3E}" dt="2025-05-13T17:17:22.531" v="400" actId="403"/>
          <ac:spMkLst>
            <pc:docMk/>
            <pc:sldMk cId="1670243862" sldId="273"/>
            <ac:spMk id="5" creationId="{AADB893A-856A-734B-0FA9-C93B4615D985}"/>
          </ac:spMkLst>
        </pc:spChg>
      </pc:sldChg>
      <pc:sldChg chg="addSp delSp modSp new mod">
        <pc:chgData name="Bandaru, Sivaramakrishna" userId="5870ca1f-f97c-4d02-b30e-11e60796c7c1" providerId="ADAL" clId="{27FE64FF-9779-4F35-8FC6-FFBD0F604F3E}" dt="2025-05-13T17:18:48.547" v="435" actId="113"/>
        <pc:sldMkLst>
          <pc:docMk/>
          <pc:sldMk cId="3548382487" sldId="274"/>
        </pc:sldMkLst>
        <pc:spChg chg="del">
          <ac:chgData name="Bandaru, Sivaramakrishna" userId="5870ca1f-f97c-4d02-b30e-11e60796c7c1" providerId="ADAL" clId="{27FE64FF-9779-4F35-8FC6-FFBD0F604F3E}" dt="2025-05-13T17:17:39.502" v="402" actId="478"/>
          <ac:spMkLst>
            <pc:docMk/>
            <pc:sldMk cId="3548382487" sldId="274"/>
            <ac:spMk id="2" creationId="{A3AFAD6D-473E-8DDF-9425-138D1E02BB45}"/>
          </ac:spMkLst>
        </pc:spChg>
        <pc:spChg chg="add del mod">
          <ac:chgData name="Bandaru, Sivaramakrishna" userId="5870ca1f-f97c-4d02-b30e-11e60796c7c1" providerId="ADAL" clId="{27FE64FF-9779-4F35-8FC6-FFBD0F604F3E}" dt="2025-05-13T17:18:34.593" v="428" actId="27636"/>
          <ac:spMkLst>
            <pc:docMk/>
            <pc:sldMk cId="3548382487" sldId="274"/>
            <ac:spMk id="3" creationId="{DD0CFFD9-8939-64C0-0DFB-EE540CBE1DD5}"/>
          </ac:spMkLst>
        </pc:spChg>
        <pc:spChg chg="add del">
          <ac:chgData name="Bandaru, Sivaramakrishna" userId="5870ca1f-f97c-4d02-b30e-11e60796c7c1" providerId="ADAL" clId="{27FE64FF-9779-4F35-8FC6-FFBD0F604F3E}" dt="2025-05-13T17:17:47.137" v="405" actId="22"/>
          <ac:spMkLst>
            <pc:docMk/>
            <pc:sldMk cId="3548382487" sldId="274"/>
            <ac:spMk id="5" creationId="{235F8978-BFAD-0DE9-B0AF-96F1B9703572}"/>
          </ac:spMkLst>
        </pc:spChg>
        <pc:spChg chg="add del">
          <ac:chgData name="Bandaru, Sivaramakrishna" userId="5870ca1f-f97c-4d02-b30e-11e60796c7c1" providerId="ADAL" clId="{27FE64FF-9779-4F35-8FC6-FFBD0F604F3E}" dt="2025-05-13T17:17:51.827" v="407" actId="22"/>
          <ac:spMkLst>
            <pc:docMk/>
            <pc:sldMk cId="3548382487" sldId="274"/>
            <ac:spMk id="7" creationId="{00EEDC0B-D9DF-5C0D-CFD8-7755504CBCE7}"/>
          </ac:spMkLst>
        </pc:spChg>
        <pc:spChg chg="add del mod">
          <ac:chgData name="Bandaru, Sivaramakrishna" userId="5870ca1f-f97c-4d02-b30e-11e60796c7c1" providerId="ADAL" clId="{27FE64FF-9779-4F35-8FC6-FFBD0F604F3E}" dt="2025-05-13T17:18:30.370" v="425" actId="22"/>
          <ac:spMkLst>
            <pc:docMk/>
            <pc:sldMk cId="3548382487" sldId="274"/>
            <ac:spMk id="9" creationId="{86D71144-85BF-A19B-5423-6199F2874D92}"/>
          </ac:spMkLst>
        </pc:spChg>
        <pc:spChg chg="add del mod">
          <ac:chgData name="Bandaru, Sivaramakrishna" userId="5870ca1f-f97c-4d02-b30e-11e60796c7c1" providerId="ADAL" clId="{27FE64FF-9779-4F35-8FC6-FFBD0F604F3E}" dt="2025-05-13T17:18:27.525" v="419" actId="22"/>
          <ac:spMkLst>
            <pc:docMk/>
            <pc:sldMk cId="3548382487" sldId="274"/>
            <ac:spMk id="11" creationId="{52BA8D91-9968-89A8-FE4F-8D82EE34B7AC}"/>
          </ac:spMkLst>
        </pc:spChg>
        <pc:spChg chg="add mod">
          <ac:chgData name="Bandaru, Sivaramakrishna" userId="5870ca1f-f97c-4d02-b30e-11e60796c7c1" providerId="ADAL" clId="{27FE64FF-9779-4F35-8FC6-FFBD0F604F3E}" dt="2025-05-13T17:18:48.547" v="435" actId="113"/>
          <ac:spMkLst>
            <pc:docMk/>
            <pc:sldMk cId="3548382487" sldId="274"/>
            <ac:spMk id="13" creationId="{8AC68C6D-2BEE-B0A7-5E9F-5D13EC716404}"/>
          </ac:spMkLst>
        </pc:spChg>
      </pc:sldChg>
      <pc:sldMasterChg chg="setBg">
        <pc:chgData name="Bandaru, Sivaramakrishna" userId="5870ca1f-f97c-4d02-b30e-11e60796c7c1" providerId="ADAL" clId="{27FE64FF-9779-4F35-8FC6-FFBD0F604F3E}" dt="2025-05-13T17:14:11.895" v="367"/>
        <pc:sldMasterMkLst>
          <pc:docMk/>
          <pc:sldMasterMk cId="2859403360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61EBA-77F8-4B05-8FE3-F58BBB87898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59B8-0702-45B6-A681-E33012D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659B8-0702-45B6-A681-E33012D608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5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0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5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675A-89EA-491F-B7E4-E497FBDAF4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2C5894-20DF-4EF2-9458-12A9F79326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0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93CD-B566-F815-85AD-9BEE0164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Fraudulent Claim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08F26-2FAB-3405-5F2F-6BEDA15D6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Approach to Detect Insurance Fraud</a:t>
            </a:r>
          </a:p>
        </p:txBody>
      </p:sp>
    </p:spTree>
    <p:extLst>
      <p:ext uri="{BB962C8B-B14F-4D97-AF65-F5344CB8AC3E}">
        <p14:creationId xmlns:p14="http://schemas.microsoft.com/office/powerpoint/2010/main" val="6631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74D2-268D-72BC-896A-59671CE8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ystem-ui"/>
              </a:rPr>
              <a:t>Bivariate Analysis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9C31-CC37-FB89-5028-66CC960F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Incident Type</a:t>
            </a:r>
            <a:r>
              <a:rPr lang="en-US" b="0" i="0" dirty="0">
                <a:effectLst/>
                <a:latin typeface="system-ui"/>
              </a:rPr>
              <a:t>: “Single Vehicle Collision” has a visibly higher fraud rate than other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Collision Type</a:t>
            </a:r>
            <a:r>
              <a:rPr lang="en-US" b="0" i="0" dirty="0">
                <a:effectLst/>
                <a:latin typeface="system-ui"/>
              </a:rPr>
              <a:t>: Some missing categories, but “Rear Collision” seems more associated with non-fraud.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Authorities Contacted</a:t>
            </a:r>
            <a:r>
              <a:rPr lang="en-US" b="0" i="0" dirty="0">
                <a:effectLst/>
                <a:latin typeface="system-ui"/>
              </a:rPr>
              <a:t>: Fraud is more prevalent when </a:t>
            </a:r>
            <a:r>
              <a:rPr lang="en-US" b="1" i="0" dirty="0">
                <a:effectLst/>
                <a:latin typeface="system-ui"/>
              </a:rPr>
              <a:t>no authorities</a:t>
            </a:r>
            <a:r>
              <a:rPr lang="en-US" b="0" i="0" dirty="0">
                <a:effectLst/>
                <a:latin typeface="system-ui"/>
              </a:rPr>
              <a:t> were contacted.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Incident Severity</a:t>
            </a:r>
            <a:r>
              <a:rPr lang="en-US" b="0" i="0" dirty="0">
                <a:effectLst/>
                <a:latin typeface="system-ui"/>
              </a:rPr>
              <a:t>: “Total Loss” has a disproportionately higher fraud rate.</a:t>
            </a:r>
          </a:p>
        </p:txBody>
      </p:sp>
    </p:spTree>
    <p:extLst>
      <p:ext uri="{BB962C8B-B14F-4D97-AF65-F5344CB8AC3E}">
        <p14:creationId xmlns:p14="http://schemas.microsoft.com/office/powerpoint/2010/main" val="19054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Rectangle 5141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7" name="Straight Connector 5136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E533D6-CD63-62A8-7A5F-0E8BFAC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IN" sz="3000" b="0" i="0">
                <a:effectLst/>
                <a:latin typeface="system-ui"/>
              </a:rPr>
              <a:t>EDA on Validation Data (Optional)</a:t>
            </a:r>
            <a:endParaRPr lang="en-IN" sz="3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26240C-7FA2-7B13-59FD-DEF607B2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23" y="1457132"/>
            <a:ext cx="4825148" cy="3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63F7-57F4-A417-A22C-CDD3DF5C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system-ui"/>
              </a:rPr>
              <a:t>Class balance</a:t>
            </a:r>
            <a:r>
              <a:rPr lang="en-US" sz="1700" b="0" i="0" dirty="0">
                <a:effectLst/>
                <a:latin typeface="system-ui"/>
              </a:rPr>
              <a:t> in the validation set mirrors the training set: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ystem-ui"/>
              </a:rPr>
              <a:t>~75% Not Fraud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ystem-ui"/>
              </a:rPr>
              <a:t>~25% Fraud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700" dirty="0">
              <a:latin typeface="system-ui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700" b="0" i="0" dirty="0">
              <a:effectLst/>
              <a:latin typeface="system-ui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ystem-ui"/>
              </a:rPr>
              <a:t>This confirms that our </a:t>
            </a:r>
            <a:r>
              <a:rPr lang="en-US" sz="1700" b="1" i="0" dirty="0">
                <a:effectLst/>
                <a:latin typeface="system-ui"/>
              </a:rPr>
              <a:t>stratified split</a:t>
            </a:r>
            <a:r>
              <a:rPr lang="en-US" sz="1700" b="0" i="0" dirty="0">
                <a:effectLst/>
                <a:latin typeface="system-ui"/>
              </a:rPr>
              <a:t> preserved the class distribution.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  <p:pic>
        <p:nvPicPr>
          <p:cNvPr id="5139" name="Picture 5138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41" name="Straight Connector 5140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2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4936-2B5F-B9F3-5F4E-6E4D252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ystem-ui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11E5-B18F-4CEF-EDA3-0D3D7EA3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Steps Performed:</a:t>
            </a:r>
          </a:p>
          <a:p>
            <a:r>
              <a:rPr lang="en-US" dirty="0"/>
              <a:t>Class imbalance fixed using </a:t>
            </a:r>
            <a:r>
              <a:rPr lang="en-US" dirty="0" err="1"/>
              <a:t>upsampling</a:t>
            </a:r>
            <a:r>
              <a:rPr lang="en-US" dirty="0"/>
              <a:t> (now 50/50 fraud vs not fraud).</a:t>
            </a:r>
          </a:p>
          <a:p>
            <a:r>
              <a:rPr lang="en-US" dirty="0"/>
              <a:t>Date features were broken into year and month.</a:t>
            </a:r>
          </a:p>
          <a:p>
            <a:r>
              <a:rPr lang="en-US" dirty="0"/>
              <a:t>Categorical features were one-hot encoded.</a:t>
            </a:r>
          </a:p>
          <a:p>
            <a:r>
              <a:rPr lang="en-US" dirty="0"/>
              <a:t>Numerical features were standardized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Final feature space includes 161 columns after encoding and transformations.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3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6" name="Rectangle 724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247" name="Picture 72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9" name="Straight Connector 724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50" name="Rectangle 7249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1" name="Rectangle 7250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B8FB-4F11-01C7-0965-699491C3B047}"/>
              </a:ext>
            </a:extLst>
          </p:cNvPr>
          <p:cNvSpPr txBox="1"/>
          <p:nvPr/>
        </p:nvSpPr>
        <p:spPr>
          <a:xfrm>
            <a:off x="8673476" y="1468464"/>
            <a:ext cx="2858835" cy="187321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71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Model Building</a:t>
            </a:r>
          </a:p>
        </p:txBody>
      </p:sp>
      <p:grpSp>
        <p:nvGrpSpPr>
          <p:cNvPr id="7252" name="Group 7251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7222" name="Rectangle 7221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3" name="Rectangle 7222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53" name="Rectangle 7252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58D623-E0E2-E663-8EA9-85905677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662" y="1116345"/>
            <a:ext cx="465803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54" name="Straight Connector 7253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255" name="Picture 7254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56" name="Straight Connector 7255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5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5" name="Rectangle 8224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26" name="Straight Connector 8225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8CA4F9-CA5E-E233-FA15-BC20441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IN" sz="3000" b="1" i="0">
                <a:effectLst/>
                <a:latin typeface="system-ui"/>
              </a:rPr>
              <a:t>Logistic Regression Model</a:t>
            </a:r>
            <a:endParaRPr lang="en-IN" sz="3000"/>
          </a:p>
        </p:txBody>
      </p:sp>
      <p:sp>
        <p:nvSpPr>
          <p:cNvPr id="8227" name="Rectangle 8226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229" name="Group 8228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235" name="Rectangle 8234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1" name="Rectangle 8230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B78C23-86AE-4CB0-6B3C-5C7284A5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6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68A0FEE0-686E-281E-369C-847F0753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Logistic Regression Results (at threshold = 0.25)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Metric	Not Fraud (0)	Fraud (1)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Precision	0.94	0.55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Recall	0.85	0.84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F1-score	0.85	0.66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Overall Accuracy: 79%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model does well in detecting fraud (Recall = 0.84), though precision for fraud is moderate.</a:t>
            </a:r>
          </a:p>
        </p:txBody>
      </p:sp>
      <p:pic>
        <p:nvPicPr>
          <p:cNvPr id="8233" name="Picture 8232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37" name="Straight Connector 8236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7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7" name="Rectangle 9256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8" name="Rectangle 9257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477A2-D812-01CB-615B-E3A6D6553A9F}"/>
              </a:ext>
            </a:extLst>
          </p:cNvPr>
          <p:cNvSpPr txBox="1"/>
          <p:nvPr/>
        </p:nvSpPr>
        <p:spPr>
          <a:xfrm>
            <a:off x="7555992" y="707475"/>
            <a:ext cx="3157577" cy="1312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5"/>
              </a:spcAft>
            </a:pPr>
            <a:r>
              <a:rPr lang="en-US" sz="2800" cap="all" dirty="0">
                <a:latin typeface="+mj-lt"/>
                <a:ea typeface="+mj-ea"/>
                <a:cs typeface="+mj-cs"/>
              </a:rPr>
              <a:t>Train a standard Random Forest</a:t>
            </a:r>
          </a:p>
        </p:txBody>
      </p:sp>
      <p:cxnSp>
        <p:nvCxnSpPr>
          <p:cNvPr id="9259" name="Straight Connector 9258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60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0D47E8D-B37A-8BA7-5346-C078AC9A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348" y="1149394"/>
            <a:ext cx="5761020" cy="46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78AB-5695-A73C-4AD6-02246F09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Random Forest Model – Evaluation Summary ROC AUC Score:</a:t>
            </a:r>
          </a:p>
          <a:p>
            <a:pPr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100" dirty="0"/>
              <a:t>AUC = 0.84, which indicates strong overall model performance.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Metric	Not Fraud (0)	Fraud (1)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Precision	0.86	0.61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Recall	0.89	0.55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F1-score	0.87	0.58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Accuracy: 80.5%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Key Observations: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Excellent recall for Not Fraud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Moderate fraud detection (precision = 0.62, recall = 0.55)</a:t>
            </a:r>
          </a:p>
        </p:txBody>
      </p:sp>
    </p:spTree>
    <p:extLst>
      <p:ext uri="{BB962C8B-B14F-4D97-AF65-F5344CB8AC3E}">
        <p14:creationId xmlns:p14="http://schemas.microsoft.com/office/powerpoint/2010/main" val="281880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4" name="Rectangle 1024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418712-4E1C-0F60-1A78-FC42F604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41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24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8" name="Rectangle 1024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CBDA9-5AB8-4476-AC4F-6616933D56B3}"/>
              </a:ext>
            </a:extLst>
          </p:cNvPr>
          <p:cNvSpPr txBox="1"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5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Random Forest model</a:t>
            </a:r>
          </a:p>
        </p:txBody>
      </p: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728F-0247-5E36-F638-4FB4AA69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Top 20 Most Important Features (Random Forest)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The most impactful predictors for fraud detection include: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total_claim_amount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vehicle_claim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incident_hour_of_the_day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injury_claim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Encoded variables like: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incident_severity_Major</a:t>
            </a:r>
            <a:r>
              <a:rPr lang="en-US" sz="1400" dirty="0"/>
              <a:t> Damage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authorities_contacted_None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 err="1"/>
              <a:t>collision_type_Side</a:t>
            </a:r>
            <a:r>
              <a:rPr lang="en-US" sz="1400" dirty="0"/>
              <a:t> Collision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These features contribute most to the model's decision-making process, especially in identifying fraud patterns.</a:t>
            </a:r>
          </a:p>
        </p:txBody>
      </p:sp>
      <p:sp>
        <p:nvSpPr>
          <p:cNvPr id="1025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CC7F-AC8B-FD94-5B17-4E344F24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ystem-ui"/>
              </a:rPr>
              <a:t>Model Evaluation</a:t>
            </a:r>
            <a:br>
              <a:rPr lang="en-IN" b="0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A42-CC3C-E1E1-0680-15E98276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 (Threshold = 0.25)</a:t>
            </a:r>
          </a:p>
          <a:p>
            <a:r>
              <a:rPr lang="en-US" dirty="0"/>
              <a:t>Metric	Not Fraud (0)	Fraud (1)</a:t>
            </a:r>
          </a:p>
          <a:p>
            <a:r>
              <a:rPr lang="en-US" dirty="0"/>
              <a:t>Precision	0.94	0.55</a:t>
            </a:r>
          </a:p>
          <a:p>
            <a:r>
              <a:rPr lang="en-US" dirty="0"/>
              <a:t>Recall	0.85	0.84</a:t>
            </a:r>
          </a:p>
          <a:p>
            <a:r>
              <a:rPr lang="en-US" dirty="0"/>
              <a:t>F1-Score	0.85	0.66</a:t>
            </a:r>
          </a:p>
          <a:p>
            <a:r>
              <a:rPr lang="en-US" dirty="0"/>
              <a:t>Overall Accuracy: 79%</a:t>
            </a:r>
          </a:p>
          <a:p>
            <a:r>
              <a:rPr lang="en-US" dirty="0"/>
              <a:t>Insight: Logistic Regression performs well in identifying frauds (high recall = 0.84), although the precision for fraud detection is moderate.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69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0C0C-5E75-4BD1-F063-8A2EE55A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189822"/>
            <a:ext cx="9603275" cy="34506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ROC AUC Score: 0.84</a:t>
            </a:r>
          </a:p>
          <a:p>
            <a:r>
              <a:rPr lang="en-US" dirty="0"/>
              <a:t>Metric	Not Fraud (0)	Fraud (1)</a:t>
            </a:r>
          </a:p>
          <a:p>
            <a:r>
              <a:rPr lang="en-US" dirty="0"/>
              <a:t>Precision	0.86	0.61</a:t>
            </a:r>
          </a:p>
          <a:p>
            <a:r>
              <a:rPr lang="en-US" dirty="0"/>
              <a:t>Recall	0.89	0.55</a:t>
            </a:r>
          </a:p>
          <a:p>
            <a:r>
              <a:rPr lang="en-US" dirty="0"/>
              <a:t>F1-Score	0.87	0.58</a:t>
            </a:r>
          </a:p>
          <a:p>
            <a:r>
              <a:rPr lang="en-US" dirty="0"/>
              <a:t>Overall Accuracy: 80.5%</a:t>
            </a:r>
          </a:p>
          <a:p>
            <a:r>
              <a:rPr lang="en-US" dirty="0"/>
              <a:t>Insight:</a:t>
            </a:r>
          </a:p>
          <a:p>
            <a:r>
              <a:rPr lang="en-US" dirty="0"/>
              <a:t>Strong generalization ability as seen from a high AUC score.</a:t>
            </a:r>
          </a:p>
          <a:p>
            <a:r>
              <a:rPr lang="en-US" dirty="0"/>
              <a:t>Performs very well on non-fraud cases.</a:t>
            </a:r>
          </a:p>
          <a:p>
            <a:r>
              <a:rPr lang="en-US" dirty="0"/>
              <a:t>Moderate performance on fraud cases, but better balanced than logistic regression in terms of precision.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B893A-856A-734B-0FA9-C93B4615D985}"/>
              </a:ext>
            </a:extLst>
          </p:cNvPr>
          <p:cNvSpPr txBox="1"/>
          <p:nvPr/>
        </p:nvSpPr>
        <p:spPr>
          <a:xfrm>
            <a:off x="2234380" y="174211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14"/>
              </a:spcBef>
              <a:spcAft>
                <a:spcPts val="1210"/>
              </a:spcAft>
            </a:pPr>
            <a:r>
              <a:rPr lang="en-IN" sz="2800" b="1" i="0" dirty="0">
                <a:effectLst/>
                <a:latin typeface="system-ui"/>
              </a:rPr>
              <a:t>Random </a:t>
            </a:r>
            <a:r>
              <a:rPr lang="en-IN" sz="3200" b="1" i="0" dirty="0">
                <a:effectLst/>
                <a:latin typeface="system-ui"/>
              </a:rPr>
              <a:t>Forest</a:t>
            </a:r>
            <a:r>
              <a:rPr lang="en-IN" sz="2800" b="1" i="0" dirty="0">
                <a:effectLst/>
                <a:latin typeface="system-ui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24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FFD9-8939-64C0-0DFB-EE540CBE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models built (Logistic Regression and Random Forest) are effective at identifying fraudulent claims, with the </a:t>
            </a:r>
            <a:r>
              <a:rPr lang="en-US" b="1" i="0" dirty="0">
                <a:effectLst/>
                <a:latin typeface="system-ui"/>
              </a:rPr>
              <a:t>Random Forest</a:t>
            </a:r>
            <a:r>
              <a:rPr lang="en-US" b="0" i="0" dirty="0">
                <a:effectLst/>
                <a:latin typeface="system-ui"/>
              </a:rPr>
              <a:t> showing better overall performance and slightly higher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However, both models show a </a:t>
            </a:r>
            <a:r>
              <a:rPr lang="en-US" b="1" i="0" dirty="0">
                <a:effectLst/>
                <a:latin typeface="system-ui"/>
              </a:rPr>
              <a:t>trade-off between precision and recall</a:t>
            </a:r>
            <a:r>
              <a:rPr lang="en-US" b="0" i="0" dirty="0">
                <a:effectLst/>
                <a:latin typeface="system-ui"/>
              </a:rPr>
              <a:t> for fraud detection: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High recall ensures most frauds are caught.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Moderate precision indicates some false positives.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Random Forest</a:t>
            </a:r>
            <a:r>
              <a:rPr lang="en-US" b="0" i="0" dirty="0">
                <a:effectLst/>
                <a:latin typeface="system-ui"/>
              </a:rPr>
              <a:t> is the recommended model for deployment due to its robustness and superior evaluation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Further improvements can be made using: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Advanced ensemble methods (e.g., </a:t>
            </a:r>
            <a:r>
              <a:rPr lang="en-US" b="0" i="0" dirty="0" err="1">
                <a:effectLst/>
                <a:latin typeface="system-ui"/>
              </a:rPr>
              <a:t>XGBoost</a:t>
            </a:r>
            <a:r>
              <a:rPr lang="en-US" b="0" i="0" dirty="0">
                <a:effectLst/>
                <a:latin typeface="system-ui"/>
              </a:rPr>
              <a:t>, </a:t>
            </a:r>
            <a:r>
              <a:rPr lang="en-US" b="0" i="0" dirty="0" err="1">
                <a:effectLst/>
                <a:latin typeface="system-ui"/>
              </a:rPr>
              <a:t>LightGBM</a:t>
            </a:r>
            <a:r>
              <a:rPr lang="en-US" b="0" i="0" dirty="0">
                <a:effectLst/>
                <a:latin typeface="system-ui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Feature selection and dimensionality reduction.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Cost-sensitive learning to penalize misclassification of fraud cases.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68C6D-2BEE-B0A7-5E9F-5D13EC716404}"/>
              </a:ext>
            </a:extLst>
          </p:cNvPr>
          <p:cNvSpPr txBox="1"/>
          <p:nvPr/>
        </p:nvSpPr>
        <p:spPr>
          <a:xfrm>
            <a:off x="1451579" y="1206989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14"/>
              </a:spcBef>
              <a:spcAft>
                <a:spcPts val="1210"/>
              </a:spcAft>
            </a:pPr>
            <a:r>
              <a:rPr lang="en-IN" sz="3200" b="1" i="0" dirty="0">
                <a:effectLst/>
                <a:latin typeface="system-u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83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A3F-2C89-A4C0-ECC7-8D41E96A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9F5E-28F3-0653-BA77-C08DFC53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fraud results in massive financial losses each year.</a:t>
            </a:r>
          </a:p>
          <a:p>
            <a:r>
              <a:rPr lang="en-US" dirty="0"/>
              <a:t>The objective of this project is to build a model that can detect fraudulent insurance claims based on various customer and claim attributes.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0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909-A62F-6B5B-3921-5AA9F93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D217-4CC3-96FE-4C3B-A6172360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~1000 insurance claim records</a:t>
            </a:r>
          </a:p>
          <a:p>
            <a:r>
              <a:rPr lang="en-US" dirty="0"/>
              <a:t>- 40 columns</a:t>
            </a:r>
          </a:p>
          <a:p>
            <a:r>
              <a:rPr lang="en-US" dirty="0"/>
              <a:t>- Target Variable: '</a:t>
            </a:r>
            <a:r>
              <a:rPr lang="en-US" dirty="0" err="1"/>
              <a:t>fraud_reported</a:t>
            </a:r>
            <a:r>
              <a:rPr lang="en-US" dirty="0"/>
              <a:t>'</a:t>
            </a:r>
          </a:p>
          <a:p>
            <a:r>
              <a:rPr lang="en-US" dirty="0"/>
              <a:t>- Mix of categorical, numerical, and date fields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8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5D5F-A6F6-29C0-735E-17EF8D3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6EDF-6873-8DFF-3ECE-2B43525B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Removed redundant columns (_c39)</a:t>
            </a:r>
          </a:p>
          <a:p>
            <a:r>
              <a:rPr lang="en-US" dirty="0"/>
              <a:t>- Converted date fields</a:t>
            </a:r>
          </a:p>
          <a:p>
            <a:r>
              <a:rPr lang="en-US" dirty="0"/>
              <a:t>- Encoded categorical variables</a:t>
            </a:r>
          </a:p>
          <a:p>
            <a:r>
              <a:rPr lang="en-US" dirty="0"/>
              <a:t>- Scaled numerical features</a:t>
            </a:r>
          </a:p>
          <a:p>
            <a:r>
              <a:rPr lang="en-US" dirty="0"/>
              <a:t>- Handled class imbalance using resampling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2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C025-57BC-A6CA-46D4-25CAAE9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ystem-ui"/>
              </a:rPr>
              <a:t>Train-Validation Split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D2E6-2B84-5B00-B12D-64B33FDD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800 samples</a:t>
            </a:r>
          </a:p>
          <a:p>
            <a:r>
              <a:rPr lang="en-US" dirty="0"/>
              <a:t>Validation Set: 200 samples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Training: 75.25% not fraud, 24.75% fraud</a:t>
            </a:r>
          </a:p>
          <a:p>
            <a:pPr lvl="1"/>
            <a:r>
              <a:rPr lang="en-US" dirty="0"/>
              <a:t>Validation: 75.5% not fraud, 24.5% fraud</a:t>
            </a:r>
          </a:p>
          <a:p>
            <a:r>
              <a:rPr lang="en-US" dirty="0"/>
              <a:t> The class distribution is preserved using stratified splitting.</a:t>
            </a:r>
          </a:p>
        </p:txBody>
      </p:sp>
    </p:spTree>
    <p:extLst>
      <p:ext uri="{BB962C8B-B14F-4D97-AF65-F5344CB8AC3E}">
        <p14:creationId xmlns:p14="http://schemas.microsoft.com/office/powerpoint/2010/main" val="36022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10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81" name="Picture 108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D4FC2-2206-FF95-9A98-4C0FD069D5C3}"/>
              </a:ext>
            </a:extLst>
          </p:cNvPr>
          <p:cNvSpPr txBox="1"/>
          <p:nvPr/>
        </p:nvSpPr>
        <p:spPr>
          <a:xfrm>
            <a:off x="5770072" y="964769"/>
            <a:ext cx="4966432" cy="23769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71"/>
              </a:spcAft>
            </a:pPr>
            <a:r>
              <a:rPr lang="en-US" sz="4200" cap="all">
                <a:latin typeface="+mj-lt"/>
                <a:ea typeface="+mj-ea"/>
                <a:cs typeface="+mj-cs"/>
              </a:rPr>
              <a:t>Exploratory Data Analysis (EDA) on Training Data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818E34-442A-47FA-B91A-128A45A4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r="11301"/>
          <a:stretch/>
        </p:blipFill>
        <p:spPr bwMode="auto">
          <a:xfrm>
            <a:off x="1271223" y="1116345"/>
            <a:ext cx="336214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89" name="Picture 1088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8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Rectangle 217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176" name="Picture 217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77" name="Straight Connector 217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79" name="Rectangle 2178">
            <a:extLst>
              <a:ext uri="{FF2B5EF4-FFF2-40B4-BE49-F238E27FC236}">
                <a16:creationId xmlns:a16="http://schemas.microsoft.com/office/drawing/2014/main" id="{ECF9E76A-BE1D-4850-B32D-718810A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926401C1-9077-49F4-BC8C-F2D7AAEDF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F1258-0BBE-5A72-4FEB-1161BDEDBD58}"/>
              </a:ext>
            </a:extLst>
          </p:cNvPr>
          <p:cNvSpPr txBox="1"/>
          <p:nvPr/>
        </p:nvSpPr>
        <p:spPr>
          <a:xfrm>
            <a:off x="7221866" y="967167"/>
            <a:ext cx="3514639" cy="237451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5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Correlation Analysis</a:t>
            </a:r>
          </a:p>
        </p:txBody>
      </p:sp>
      <p:grpSp>
        <p:nvGrpSpPr>
          <p:cNvPr id="2181" name="Group 2180">
            <a:extLst>
              <a:ext uri="{FF2B5EF4-FFF2-40B4-BE49-F238E27FC236}">
                <a16:creationId xmlns:a16="http://schemas.microsoft.com/office/drawing/2014/main" id="{6F4DCDBC-53A5-4E64-9410-90FAC8F1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182" name="Rectangle 2181">
              <a:extLst>
                <a:ext uri="{FF2B5EF4-FFF2-40B4-BE49-F238E27FC236}">
                  <a16:creationId xmlns:a16="http://schemas.microsoft.com/office/drawing/2014/main" id="{38AA2233-67A4-4405-A6A0-16532F2A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Rectangle 2182">
              <a:extLst>
                <a:ext uri="{FF2B5EF4-FFF2-40B4-BE49-F238E27FC236}">
                  <a16:creationId xmlns:a16="http://schemas.microsoft.com/office/drawing/2014/main" id="{78FC11D8-17C9-427C-9008-CD14BB70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C79609-AA21-4B33-4029-2DE10169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42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84" name="Straight Connector 2183">
            <a:extLst>
              <a:ext uri="{FF2B5EF4-FFF2-40B4-BE49-F238E27FC236}">
                <a16:creationId xmlns:a16="http://schemas.microsoft.com/office/drawing/2014/main" id="{10736E1A-F5DA-490E-93F3-6B41FD17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85" name="Picture 2184">
            <a:extLst>
              <a:ext uri="{FF2B5EF4-FFF2-40B4-BE49-F238E27FC236}">
                <a16:creationId xmlns:a16="http://schemas.microsoft.com/office/drawing/2014/main" id="{F03E1F11-377D-4B2D-857A-B5FC620E1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86" name="Straight Connector 2185">
            <a:extLst>
              <a:ext uri="{FF2B5EF4-FFF2-40B4-BE49-F238E27FC236}">
                <a16:creationId xmlns:a16="http://schemas.microsoft.com/office/drawing/2014/main" id="{DF0BC6F4-2CDB-4CCF-BDC9-F976C39B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4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108" name="Picture 310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14" name="Rectangle 3113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15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7BD29-172D-2186-DDF3-8FC5F1B5A3F2}"/>
              </a:ext>
            </a:extLst>
          </p:cNvPr>
          <p:cNvSpPr txBox="1"/>
          <p:nvPr/>
        </p:nvSpPr>
        <p:spPr>
          <a:xfrm>
            <a:off x="8673476" y="1468464"/>
            <a:ext cx="2858835" cy="187321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5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Class Balance Check</a:t>
            </a:r>
          </a:p>
        </p:txBody>
      </p:sp>
      <p:grpSp>
        <p:nvGrpSpPr>
          <p:cNvPr id="3118" name="Group 3117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0" name="Rectangle 3119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2" name="Rectangle 3121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641CC7-FAB9-1E38-F9D5-00F88A0A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6356" y="1116345"/>
            <a:ext cx="53326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24" name="Straight Connector 3123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26" name="Picture 3125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8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Rectangle 42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213" name="Picture 42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15" name="Straight Connector 42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7" name="Straight Connector 42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19" name="Rectangle 421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1" name="Rectangle 422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222CD-89D2-62BA-9089-EB8B82F39445}"/>
              </a:ext>
            </a:extLst>
          </p:cNvPr>
          <p:cNvSpPr txBox="1"/>
          <p:nvPr/>
        </p:nvSpPr>
        <p:spPr>
          <a:xfrm>
            <a:off x="8673476" y="1468464"/>
            <a:ext cx="2858835" cy="187321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5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Bivariate Analysis</a:t>
            </a:r>
          </a:p>
        </p:txBody>
      </p:sp>
      <p:grpSp>
        <p:nvGrpSpPr>
          <p:cNvPr id="4223" name="Group 4222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4224" name="Rectangle 4223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5" name="Rectangle 4224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E9B8CB-5E3B-7C49-33B1-7B5A705A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 r="-2" b="7721"/>
          <a:stretch/>
        </p:blipFill>
        <p:spPr bwMode="auto">
          <a:xfrm>
            <a:off x="1271222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27" name="Straight Connector 4226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29" name="Picture 422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31" name="Straight Connector 423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552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795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Gill Sans MT</vt:lpstr>
      <vt:lpstr>system-ui</vt:lpstr>
      <vt:lpstr>Gallery</vt:lpstr>
      <vt:lpstr>Fraudulent Claim Detection</vt:lpstr>
      <vt:lpstr>Problem Statement</vt:lpstr>
      <vt:lpstr>Dataset Overview</vt:lpstr>
      <vt:lpstr>Data Preprocessing</vt:lpstr>
      <vt:lpstr>Train-Validation Split</vt:lpstr>
      <vt:lpstr>PowerPoint Presentation</vt:lpstr>
      <vt:lpstr>PowerPoint Presentation</vt:lpstr>
      <vt:lpstr>PowerPoint Presentation</vt:lpstr>
      <vt:lpstr>PowerPoint Presentation</vt:lpstr>
      <vt:lpstr>Bivariate Analysis Insights</vt:lpstr>
      <vt:lpstr>EDA on Validation Data (Optional)</vt:lpstr>
      <vt:lpstr>Feature Engineering</vt:lpstr>
      <vt:lpstr>PowerPoint Presentation</vt:lpstr>
      <vt:lpstr>Logistic Regression Model</vt:lpstr>
      <vt:lpstr>PowerPoint Presentation</vt:lpstr>
      <vt:lpstr>PowerPoint Presentation</vt:lpstr>
      <vt:lpstr>Model Evaluation 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Bandaru, Sivaramakrishna</dc:creator>
  <cp:lastModifiedBy>Bandaru, Sivaramakrishna</cp:lastModifiedBy>
  <cp:revision>1</cp:revision>
  <dcterms:created xsi:type="dcterms:W3CDTF">2025-05-13T16:45:15Z</dcterms:created>
  <dcterms:modified xsi:type="dcterms:W3CDTF">2025-05-13T17:18:56Z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979fc8-5559-4f19-93ee-e28ca03d7638_Enabled">
    <vt:lpwstr>true</vt:lpwstr>
  </property>
  <property fmtid="{D5CDD505-2E9C-101B-9397-08002B2CF9AE}" pid="3" name="MSIP_Label_d0979fc8-5559-4f19-93ee-e28ca03d7638_SetDate">
    <vt:lpwstr>2025-05-13T16:46:07Z</vt:lpwstr>
  </property>
  <property fmtid="{D5CDD505-2E9C-101B-9397-08002B2CF9AE}" pid="4" name="MSIP_Label_d0979fc8-5559-4f19-93ee-e28ca03d7638_Method">
    <vt:lpwstr>Privileged</vt:lpwstr>
  </property>
  <property fmtid="{D5CDD505-2E9C-101B-9397-08002B2CF9AE}" pid="5" name="MSIP_Label_d0979fc8-5559-4f19-93ee-e28ca03d7638_Name">
    <vt:lpwstr>General Business Information (G)</vt:lpwstr>
  </property>
  <property fmtid="{D5CDD505-2E9C-101B-9397-08002B2CF9AE}" pid="6" name="MSIP_Label_d0979fc8-5559-4f19-93ee-e28ca03d7638_SiteId">
    <vt:lpwstr>906aefe9-76a7-4f65-b82d-5ec20775d5aa</vt:lpwstr>
  </property>
  <property fmtid="{D5CDD505-2E9C-101B-9397-08002B2CF9AE}" pid="7" name="MSIP_Label_d0979fc8-5559-4f19-93ee-e28ca03d7638_ActionId">
    <vt:lpwstr>64237cf1-9b60-4ac6-953e-5efe92f50888</vt:lpwstr>
  </property>
  <property fmtid="{D5CDD505-2E9C-101B-9397-08002B2CF9AE}" pid="8" name="MSIP_Label_d0979fc8-5559-4f19-93ee-e28ca03d7638_ContentBits">
    <vt:lpwstr>0</vt:lpwstr>
  </property>
  <property fmtid="{D5CDD505-2E9C-101B-9397-08002B2CF9AE}" pid="9" name="MSIP_Label_d0979fc8-5559-4f19-93ee-e28ca03d7638_Tag">
    <vt:lpwstr>10, 0, 1, 1</vt:lpwstr>
  </property>
</Properties>
</file>