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BD34-E271-930D-3D6B-CCD933920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90A84-2245-B1BA-40BB-254B3F1A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0934-98DF-F7D0-EAB5-D6DCD920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71B80-7257-CD1C-CEAF-36F21D98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5ADCE-35E8-BF68-E485-9CA4CC47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47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6FFE-92B9-BB97-42D7-F20CA459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B9DF7-0159-393C-1BEA-52CB01B02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C4247-D75E-5316-E54B-92311AC3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F8F48-BC3F-439B-FD63-437925B0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D0BBA-8A33-B439-98CE-6A80F9C5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3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0346A-9791-8F44-4FC9-08E4FD1F0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DD9C1-DDA1-5B4F-7CAA-447FFED75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D619D-B567-9C18-5F04-D53399C2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3756-E8A1-5F8B-56A3-003BA94D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B605B-03EF-81D4-EDBF-1524AAB8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02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F435-6C31-B1B2-34D1-7AB0FE6B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F572-F13F-CEC9-C018-797F8941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6EA4-646E-1340-9A94-0EB5B7E0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485C-D975-ACF4-2311-6EF34844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6093-2A25-741B-7830-8014FFB6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6156-C0FD-3E5D-15C1-9D532CCB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6B17B-8F62-D65C-11C6-F96C047A6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472D0-D78E-9B4E-B732-2DA595EF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1A8C1-47CC-89F1-AA94-0C3756F3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AA739-14E0-6DFF-6EA5-FBBD1359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81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7CBC-9A63-F5DF-DF3A-3701236D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E78F-655E-D9FB-13B2-3DE6E7B5E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31F71-B030-B76C-3B53-3DDDDA41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7722B-5162-256F-3A74-8B6A1D18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8FC36-6DEE-49D4-E7F5-750B58F9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185F1-6D34-DD43-96C5-942BADBF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67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B12F-CCDB-42D5-F42A-C2C087BB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9AE25-1669-9982-B164-678DFA4CA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23094-99A5-84E7-7B06-947FF9E9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E7C33-B75A-FE53-45A8-14B1C3D7B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C9D8B-E3AB-1714-E32D-A28F55B1C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1F36C-8D25-AD80-335C-22B03BD3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0272E-62DC-18CC-8D08-A8C870F2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9DCE5-A497-90CE-4BC1-1E1B4108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77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BEC8-933E-0650-F518-A1F1B339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5EF0A-D820-22E7-EA64-14DC0AE6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92C43-B1D0-DFB9-BB9B-DF515C3C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082A4-7526-2EA1-B0D1-328F38CF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46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D130C-E020-D6D2-DE19-C5F436B5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E12D5-3AC9-A2DD-EE3F-69166F72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6E34F-EC09-9CD8-DAD7-302E47D2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86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53A1-B578-A61D-7804-515996778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D92E-D482-355A-F1FF-57956E288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C0689-63E2-43DB-BAAF-78B93A485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AAF55-B5B9-F0F1-A02D-3F2D493E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03F24-17DA-475B-1E18-4FD6A9A2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EC639-E073-6C39-053B-74EBA585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86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9AF5-BC84-57EB-B12D-F45AC42E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BA0F8-DAC5-A751-81B7-B3086D820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EA52A-0B5B-F2D7-6722-AB1A69D6C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B49DF-3176-982B-6AD8-CD3E599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E1760-FE41-5289-456D-8CAA181F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E4D75-712B-D8FB-4209-200EE04E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49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928F1-9784-9863-0628-A8389764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751E1-BDB3-09B7-C2EA-C68D12DE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99C3-9A4C-C6D3-9B61-066A6A3A3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2DB5C-2116-4A9C-B9E1-81544DBEFC21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5F53D-CC56-929C-65C3-FB6A3CCAD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2E8D-DD0E-46C8-9551-A0B41D2B9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1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B24FF4-30A9-5643-84B6-CEABF8961DE1}"/>
              </a:ext>
            </a:extLst>
          </p:cNvPr>
          <p:cNvSpPr txBox="1">
            <a:spLocks/>
          </p:cNvSpPr>
          <p:nvPr/>
        </p:nvSpPr>
        <p:spPr>
          <a:xfrm>
            <a:off x="5153226" y="246187"/>
            <a:ext cx="1088184" cy="527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200" dirty="0">
              <a:solidFill>
                <a:srgbClr val="00B0F0"/>
              </a:solidFill>
            </a:endParaRPr>
          </a:p>
          <a:p>
            <a:r>
              <a:rPr lang="en-GB" sz="3200" dirty="0">
                <a:solidFill>
                  <a:srgbClr val="00B0F0"/>
                </a:solidFill>
              </a:rPr>
              <a:t>ISTA</a:t>
            </a:r>
          </a:p>
          <a:p>
            <a:endParaRPr lang="en-GB" sz="3200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2E6D5-8506-7DC4-E2A8-E57C2C7A7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07" y="729686"/>
            <a:ext cx="3975819" cy="2699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DA4632-8597-905E-CECF-8FC83D5A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07" y="3740363"/>
            <a:ext cx="3975819" cy="2699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FEA022-B9EB-1755-63EE-A8CF8F8F5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29" y="773459"/>
            <a:ext cx="3975819" cy="26993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CCA712-0955-2611-BA96-A8B3342DD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20" y="3740363"/>
            <a:ext cx="3975819" cy="26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5418DA-A8BC-6419-C7B0-ABF18403861C}"/>
              </a:ext>
            </a:extLst>
          </p:cNvPr>
          <p:cNvSpPr txBox="1">
            <a:spLocks/>
          </p:cNvSpPr>
          <p:nvPr/>
        </p:nvSpPr>
        <p:spPr>
          <a:xfrm>
            <a:off x="5073530" y="204242"/>
            <a:ext cx="2132613" cy="527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00B0F0"/>
                </a:solidFill>
              </a:rPr>
              <a:t>BJNM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A7543-DA2D-4579-7E50-C82C39CD2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29" y="826548"/>
            <a:ext cx="3975819" cy="2699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CE0A2C-44DB-DD36-DBE6-81B183050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29" y="3634526"/>
            <a:ext cx="3975819" cy="26993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CABDD9-9282-3A99-8222-E39A3945B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69989"/>
            <a:ext cx="3975819" cy="26993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45E0AD-5EDF-44F6-9BF1-991E47C47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7" y="3707778"/>
            <a:ext cx="3975819" cy="26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7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WUHN</dc:title>
  <dc:creator>Serkan Macit</dc:creator>
  <cp:lastModifiedBy>Serkan Macit</cp:lastModifiedBy>
  <cp:revision>6</cp:revision>
  <dcterms:created xsi:type="dcterms:W3CDTF">2023-07-25T09:50:21Z</dcterms:created>
  <dcterms:modified xsi:type="dcterms:W3CDTF">2023-08-02T08:47:29Z</dcterms:modified>
</cp:coreProperties>
</file>