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20E19C.xml" ContentType="application/vnd.ms-powerpoint.comments+xml"/>
  <Override PartName="/ppt/comments/modernComment_101_C715D986.xml" ContentType="application/vnd.ms-powerpoint.comments+xml"/>
  <Override PartName="/ppt/comments/modernComment_102_E7EAE5F1.xml" ContentType="application/vnd.ms-powerpoint.comments+xml"/>
  <Override PartName="/ppt/comments/modernComment_103_1E4C91B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C1E2D7-945F-AB49-1D93-0E64F80786F9}" name="Deividi Constante" initials="DC" userId="7cd99fd4354ac2d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40"/>
  </p:normalViewPr>
  <p:slideViewPr>
    <p:cSldViewPr snapToGrid="0">
      <p:cViewPr varScale="1">
        <p:scale>
          <a:sx n="107" d="100"/>
          <a:sy n="107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E020E1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50BD74-C8C6-A848-9A0D-C8EAFFEAC9CA}" authorId="{0FC1E2D7-945F-AB49-1D93-0E64F80786F9}" created="2024-04-21T10:24:12.110">
    <pc:sldMkLst xmlns:pc="http://schemas.microsoft.com/office/powerpoint/2013/main/command">
      <pc:docMk/>
      <pc:sldMk cId="3760251292" sldId="256"/>
    </pc:sldMkLst>
    <p188:txBody>
      <a:bodyPr/>
      <a:lstStyle/>
      <a:p>
        <a:r>
          <a:rPr lang="pt-BR"/>
          <a:t>HOME PAGE
</a:t>
        </a:r>
      </a:p>
    </p188:txBody>
  </p188:cm>
</p188:cmLst>
</file>

<file path=ppt/comments/modernComment_101_C715D9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3F3AE3-63A2-A247-BE45-7F6A14F6E448}" authorId="{0FC1E2D7-945F-AB49-1D93-0E64F80786F9}" created="2024-04-21T10:24:33.290">
    <pc:sldMkLst xmlns:pc="http://schemas.microsoft.com/office/powerpoint/2013/main/command">
      <pc:docMk/>
      <pc:sldMk cId="3340097926" sldId="257"/>
    </pc:sldMkLst>
    <p188:txBody>
      <a:bodyPr/>
      <a:lstStyle/>
      <a:p>
        <a:r>
          <a:rPr lang="pt-BR"/>
          <a:t>ROOMS PAGE</a:t>
        </a:r>
      </a:p>
    </p188:txBody>
  </p188:cm>
</p188:cmLst>
</file>

<file path=ppt/comments/modernComment_102_E7EAE5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C00B1C-FB4E-654D-A7D7-49B924DB2B63}" authorId="{0FC1E2D7-945F-AB49-1D93-0E64F80786F9}" created="2024-04-21T10:30:59.014">
    <pc:sldMkLst xmlns:pc="http://schemas.microsoft.com/office/powerpoint/2013/main/command">
      <pc:docMk/>
      <pc:sldMk cId="3890931185" sldId="258"/>
    </pc:sldMkLst>
    <p188:txBody>
      <a:bodyPr/>
      <a:lstStyle/>
      <a:p>
        <a:r>
          <a:rPr lang="pt-BR"/>
          <a:t>ATTRACTIONS PAGE</a:t>
        </a:r>
      </a:p>
    </p188:txBody>
  </p188:cm>
</p188:cmLst>
</file>

<file path=ppt/comments/modernComment_103_1E4C91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BE57B3-B308-9B44-903C-D2B53270050E}" authorId="{0FC1E2D7-945F-AB49-1D93-0E64F80786F9}" created="2024-04-21T10:35:11.984">
    <pc:sldMkLst xmlns:pc="http://schemas.microsoft.com/office/powerpoint/2013/main/command">
      <pc:docMk/>
      <pc:sldMk cId="508334527" sldId="259"/>
    </pc:sldMkLst>
    <p188:txBody>
      <a:bodyPr/>
      <a:lstStyle/>
      <a:p>
        <a:r>
          <a:rPr lang="pt-BR"/>
          <a:t>RESERVATION PAGE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57E3-555E-A029-CC6F-ADA49D10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DD8E7-0555-D045-0BF9-616D576E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EF945-192C-42D6-3FC1-1A587CD2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19B5C-C891-C4BD-8AF6-BBE3635B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B2503-F302-A8B1-0287-121A432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6EB7C-BAFE-9FD9-412A-C95CEA94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E05DA-BC17-77C1-8B4B-55F4D22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3B1F8-C183-DDB0-04AD-447C3F28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A31D9-5C94-815D-9698-B152F1F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CD303-C69E-8045-7C29-F1B49E63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5130DD-E1EB-3E13-E591-1A763E75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899EA4-30C8-5A0D-EB74-A6986CCF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A4987-9E3E-0554-7758-B7B709AC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054F4-969B-F8DF-060C-3568286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32445-2349-C9F6-831B-C74E7D3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6710A-197F-35AD-4603-1D90871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E3C31-4850-679C-F339-E245E47A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BD217-D08A-F971-0701-39D1843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BBD35-E62B-44B2-FFF6-5BB9E461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05D74-A021-2F32-6B14-1406D96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5746-A3DA-31DE-A476-471DA6E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71129-7EDD-9F1B-E5E8-BD9C54D6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BC520-2AE3-72D0-1CD7-3B681BB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597BF-EB55-8E63-122F-678E254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60310-2054-980A-840D-449C9222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2461F-5AFF-0578-FE39-A8A23DE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6620E-D0E7-7AF6-8AC4-224F5E13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F61829-481E-277E-AB4C-4A98C9C0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47A3D-66CF-3AB6-3A12-1A03EA3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48AC9-E43C-7E67-BACA-16D45B14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ABDC9-2461-2AF3-39D3-C3AE4C9F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4B231-FE27-CD11-7B41-709660ED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BC1FC-8C46-D28A-FB50-D39E08BB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1583DC-5591-C066-3511-BA8AF40E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5D978C-E543-BF2A-66A9-D63CA8B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05A0A4-7FCC-32BC-E87C-685626DC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1756A-9D7C-7C6C-B6A3-8531FF80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33CF5A-A53B-9A82-20D4-D59B7FDF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02756C-825B-6AD9-B7B7-92F62342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B1CAF-694E-0DE7-B90B-BC24B4A9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982F6-DD80-85EC-3F87-EBE572E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232B51-5DDC-190C-BDF0-4EAEE80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680F25-8F3B-7D40-56AF-A218F4EA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AFF5C4-55F2-6BDB-9D3E-CFC94E3A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F37E55-451A-FC95-307F-077C70E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1EC13E-2F6E-CD49-2F74-F3DAE7B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4B81-9892-96BD-5FFF-1C9F03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FC8CC-6019-9A96-02C2-09B455DE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04131-DE8A-F6D9-54D5-F180732F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180089-70AC-2989-B346-FB809BC1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E1CBB-8990-DFEF-5C0D-06529A43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C21C2-427B-D4F6-5554-84C28656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22419-FE5D-2DC6-3AF7-624B9170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595F9-2D13-5D87-62B0-5BF75B0E0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F68AE6-684B-9E7A-2047-8817B7E4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4DECFA-1BC0-761A-3B75-7E8C380B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2F3ED-C35F-7BBE-787D-01A881C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3F65A-7722-29DB-2569-686F5BD3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7CB8F9-11BD-BCFD-0CEE-5197DC1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A788B-DA79-2C7D-CA24-BC299B66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B5155-7533-259B-FE42-1E0026A2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F0ECE-5FCC-3F1B-CC19-E6E9810DD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99822-A570-C967-271F-297CA6CF4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020E19C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715D98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7EAE5F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1E4C91BF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E60E2-1F85-953D-8719-E00BECE856A0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89BDA2A-7FE4-D992-07DF-4117DE00E741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92B575-3D02-F79E-7114-E33A04346738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782A1E-6527-1A30-609C-A443F3169B41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C2B8EC-463E-42BF-4822-11879026AA00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61788F-8849-54E7-E103-DC2D6B5F3AD9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B15E1B62-4658-DC67-DA32-4EBB99D91812}"/>
              </a:ext>
            </a:extLst>
          </p:cNvPr>
          <p:cNvSpPr/>
          <p:nvPr/>
        </p:nvSpPr>
        <p:spPr>
          <a:xfrm>
            <a:off x="147637" y="1710047"/>
            <a:ext cx="11896726" cy="2885704"/>
          </a:xfrm>
          <a:prstGeom prst="fram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142E03-6EA6-43A0-4F4A-07F7217ABCFC}"/>
              </a:ext>
            </a:extLst>
          </p:cNvPr>
          <p:cNvSpPr txBox="1"/>
          <p:nvPr/>
        </p:nvSpPr>
        <p:spPr>
          <a:xfrm>
            <a:off x="4915224" y="3059668"/>
            <a:ext cx="2342501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SLIDER WITH IMAGES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C29AD9-F114-227F-D351-B16224BC1B78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BA076D-4ED5-CC9F-C240-2D1B1648F935}"/>
              </a:ext>
            </a:extLst>
          </p:cNvPr>
          <p:cNvSpPr/>
          <p:nvPr/>
        </p:nvSpPr>
        <p:spPr>
          <a:xfrm>
            <a:off x="147637" y="4750130"/>
            <a:ext cx="11896726" cy="1294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WELCOME FRASES AND LINKS TO THE OTHER PAGES OF THE WEB SITE!</a:t>
            </a:r>
          </a:p>
        </p:txBody>
      </p:sp>
    </p:spTree>
    <p:extLst>
      <p:ext uri="{BB962C8B-B14F-4D97-AF65-F5344CB8AC3E}">
        <p14:creationId xmlns:p14="http://schemas.microsoft.com/office/powerpoint/2010/main" val="3760251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64D7A5-4AC7-D2F8-AA0C-85AF10A9902B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A556BF-C27F-509F-2DF8-313AF28A4716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C5B49F-55BE-4192-3BB0-ABAA93042BED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6631DE-70AB-DF82-C73A-677A6959837B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0E4504-6752-CA71-789C-7C1EF433F84D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E2C0FA-F3A0-DBD9-2145-8158C0270247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D9C6DD-D63C-201C-B432-791F6F7312DE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2A96B0-A9E1-0B11-96E2-91120F044BC2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2F6D00-A15F-416E-6FCF-888C1BB7F7C7}"/>
              </a:ext>
            </a:extLst>
          </p:cNvPr>
          <p:cNvSpPr txBox="1"/>
          <p:nvPr/>
        </p:nvSpPr>
        <p:spPr>
          <a:xfrm>
            <a:off x="5436329" y="1678177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PAGE TITLE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F97A45-5B86-D297-6D12-F52F6ABC232D}"/>
              </a:ext>
            </a:extLst>
          </p:cNvPr>
          <p:cNvSpPr/>
          <p:nvPr/>
        </p:nvSpPr>
        <p:spPr>
          <a:xfrm>
            <a:off x="3307649" y="2125425"/>
            <a:ext cx="5557652" cy="2607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CONTAINER WITH 3 IMAGES AND INFO ABOUT THE ROOMS.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93214DA-F196-A0D6-E016-2E7E2E3B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41502"/>
              </p:ext>
            </p:extLst>
          </p:nvPr>
        </p:nvGraphicFramePr>
        <p:xfrm>
          <a:off x="3501241" y="4959758"/>
          <a:ext cx="5189517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9839">
                  <a:extLst>
                    <a:ext uri="{9D8B030D-6E8A-4147-A177-3AD203B41FA5}">
                      <a16:colId xmlns:a16="http://schemas.microsoft.com/office/drawing/2014/main" val="4287511863"/>
                    </a:ext>
                  </a:extLst>
                </a:gridCol>
                <a:gridCol w="1729839">
                  <a:extLst>
                    <a:ext uri="{9D8B030D-6E8A-4147-A177-3AD203B41FA5}">
                      <a16:colId xmlns:a16="http://schemas.microsoft.com/office/drawing/2014/main" val="3825082651"/>
                    </a:ext>
                  </a:extLst>
                </a:gridCol>
                <a:gridCol w="1729839">
                  <a:extLst>
                    <a:ext uri="{9D8B030D-6E8A-4147-A177-3AD203B41FA5}">
                      <a16:colId xmlns:a16="http://schemas.microsoft.com/office/drawing/2014/main" val="145911691"/>
                    </a:ext>
                  </a:extLst>
                </a:gridCol>
              </a:tblGrid>
              <a:tr h="361614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TARIFFS TABLE SMALL TO FIT MOBILE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2966"/>
                  </a:ext>
                </a:extLst>
              </a:tr>
              <a:tr h="36161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59320"/>
                  </a:ext>
                </a:extLst>
              </a:tr>
              <a:tr h="36161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3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979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F03EA0-97DF-8F90-88DC-7250BBC8AADD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1A6DEB-1093-67C6-5522-05F2DCA0AF8F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0B3B57-31CE-F1CA-932E-E86A1577AD32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27F642-AF03-FE71-B539-E06435A6F517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B05AEC-1698-65A9-9C29-350463820D3D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2D5BEF-6F46-1134-5B52-1E611BB326D2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295F5A-AA78-75E4-4714-6D8AF33504F4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C0CF32-E0B4-A3D7-D71F-E4E35B9948F0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CBB360-F908-E43F-D58B-47214CB4B40F}"/>
              </a:ext>
            </a:extLst>
          </p:cNvPr>
          <p:cNvSpPr txBox="1"/>
          <p:nvPr/>
        </p:nvSpPr>
        <p:spPr>
          <a:xfrm>
            <a:off x="3769882" y="1844901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GENERAL INFO ABOUT HOTEL ATTRACTIONS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694F36-EC1A-C4C4-CED7-6AF805D6C1C7}"/>
              </a:ext>
            </a:extLst>
          </p:cNvPr>
          <p:cNvSpPr/>
          <p:nvPr/>
        </p:nvSpPr>
        <p:spPr>
          <a:xfrm>
            <a:off x="665018" y="2576945"/>
            <a:ext cx="11091553" cy="3289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GALLERY WITH 4 IMAGES SHOWING THE HOTEL MAIN ATTRACTIONS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C3D34B04-7155-3462-4E58-37E46E30B579}"/>
              </a:ext>
            </a:extLst>
          </p:cNvPr>
          <p:cNvSpPr/>
          <p:nvPr/>
        </p:nvSpPr>
        <p:spPr>
          <a:xfrm>
            <a:off x="1371600" y="2909455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5E883350-1993-A2E0-2CC4-2E3A1D815778}"/>
              </a:ext>
            </a:extLst>
          </p:cNvPr>
          <p:cNvSpPr/>
          <p:nvPr/>
        </p:nvSpPr>
        <p:spPr>
          <a:xfrm>
            <a:off x="1368631" y="4515593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817720A-CF3D-E3FB-98D0-7AD580A3DA85}"/>
              </a:ext>
            </a:extLst>
          </p:cNvPr>
          <p:cNvSpPr/>
          <p:nvPr/>
        </p:nvSpPr>
        <p:spPr>
          <a:xfrm>
            <a:off x="8764099" y="2852675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5047AD78-3C94-461B-BB30-DFAD25A757C9}"/>
              </a:ext>
            </a:extLst>
          </p:cNvPr>
          <p:cNvSpPr/>
          <p:nvPr/>
        </p:nvSpPr>
        <p:spPr>
          <a:xfrm>
            <a:off x="8852010" y="4546766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311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54F73-200F-9B49-4606-DA73BBA4B024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9E2A96-D617-AF50-F11B-EE9669F59C3E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266BB5-BB4F-7BD9-CB73-6274E8A7D1D3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F26F93-75A8-8B61-37AE-A11ADC26F549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6E862A-560D-8FA0-ABBF-A70A7CF6B52E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30BC5F-4754-2F67-8DD2-05BB5F6EBBFC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FEC371-6568-F094-A64F-3036CDB78967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2003EC-8AB7-186F-C380-A7248E9AC684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93B5B6-8B16-D8EE-E500-A9B2EC5D9D2A}"/>
              </a:ext>
            </a:extLst>
          </p:cNvPr>
          <p:cNvSpPr txBox="1"/>
          <p:nvPr/>
        </p:nvSpPr>
        <p:spPr>
          <a:xfrm>
            <a:off x="5368907" y="1660235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HOTEL TITLE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174F7837-4A02-8CC5-AD9C-A5BF70C50F88}"/>
              </a:ext>
            </a:extLst>
          </p:cNvPr>
          <p:cNvSpPr/>
          <p:nvPr/>
        </p:nvSpPr>
        <p:spPr>
          <a:xfrm>
            <a:off x="3479470" y="2363190"/>
            <a:ext cx="5135491" cy="2576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 FORM WITH THE NECESSARY VALIDATIONS!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5C37EA-76AE-A89F-ADC9-46C1CB1C0BE6}"/>
              </a:ext>
            </a:extLst>
          </p:cNvPr>
          <p:cNvSpPr txBox="1"/>
          <p:nvPr/>
        </p:nvSpPr>
        <p:spPr>
          <a:xfrm>
            <a:off x="4044380" y="5390943"/>
            <a:ext cx="410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OTHER WAYS TO MAKE A RESERVATION</a:t>
            </a:r>
          </a:p>
        </p:txBody>
      </p:sp>
    </p:spTree>
    <p:extLst>
      <p:ext uri="{BB962C8B-B14F-4D97-AF65-F5344CB8AC3E}">
        <p14:creationId xmlns:p14="http://schemas.microsoft.com/office/powerpoint/2010/main" val="5083345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3399E-2BEB-E519-9F43-1ED53BC2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same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color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palette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navigation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bar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footer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structure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maintain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seamless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experience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across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entire</a:t>
            </a:r>
            <a:r>
              <a:rPr lang="pt-B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website."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630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Deividi Constante</dc:creator>
  <cp:lastModifiedBy>Deividi Constante</cp:lastModifiedBy>
  <cp:revision>2</cp:revision>
  <dcterms:created xsi:type="dcterms:W3CDTF">2024-04-21T10:02:50Z</dcterms:created>
  <dcterms:modified xsi:type="dcterms:W3CDTF">2024-04-21T10:45:39Z</dcterms:modified>
</cp:coreProperties>
</file>