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17450" y="3736414"/>
            <a:ext cx="6853098" cy="3068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0" b="0" i="0">
                <a:solidFill>
                  <a:srgbClr val="4B4B4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8EDE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8EDE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16000" y="2716319"/>
            <a:ext cx="7525384" cy="6830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191894" y="2716319"/>
            <a:ext cx="7109459" cy="6849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8EDE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3F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6609" y="1028700"/>
            <a:ext cx="8153399" cy="2362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559413" cy="68198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88072" y="3623478"/>
            <a:ext cx="3799927" cy="53530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3F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1901" y="555312"/>
            <a:ext cx="15804197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8EDE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83750" y="2210225"/>
            <a:ext cx="13520499" cy="6416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unity.com/multiplayer-report-2022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3766" y="6000460"/>
            <a:ext cx="10466070" cy="249809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sz="9200" b="1" spc="-645" dirty="0">
                <a:solidFill>
                  <a:srgbClr val="F5BE01"/>
                </a:solidFill>
                <a:latin typeface="Tahoma"/>
                <a:cs typeface="Tahoma"/>
              </a:rPr>
              <a:t>P</a:t>
            </a:r>
            <a:r>
              <a:rPr sz="9200" b="1" spc="100" dirty="0">
                <a:solidFill>
                  <a:srgbClr val="F5BE01"/>
                </a:solidFill>
                <a:latin typeface="Tahoma"/>
                <a:cs typeface="Tahoma"/>
              </a:rPr>
              <a:t>r</a:t>
            </a:r>
            <a:r>
              <a:rPr sz="9200" b="1" spc="-530" dirty="0">
                <a:solidFill>
                  <a:srgbClr val="F5BE01"/>
                </a:solidFill>
                <a:latin typeface="Tahoma"/>
                <a:cs typeface="Tahoma"/>
              </a:rPr>
              <a:t>o</a:t>
            </a:r>
            <a:r>
              <a:rPr sz="9200" b="1" spc="-360" dirty="0">
                <a:solidFill>
                  <a:srgbClr val="F5BE01"/>
                </a:solidFill>
                <a:latin typeface="Tahoma"/>
                <a:cs typeface="Tahoma"/>
              </a:rPr>
              <a:t>d</a:t>
            </a:r>
            <a:r>
              <a:rPr sz="9200" b="1" spc="-310" dirty="0">
                <a:solidFill>
                  <a:srgbClr val="F5BE01"/>
                </a:solidFill>
                <a:latin typeface="Tahoma"/>
                <a:cs typeface="Tahoma"/>
              </a:rPr>
              <a:t>u</a:t>
            </a:r>
            <a:r>
              <a:rPr sz="9200" b="1" spc="-80" dirty="0">
                <a:solidFill>
                  <a:srgbClr val="F5BE01"/>
                </a:solidFill>
                <a:latin typeface="Tahoma"/>
                <a:cs typeface="Tahoma"/>
              </a:rPr>
              <a:t>c</a:t>
            </a:r>
            <a:r>
              <a:rPr sz="9200" b="1" spc="-165" dirty="0">
                <a:solidFill>
                  <a:srgbClr val="F5BE01"/>
                </a:solidFill>
                <a:latin typeface="Tahoma"/>
                <a:cs typeface="Tahoma"/>
              </a:rPr>
              <a:t>t</a:t>
            </a:r>
            <a:r>
              <a:rPr sz="9200" b="1" spc="-570" dirty="0">
                <a:solidFill>
                  <a:srgbClr val="F5BE01"/>
                </a:solidFill>
                <a:latin typeface="Tahoma"/>
                <a:cs typeface="Tahoma"/>
              </a:rPr>
              <a:t> </a:t>
            </a:r>
            <a:r>
              <a:rPr sz="9200" b="1" spc="-229" dirty="0">
                <a:solidFill>
                  <a:srgbClr val="F5BE01"/>
                </a:solidFill>
                <a:latin typeface="Tahoma"/>
                <a:cs typeface="Tahoma"/>
              </a:rPr>
              <a:t>T</a:t>
            </a:r>
            <a:r>
              <a:rPr sz="9200" b="1" spc="-315" dirty="0">
                <a:solidFill>
                  <a:srgbClr val="F5BE01"/>
                </a:solidFill>
                <a:latin typeface="Tahoma"/>
                <a:cs typeface="Tahoma"/>
              </a:rPr>
              <a:t>e</a:t>
            </a:r>
            <a:r>
              <a:rPr sz="9200" b="1" spc="-65" dirty="0">
                <a:solidFill>
                  <a:srgbClr val="F5BE01"/>
                </a:solidFill>
                <a:latin typeface="Tahoma"/>
                <a:cs typeface="Tahoma"/>
              </a:rPr>
              <a:t>a</a:t>
            </a:r>
            <a:r>
              <a:rPr sz="9200" b="1" spc="100" dirty="0">
                <a:solidFill>
                  <a:srgbClr val="F5BE01"/>
                </a:solidFill>
                <a:latin typeface="Tahoma"/>
                <a:cs typeface="Tahoma"/>
              </a:rPr>
              <a:t>r</a:t>
            </a:r>
            <a:r>
              <a:rPr sz="9200" b="1" spc="-360" dirty="0">
                <a:solidFill>
                  <a:srgbClr val="F5BE01"/>
                </a:solidFill>
                <a:latin typeface="Tahoma"/>
                <a:cs typeface="Tahoma"/>
              </a:rPr>
              <a:t>d</a:t>
            </a:r>
            <a:r>
              <a:rPr sz="9200" b="1" spc="-530" dirty="0">
                <a:solidFill>
                  <a:srgbClr val="F5BE01"/>
                </a:solidFill>
                <a:latin typeface="Tahoma"/>
                <a:cs typeface="Tahoma"/>
              </a:rPr>
              <a:t>o</a:t>
            </a:r>
            <a:r>
              <a:rPr sz="9200" b="1" spc="-585" dirty="0">
                <a:solidFill>
                  <a:srgbClr val="F5BE01"/>
                </a:solidFill>
                <a:latin typeface="Tahoma"/>
                <a:cs typeface="Tahoma"/>
              </a:rPr>
              <a:t>w</a:t>
            </a:r>
            <a:r>
              <a:rPr sz="9200" b="1" spc="-310" dirty="0">
                <a:solidFill>
                  <a:srgbClr val="F5BE01"/>
                </a:solidFill>
                <a:latin typeface="Tahoma"/>
                <a:cs typeface="Tahoma"/>
              </a:rPr>
              <a:t>n</a:t>
            </a:r>
            <a:r>
              <a:rPr sz="9200" b="1" spc="-1300" dirty="0">
                <a:solidFill>
                  <a:srgbClr val="F5BE01"/>
                </a:solidFill>
                <a:latin typeface="Tahoma"/>
                <a:cs typeface="Tahoma"/>
              </a:rPr>
              <a:t>:</a:t>
            </a:r>
            <a:endParaRPr sz="9200">
              <a:latin typeface="Tahoma"/>
              <a:cs typeface="Tahoma"/>
            </a:endParaRPr>
          </a:p>
          <a:p>
            <a:pPr marL="93345" algn="ctr">
              <a:lnSpc>
                <a:spcPct val="100000"/>
              </a:lnSpc>
              <a:spcBef>
                <a:spcPts val="484"/>
              </a:spcBef>
            </a:pPr>
            <a:r>
              <a:rPr sz="6000" b="1" spc="-530" dirty="0">
                <a:solidFill>
                  <a:srgbClr val="F5BE01"/>
                </a:solidFill>
                <a:latin typeface="Tahoma"/>
                <a:cs typeface="Tahoma"/>
              </a:rPr>
              <a:t>A</a:t>
            </a:r>
            <a:r>
              <a:rPr sz="6000" b="1" spc="-45" dirty="0">
                <a:solidFill>
                  <a:srgbClr val="F5BE01"/>
                </a:solidFill>
                <a:latin typeface="Tahoma"/>
                <a:cs typeface="Tahoma"/>
              </a:rPr>
              <a:t>ss</a:t>
            </a:r>
            <a:r>
              <a:rPr sz="6000" b="1" spc="-200" dirty="0">
                <a:solidFill>
                  <a:srgbClr val="F5BE01"/>
                </a:solidFill>
                <a:latin typeface="Tahoma"/>
                <a:cs typeface="Tahoma"/>
              </a:rPr>
              <a:t>e</a:t>
            </a:r>
            <a:r>
              <a:rPr sz="6000" b="1" spc="-745" dirty="0">
                <a:solidFill>
                  <a:srgbClr val="F5BE01"/>
                </a:solidFill>
                <a:latin typeface="Tahoma"/>
                <a:cs typeface="Tahoma"/>
              </a:rPr>
              <a:t>m</a:t>
            </a:r>
            <a:r>
              <a:rPr sz="6000" b="1" spc="-245" dirty="0">
                <a:solidFill>
                  <a:srgbClr val="F5BE01"/>
                </a:solidFill>
                <a:latin typeface="Tahoma"/>
                <a:cs typeface="Tahoma"/>
              </a:rPr>
              <a:t>b</a:t>
            </a:r>
            <a:r>
              <a:rPr sz="6000" b="1" spc="-225" dirty="0">
                <a:solidFill>
                  <a:srgbClr val="F5BE01"/>
                </a:solidFill>
                <a:latin typeface="Tahoma"/>
                <a:cs typeface="Tahoma"/>
              </a:rPr>
              <a:t>li</a:t>
            </a:r>
            <a:r>
              <a:rPr sz="6000" b="1" spc="-200" dirty="0">
                <a:solidFill>
                  <a:srgbClr val="F5BE01"/>
                </a:solidFill>
                <a:latin typeface="Tahoma"/>
                <a:cs typeface="Tahoma"/>
              </a:rPr>
              <a:t>n</a:t>
            </a:r>
            <a:r>
              <a:rPr sz="6000" b="1" spc="-225" dirty="0">
                <a:solidFill>
                  <a:srgbClr val="F5BE01"/>
                </a:solidFill>
                <a:latin typeface="Tahoma"/>
                <a:cs typeface="Tahoma"/>
              </a:rPr>
              <a:t>g</a:t>
            </a:r>
            <a:r>
              <a:rPr sz="6000" b="1" spc="-370" dirty="0">
                <a:solidFill>
                  <a:srgbClr val="F5BE01"/>
                </a:solidFill>
                <a:latin typeface="Tahoma"/>
                <a:cs typeface="Tahoma"/>
              </a:rPr>
              <a:t> </a:t>
            </a:r>
            <a:r>
              <a:rPr sz="6000" b="1" spc="-110" dirty="0">
                <a:solidFill>
                  <a:srgbClr val="F5BE01"/>
                </a:solidFill>
                <a:latin typeface="Tahoma"/>
                <a:cs typeface="Tahoma"/>
              </a:rPr>
              <a:t>t</a:t>
            </a:r>
            <a:r>
              <a:rPr sz="6000" b="1" spc="-204" dirty="0">
                <a:solidFill>
                  <a:srgbClr val="F5BE01"/>
                </a:solidFill>
                <a:latin typeface="Tahoma"/>
                <a:cs typeface="Tahoma"/>
              </a:rPr>
              <a:t>h</a:t>
            </a:r>
            <a:r>
              <a:rPr sz="6000" b="1" spc="-200" dirty="0">
                <a:solidFill>
                  <a:srgbClr val="F5BE01"/>
                </a:solidFill>
                <a:latin typeface="Tahoma"/>
                <a:cs typeface="Tahoma"/>
              </a:rPr>
              <a:t>e</a:t>
            </a:r>
            <a:r>
              <a:rPr sz="6000" b="1" spc="-370" dirty="0">
                <a:solidFill>
                  <a:srgbClr val="F5BE01"/>
                </a:solidFill>
                <a:latin typeface="Tahoma"/>
                <a:cs typeface="Tahoma"/>
              </a:rPr>
              <a:t> </a:t>
            </a:r>
            <a:r>
              <a:rPr sz="6000" b="1" spc="-130" dirty="0">
                <a:solidFill>
                  <a:srgbClr val="F5BE01"/>
                </a:solidFill>
                <a:latin typeface="Tahoma"/>
                <a:cs typeface="Tahoma"/>
              </a:rPr>
              <a:t>C</a:t>
            </a:r>
            <a:r>
              <a:rPr sz="6000" b="1" spc="-345" dirty="0">
                <a:solidFill>
                  <a:srgbClr val="F5BE01"/>
                </a:solidFill>
                <a:latin typeface="Tahoma"/>
                <a:cs typeface="Tahoma"/>
              </a:rPr>
              <a:t>o</a:t>
            </a:r>
            <a:r>
              <a:rPr sz="6000" b="1" spc="-745" dirty="0">
                <a:solidFill>
                  <a:srgbClr val="F5BE01"/>
                </a:solidFill>
                <a:latin typeface="Tahoma"/>
                <a:cs typeface="Tahoma"/>
              </a:rPr>
              <a:t>mm</a:t>
            </a:r>
            <a:r>
              <a:rPr sz="6000" b="1" spc="-200" dirty="0">
                <a:solidFill>
                  <a:srgbClr val="F5BE01"/>
                </a:solidFill>
                <a:latin typeface="Tahoma"/>
                <a:cs typeface="Tahoma"/>
              </a:rPr>
              <a:t>un</a:t>
            </a:r>
            <a:r>
              <a:rPr sz="6000" b="1" spc="-225" dirty="0">
                <a:solidFill>
                  <a:srgbClr val="F5BE01"/>
                </a:solidFill>
                <a:latin typeface="Tahoma"/>
                <a:cs typeface="Tahoma"/>
              </a:rPr>
              <a:t>i</a:t>
            </a:r>
            <a:r>
              <a:rPr sz="6000" b="1" spc="-110" dirty="0">
                <a:solidFill>
                  <a:srgbClr val="F5BE01"/>
                </a:solidFill>
                <a:latin typeface="Tahoma"/>
                <a:cs typeface="Tahoma"/>
              </a:rPr>
              <a:t>t</a:t>
            </a:r>
            <a:r>
              <a:rPr sz="6000" b="1" spc="-260" dirty="0">
                <a:solidFill>
                  <a:srgbClr val="F5BE01"/>
                </a:solidFill>
                <a:latin typeface="Tahoma"/>
                <a:cs typeface="Tahoma"/>
              </a:rPr>
              <a:t>y</a:t>
            </a:r>
            <a:endParaRPr sz="6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6826" y="9386124"/>
            <a:ext cx="5024120" cy="63799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50" b="1" spc="-300" dirty="0">
                <a:solidFill>
                  <a:srgbClr val="ECAEDA"/>
                </a:solidFill>
                <a:latin typeface="Tahoma"/>
                <a:cs typeface="Tahoma"/>
              </a:rPr>
              <a:t>B</a:t>
            </a:r>
            <a:r>
              <a:rPr sz="4050" b="1" spc="-175" dirty="0">
                <a:solidFill>
                  <a:srgbClr val="ECAEDA"/>
                </a:solidFill>
                <a:latin typeface="Tahoma"/>
                <a:cs typeface="Tahoma"/>
              </a:rPr>
              <a:t>y</a:t>
            </a:r>
            <a:r>
              <a:rPr sz="4050" b="1" spc="-570" dirty="0">
                <a:solidFill>
                  <a:srgbClr val="ECAEDA"/>
                </a:solidFill>
                <a:latin typeface="Tahoma"/>
                <a:cs typeface="Tahoma"/>
              </a:rPr>
              <a:t>:</a:t>
            </a:r>
            <a:r>
              <a:rPr sz="4050" b="1" spc="-250" dirty="0">
                <a:solidFill>
                  <a:srgbClr val="ECAEDA"/>
                </a:solidFill>
                <a:latin typeface="Tahoma"/>
                <a:cs typeface="Tahoma"/>
              </a:rPr>
              <a:t> </a:t>
            </a:r>
            <a:r>
              <a:rPr lang="en-IN" sz="4050" b="1" spc="-290" dirty="0">
                <a:solidFill>
                  <a:srgbClr val="ECAEDA"/>
                </a:solidFill>
                <a:latin typeface="Tahoma"/>
                <a:cs typeface="Tahoma"/>
              </a:rPr>
              <a:t>Saransh Jindal</a:t>
            </a:r>
            <a:endParaRPr sz="4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9039" y="5462133"/>
            <a:ext cx="5143499" cy="9810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6205" y="2582361"/>
            <a:ext cx="2432105" cy="24320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12453" y="2582361"/>
            <a:ext cx="2432106" cy="24312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106817" y="6607005"/>
            <a:ext cx="2432106" cy="24309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924865" y="862757"/>
            <a:ext cx="5347335" cy="1135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250" b="1" spc="-254" dirty="0">
                <a:solidFill>
                  <a:srgbClr val="737373"/>
                </a:solidFill>
                <a:latin typeface="Tahoma"/>
                <a:cs typeface="Tahoma"/>
              </a:rPr>
              <a:t>Competitors</a:t>
            </a:r>
            <a:endParaRPr sz="725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33910" y="2442979"/>
            <a:ext cx="8533765" cy="5476240"/>
          </a:xfrm>
          <a:custGeom>
            <a:avLst/>
            <a:gdLst/>
            <a:ahLst/>
            <a:cxnLst/>
            <a:rect l="l" t="t" r="r" b="b"/>
            <a:pathLst>
              <a:path w="8533765" h="5476240">
                <a:moveTo>
                  <a:pt x="8047749" y="5476102"/>
                </a:moveTo>
                <a:lnTo>
                  <a:pt x="485774" y="5476102"/>
                </a:lnTo>
                <a:lnTo>
                  <a:pt x="437761" y="5473725"/>
                </a:lnTo>
                <a:lnTo>
                  <a:pt x="390561" y="5466681"/>
                </a:lnTo>
                <a:lnTo>
                  <a:pt x="344494" y="5455104"/>
                </a:lnTo>
                <a:lnTo>
                  <a:pt x="299876" y="5439124"/>
                </a:lnTo>
                <a:lnTo>
                  <a:pt x="257027" y="5418874"/>
                </a:lnTo>
                <a:lnTo>
                  <a:pt x="216266" y="5394485"/>
                </a:lnTo>
                <a:lnTo>
                  <a:pt x="177910" y="5366091"/>
                </a:lnTo>
                <a:lnTo>
                  <a:pt x="142279" y="5333821"/>
                </a:lnTo>
                <a:lnTo>
                  <a:pt x="110010" y="5298190"/>
                </a:lnTo>
                <a:lnTo>
                  <a:pt x="81615" y="5259835"/>
                </a:lnTo>
                <a:lnTo>
                  <a:pt x="57227" y="5219073"/>
                </a:lnTo>
                <a:lnTo>
                  <a:pt x="36976" y="5176224"/>
                </a:lnTo>
                <a:lnTo>
                  <a:pt x="20997" y="5131607"/>
                </a:lnTo>
                <a:lnTo>
                  <a:pt x="9419" y="5085539"/>
                </a:lnTo>
                <a:lnTo>
                  <a:pt x="2376" y="5038339"/>
                </a:lnTo>
                <a:lnTo>
                  <a:pt x="0" y="4990335"/>
                </a:lnTo>
                <a:lnTo>
                  <a:pt x="0" y="485766"/>
                </a:lnTo>
                <a:lnTo>
                  <a:pt x="2376" y="437761"/>
                </a:lnTo>
                <a:lnTo>
                  <a:pt x="9419" y="390562"/>
                </a:lnTo>
                <a:lnTo>
                  <a:pt x="20997" y="344494"/>
                </a:lnTo>
                <a:lnTo>
                  <a:pt x="36976" y="299876"/>
                </a:lnTo>
                <a:lnTo>
                  <a:pt x="57227" y="257027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79"/>
                </a:lnTo>
                <a:lnTo>
                  <a:pt x="177910" y="110010"/>
                </a:lnTo>
                <a:lnTo>
                  <a:pt x="216266" y="81615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1" y="9420"/>
                </a:lnTo>
                <a:lnTo>
                  <a:pt x="437761" y="2376"/>
                </a:lnTo>
                <a:lnTo>
                  <a:pt x="485768" y="0"/>
                </a:lnTo>
                <a:lnTo>
                  <a:pt x="8047755" y="0"/>
                </a:lnTo>
                <a:lnTo>
                  <a:pt x="8095762" y="2376"/>
                </a:lnTo>
                <a:lnTo>
                  <a:pt x="8142961" y="9420"/>
                </a:lnTo>
                <a:lnTo>
                  <a:pt x="8189029" y="20997"/>
                </a:lnTo>
                <a:lnTo>
                  <a:pt x="8233647" y="36977"/>
                </a:lnTo>
                <a:lnTo>
                  <a:pt x="8276495" y="57227"/>
                </a:lnTo>
                <a:lnTo>
                  <a:pt x="8317257" y="81615"/>
                </a:lnTo>
                <a:lnTo>
                  <a:pt x="8355612" y="110010"/>
                </a:lnTo>
                <a:lnTo>
                  <a:pt x="8391243" y="142279"/>
                </a:lnTo>
                <a:lnTo>
                  <a:pt x="8423513" y="177911"/>
                </a:lnTo>
                <a:lnTo>
                  <a:pt x="8451908" y="216266"/>
                </a:lnTo>
                <a:lnTo>
                  <a:pt x="8476296" y="257027"/>
                </a:lnTo>
                <a:lnTo>
                  <a:pt x="8496546" y="299876"/>
                </a:lnTo>
                <a:lnTo>
                  <a:pt x="8512526" y="344494"/>
                </a:lnTo>
                <a:lnTo>
                  <a:pt x="8524104" y="390562"/>
                </a:lnTo>
                <a:lnTo>
                  <a:pt x="8531147" y="437761"/>
                </a:lnTo>
                <a:lnTo>
                  <a:pt x="8533524" y="485766"/>
                </a:lnTo>
                <a:lnTo>
                  <a:pt x="8533524" y="4990335"/>
                </a:lnTo>
                <a:lnTo>
                  <a:pt x="8531147" y="5038339"/>
                </a:lnTo>
                <a:lnTo>
                  <a:pt x="8524104" y="5085539"/>
                </a:lnTo>
                <a:lnTo>
                  <a:pt x="8512526" y="5131607"/>
                </a:lnTo>
                <a:lnTo>
                  <a:pt x="8496546" y="5176224"/>
                </a:lnTo>
                <a:lnTo>
                  <a:pt x="8476296" y="5219073"/>
                </a:lnTo>
                <a:lnTo>
                  <a:pt x="8451908" y="5259835"/>
                </a:lnTo>
                <a:lnTo>
                  <a:pt x="8423513" y="5298190"/>
                </a:lnTo>
                <a:lnTo>
                  <a:pt x="8391243" y="5333821"/>
                </a:lnTo>
                <a:lnTo>
                  <a:pt x="8355612" y="5366091"/>
                </a:lnTo>
                <a:lnTo>
                  <a:pt x="8317257" y="5394485"/>
                </a:lnTo>
                <a:lnTo>
                  <a:pt x="8276495" y="5418874"/>
                </a:lnTo>
                <a:lnTo>
                  <a:pt x="8233647" y="5439124"/>
                </a:lnTo>
                <a:lnTo>
                  <a:pt x="8189029" y="5455104"/>
                </a:lnTo>
                <a:lnTo>
                  <a:pt x="8142961" y="5466681"/>
                </a:lnTo>
                <a:lnTo>
                  <a:pt x="8095762" y="5473725"/>
                </a:lnTo>
                <a:lnTo>
                  <a:pt x="8047749" y="5476102"/>
                </a:lnTo>
                <a:close/>
              </a:path>
            </a:pathLst>
          </a:custGeom>
          <a:solidFill>
            <a:srgbClr val="FEF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70404" y="2731899"/>
            <a:ext cx="8260715" cy="482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799"/>
              </a:lnSpc>
              <a:spcBef>
                <a:spcPts val="100"/>
              </a:spcBef>
            </a:pPr>
            <a:r>
              <a:rPr sz="3400" spc="-165" dirty="0">
                <a:solidFill>
                  <a:srgbClr val="4B4B4B"/>
                </a:solidFill>
                <a:latin typeface="Tahoma"/>
                <a:cs typeface="Tahoma"/>
              </a:rPr>
              <a:t>D</a:t>
            </a:r>
            <a:r>
              <a:rPr sz="3400" spc="155" dirty="0">
                <a:solidFill>
                  <a:srgbClr val="4B4B4B"/>
                </a:solidFill>
                <a:latin typeface="Tahoma"/>
                <a:cs typeface="Tahoma"/>
              </a:rPr>
              <a:t>u</a:t>
            </a:r>
            <a:r>
              <a:rPr sz="3400" spc="35" dirty="0">
                <a:solidFill>
                  <a:srgbClr val="4B4B4B"/>
                </a:solidFill>
                <a:latin typeface="Tahoma"/>
                <a:cs typeface="Tahoma"/>
              </a:rPr>
              <a:t>o</a:t>
            </a:r>
            <a:r>
              <a:rPr sz="3400" spc="5" dirty="0">
                <a:solidFill>
                  <a:srgbClr val="4B4B4B"/>
                </a:solidFill>
                <a:latin typeface="Tahoma"/>
                <a:cs typeface="Tahoma"/>
              </a:rPr>
              <a:t>l</a:t>
            </a:r>
            <a:r>
              <a:rPr sz="3400" dirty="0">
                <a:solidFill>
                  <a:srgbClr val="4B4B4B"/>
                </a:solidFill>
                <a:latin typeface="Tahoma"/>
                <a:cs typeface="Tahoma"/>
              </a:rPr>
              <a:t>i</a:t>
            </a:r>
            <a:r>
              <a:rPr sz="3400" spc="160" dirty="0">
                <a:solidFill>
                  <a:srgbClr val="4B4B4B"/>
                </a:solidFill>
                <a:latin typeface="Tahoma"/>
                <a:cs typeface="Tahoma"/>
              </a:rPr>
              <a:t>n</a:t>
            </a:r>
            <a:r>
              <a:rPr sz="3400" spc="110" dirty="0">
                <a:solidFill>
                  <a:srgbClr val="4B4B4B"/>
                </a:solidFill>
                <a:latin typeface="Tahoma"/>
                <a:cs typeface="Tahoma"/>
              </a:rPr>
              <a:t>g</a:t>
            </a:r>
            <a:r>
              <a:rPr sz="3400" spc="40" dirty="0">
                <a:solidFill>
                  <a:srgbClr val="4B4B4B"/>
                </a:solidFill>
                <a:latin typeface="Tahoma"/>
                <a:cs typeface="Tahoma"/>
              </a:rPr>
              <a:t>o</a:t>
            </a:r>
            <a:r>
              <a:rPr sz="3400" spc="-28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400" spc="85" dirty="0">
                <a:solidFill>
                  <a:srgbClr val="4B4B4B"/>
                </a:solidFill>
                <a:latin typeface="Tahoma"/>
                <a:cs typeface="Tahoma"/>
              </a:rPr>
              <a:t>p</a:t>
            </a:r>
            <a:r>
              <a:rPr sz="3400" spc="215" dirty="0">
                <a:solidFill>
                  <a:srgbClr val="4B4B4B"/>
                </a:solidFill>
                <a:latin typeface="Tahoma"/>
                <a:cs typeface="Tahoma"/>
              </a:rPr>
              <a:t>r</a:t>
            </a:r>
            <a:r>
              <a:rPr sz="3400" spc="35" dirty="0">
                <a:solidFill>
                  <a:srgbClr val="4B4B4B"/>
                </a:solidFill>
                <a:latin typeface="Tahoma"/>
                <a:cs typeface="Tahoma"/>
              </a:rPr>
              <a:t>o</a:t>
            </a:r>
            <a:r>
              <a:rPr sz="3400" spc="-15" dirty="0">
                <a:solidFill>
                  <a:srgbClr val="4B4B4B"/>
                </a:solidFill>
                <a:latin typeface="Tahoma"/>
                <a:cs typeface="Tahoma"/>
              </a:rPr>
              <a:t>v</a:t>
            </a:r>
            <a:r>
              <a:rPr sz="3400" dirty="0">
                <a:solidFill>
                  <a:srgbClr val="4B4B4B"/>
                </a:solidFill>
                <a:latin typeface="Tahoma"/>
                <a:cs typeface="Tahoma"/>
              </a:rPr>
              <a:t>i</a:t>
            </a:r>
            <a:r>
              <a:rPr sz="3400" spc="105" dirty="0">
                <a:solidFill>
                  <a:srgbClr val="4B4B4B"/>
                </a:solidFill>
                <a:latin typeface="Tahoma"/>
                <a:cs typeface="Tahoma"/>
              </a:rPr>
              <a:t>d</a:t>
            </a:r>
            <a:r>
              <a:rPr sz="3400" spc="90" dirty="0">
                <a:solidFill>
                  <a:srgbClr val="4B4B4B"/>
                </a:solidFill>
                <a:latin typeface="Tahoma"/>
                <a:cs typeface="Tahoma"/>
              </a:rPr>
              <a:t>e</a:t>
            </a:r>
            <a:r>
              <a:rPr sz="3400" spc="180" dirty="0">
                <a:solidFill>
                  <a:srgbClr val="4B4B4B"/>
                </a:solidFill>
                <a:latin typeface="Tahoma"/>
                <a:cs typeface="Tahoma"/>
              </a:rPr>
              <a:t>s</a:t>
            </a:r>
            <a:r>
              <a:rPr sz="3400" spc="-28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400" spc="210" dirty="0">
                <a:solidFill>
                  <a:srgbClr val="4B4B4B"/>
                </a:solidFill>
                <a:latin typeface="Tahoma"/>
                <a:cs typeface="Tahoma"/>
              </a:rPr>
              <a:t>a</a:t>
            </a:r>
            <a:r>
              <a:rPr sz="3400" spc="-28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400" spc="110" dirty="0">
                <a:solidFill>
                  <a:srgbClr val="4B4B4B"/>
                </a:solidFill>
                <a:latin typeface="Tahoma"/>
                <a:cs typeface="Tahoma"/>
              </a:rPr>
              <a:t>g</a:t>
            </a:r>
            <a:r>
              <a:rPr sz="3400" spc="204" dirty="0">
                <a:solidFill>
                  <a:srgbClr val="4B4B4B"/>
                </a:solidFill>
                <a:latin typeface="Tahoma"/>
                <a:cs typeface="Tahoma"/>
              </a:rPr>
              <a:t>a</a:t>
            </a:r>
            <a:r>
              <a:rPr sz="3400" spc="-55" dirty="0">
                <a:solidFill>
                  <a:srgbClr val="4B4B4B"/>
                </a:solidFill>
                <a:latin typeface="Tahoma"/>
                <a:cs typeface="Tahoma"/>
              </a:rPr>
              <a:t>m</a:t>
            </a:r>
            <a:r>
              <a:rPr sz="3400" dirty="0">
                <a:solidFill>
                  <a:srgbClr val="4B4B4B"/>
                </a:solidFill>
                <a:latin typeface="Tahoma"/>
                <a:cs typeface="Tahoma"/>
              </a:rPr>
              <a:t>i</a:t>
            </a:r>
            <a:r>
              <a:rPr sz="3400" spc="200" dirty="0">
                <a:solidFill>
                  <a:srgbClr val="4B4B4B"/>
                </a:solidFill>
                <a:latin typeface="Tahoma"/>
                <a:cs typeface="Tahoma"/>
              </a:rPr>
              <a:t>f</a:t>
            </a:r>
            <a:r>
              <a:rPr sz="3400" dirty="0">
                <a:solidFill>
                  <a:srgbClr val="4B4B4B"/>
                </a:solidFill>
                <a:latin typeface="Tahoma"/>
                <a:cs typeface="Tahoma"/>
              </a:rPr>
              <a:t>i</a:t>
            </a:r>
            <a:r>
              <a:rPr sz="3400" spc="90" dirty="0">
                <a:solidFill>
                  <a:srgbClr val="4B4B4B"/>
                </a:solidFill>
                <a:latin typeface="Tahoma"/>
                <a:cs typeface="Tahoma"/>
              </a:rPr>
              <a:t>e</a:t>
            </a:r>
            <a:r>
              <a:rPr sz="3400" spc="110" dirty="0">
                <a:solidFill>
                  <a:srgbClr val="4B4B4B"/>
                </a:solidFill>
                <a:latin typeface="Tahoma"/>
                <a:cs typeface="Tahoma"/>
              </a:rPr>
              <a:t>d</a:t>
            </a:r>
            <a:r>
              <a:rPr sz="3400" spc="-28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400" spc="5" dirty="0">
                <a:solidFill>
                  <a:srgbClr val="4B4B4B"/>
                </a:solidFill>
                <a:latin typeface="Tahoma"/>
                <a:cs typeface="Tahoma"/>
              </a:rPr>
              <a:t>l</a:t>
            </a:r>
            <a:r>
              <a:rPr sz="3400" spc="204" dirty="0">
                <a:solidFill>
                  <a:srgbClr val="4B4B4B"/>
                </a:solidFill>
                <a:latin typeface="Tahoma"/>
                <a:cs typeface="Tahoma"/>
              </a:rPr>
              <a:t>a</a:t>
            </a:r>
            <a:r>
              <a:rPr sz="3400" spc="160" dirty="0">
                <a:solidFill>
                  <a:srgbClr val="4B4B4B"/>
                </a:solidFill>
                <a:latin typeface="Tahoma"/>
                <a:cs typeface="Tahoma"/>
              </a:rPr>
              <a:t>n</a:t>
            </a:r>
            <a:r>
              <a:rPr sz="3400" spc="110" dirty="0">
                <a:solidFill>
                  <a:srgbClr val="4B4B4B"/>
                </a:solidFill>
                <a:latin typeface="Tahoma"/>
                <a:cs typeface="Tahoma"/>
              </a:rPr>
              <a:t>g</a:t>
            </a:r>
            <a:r>
              <a:rPr sz="3400" spc="155" dirty="0">
                <a:solidFill>
                  <a:srgbClr val="4B4B4B"/>
                </a:solidFill>
                <a:latin typeface="Tahoma"/>
                <a:cs typeface="Tahoma"/>
              </a:rPr>
              <a:t>u</a:t>
            </a:r>
            <a:r>
              <a:rPr sz="3400" spc="204" dirty="0">
                <a:solidFill>
                  <a:srgbClr val="4B4B4B"/>
                </a:solidFill>
                <a:latin typeface="Tahoma"/>
                <a:cs typeface="Tahoma"/>
              </a:rPr>
              <a:t>a</a:t>
            </a:r>
            <a:r>
              <a:rPr sz="3400" spc="110" dirty="0">
                <a:solidFill>
                  <a:srgbClr val="4B4B4B"/>
                </a:solidFill>
                <a:latin typeface="Tahoma"/>
                <a:cs typeface="Tahoma"/>
              </a:rPr>
              <a:t>g</a:t>
            </a:r>
            <a:r>
              <a:rPr sz="3400" spc="70" dirty="0">
                <a:solidFill>
                  <a:srgbClr val="4B4B4B"/>
                </a:solidFill>
                <a:latin typeface="Tahoma"/>
                <a:cs typeface="Tahoma"/>
              </a:rPr>
              <a:t>e  </a:t>
            </a:r>
            <a:r>
              <a:rPr sz="3400" spc="5" dirty="0">
                <a:solidFill>
                  <a:srgbClr val="4B4B4B"/>
                </a:solidFill>
                <a:latin typeface="Tahoma"/>
                <a:cs typeface="Tahoma"/>
              </a:rPr>
              <a:t>l</a:t>
            </a:r>
            <a:r>
              <a:rPr sz="3400" spc="90" dirty="0">
                <a:solidFill>
                  <a:srgbClr val="4B4B4B"/>
                </a:solidFill>
                <a:latin typeface="Tahoma"/>
                <a:cs typeface="Tahoma"/>
              </a:rPr>
              <a:t>e</a:t>
            </a:r>
            <a:r>
              <a:rPr sz="3400" spc="204" dirty="0">
                <a:solidFill>
                  <a:srgbClr val="4B4B4B"/>
                </a:solidFill>
                <a:latin typeface="Tahoma"/>
                <a:cs typeface="Tahoma"/>
              </a:rPr>
              <a:t>a</a:t>
            </a:r>
            <a:r>
              <a:rPr sz="3400" spc="215" dirty="0">
                <a:solidFill>
                  <a:srgbClr val="4B4B4B"/>
                </a:solidFill>
                <a:latin typeface="Tahoma"/>
                <a:cs typeface="Tahoma"/>
              </a:rPr>
              <a:t>r</a:t>
            </a:r>
            <a:r>
              <a:rPr sz="3400" spc="160" dirty="0">
                <a:solidFill>
                  <a:srgbClr val="4B4B4B"/>
                </a:solidFill>
                <a:latin typeface="Tahoma"/>
                <a:cs typeface="Tahoma"/>
              </a:rPr>
              <a:t>n</a:t>
            </a:r>
            <a:r>
              <a:rPr sz="3400" dirty="0">
                <a:solidFill>
                  <a:srgbClr val="4B4B4B"/>
                </a:solidFill>
                <a:latin typeface="Tahoma"/>
                <a:cs typeface="Tahoma"/>
              </a:rPr>
              <a:t>i</a:t>
            </a:r>
            <a:r>
              <a:rPr sz="3400" spc="160" dirty="0">
                <a:solidFill>
                  <a:srgbClr val="4B4B4B"/>
                </a:solidFill>
                <a:latin typeface="Tahoma"/>
                <a:cs typeface="Tahoma"/>
              </a:rPr>
              <a:t>n</a:t>
            </a:r>
            <a:r>
              <a:rPr sz="3400" spc="114" dirty="0">
                <a:solidFill>
                  <a:srgbClr val="4B4B4B"/>
                </a:solidFill>
                <a:latin typeface="Tahoma"/>
                <a:cs typeface="Tahoma"/>
              </a:rPr>
              <a:t>g</a:t>
            </a:r>
            <a:r>
              <a:rPr sz="3400" spc="-28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400" spc="90" dirty="0">
                <a:solidFill>
                  <a:srgbClr val="4B4B4B"/>
                </a:solidFill>
                <a:latin typeface="Tahoma"/>
                <a:cs typeface="Tahoma"/>
              </a:rPr>
              <a:t>e</a:t>
            </a:r>
            <a:r>
              <a:rPr sz="3400" spc="110" dirty="0">
                <a:solidFill>
                  <a:srgbClr val="4B4B4B"/>
                </a:solidFill>
                <a:latin typeface="Tahoma"/>
                <a:cs typeface="Tahoma"/>
              </a:rPr>
              <a:t>x</a:t>
            </a:r>
            <a:r>
              <a:rPr sz="3400" spc="85" dirty="0">
                <a:solidFill>
                  <a:srgbClr val="4B4B4B"/>
                </a:solidFill>
                <a:latin typeface="Tahoma"/>
                <a:cs typeface="Tahoma"/>
              </a:rPr>
              <a:t>p</a:t>
            </a:r>
            <a:r>
              <a:rPr sz="3400" spc="90" dirty="0">
                <a:solidFill>
                  <a:srgbClr val="4B4B4B"/>
                </a:solidFill>
                <a:latin typeface="Tahoma"/>
                <a:cs typeface="Tahoma"/>
              </a:rPr>
              <a:t>e</a:t>
            </a:r>
            <a:r>
              <a:rPr sz="3400" spc="215" dirty="0">
                <a:solidFill>
                  <a:srgbClr val="4B4B4B"/>
                </a:solidFill>
                <a:latin typeface="Tahoma"/>
                <a:cs typeface="Tahoma"/>
              </a:rPr>
              <a:t>r</a:t>
            </a:r>
            <a:r>
              <a:rPr sz="3400" dirty="0">
                <a:solidFill>
                  <a:srgbClr val="4B4B4B"/>
                </a:solidFill>
                <a:latin typeface="Tahoma"/>
                <a:cs typeface="Tahoma"/>
              </a:rPr>
              <a:t>i</a:t>
            </a:r>
            <a:r>
              <a:rPr sz="3400" spc="90" dirty="0">
                <a:solidFill>
                  <a:srgbClr val="4B4B4B"/>
                </a:solidFill>
                <a:latin typeface="Tahoma"/>
                <a:cs typeface="Tahoma"/>
              </a:rPr>
              <a:t>e</a:t>
            </a:r>
            <a:r>
              <a:rPr sz="3400" spc="160" dirty="0">
                <a:solidFill>
                  <a:srgbClr val="4B4B4B"/>
                </a:solidFill>
                <a:latin typeface="Tahoma"/>
                <a:cs typeface="Tahoma"/>
              </a:rPr>
              <a:t>n</a:t>
            </a:r>
            <a:r>
              <a:rPr sz="3400" spc="135" dirty="0">
                <a:solidFill>
                  <a:srgbClr val="4B4B4B"/>
                </a:solidFill>
                <a:latin typeface="Tahoma"/>
                <a:cs typeface="Tahoma"/>
              </a:rPr>
              <a:t>c</a:t>
            </a:r>
            <a:r>
              <a:rPr sz="3400" spc="95" dirty="0">
                <a:solidFill>
                  <a:srgbClr val="4B4B4B"/>
                </a:solidFill>
                <a:latin typeface="Tahoma"/>
                <a:cs typeface="Tahoma"/>
              </a:rPr>
              <a:t>e</a:t>
            </a:r>
            <a:r>
              <a:rPr sz="3400" spc="-28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400" spc="85" dirty="0">
                <a:solidFill>
                  <a:srgbClr val="4B4B4B"/>
                </a:solidFill>
                <a:latin typeface="Tahoma"/>
                <a:cs typeface="Tahoma"/>
              </a:rPr>
              <a:t>t</a:t>
            </a:r>
            <a:r>
              <a:rPr sz="3400" spc="40" dirty="0">
                <a:solidFill>
                  <a:srgbClr val="4B4B4B"/>
                </a:solidFill>
                <a:latin typeface="Tahoma"/>
                <a:cs typeface="Tahoma"/>
              </a:rPr>
              <a:t>o</a:t>
            </a:r>
            <a:r>
              <a:rPr sz="3400" spc="-28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400" spc="5" dirty="0">
                <a:solidFill>
                  <a:srgbClr val="4B4B4B"/>
                </a:solidFill>
                <a:latin typeface="Tahoma"/>
                <a:cs typeface="Tahoma"/>
              </a:rPr>
              <a:t>l</a:t>
            </a:r>
            <a:r>
              <a:rPr sz="3400" spc="90" dirty="0">
                <a:solidFill>
                  <a:srgbClr val="4B4B4B"/>
                </a:solidFill>
                <a:latin typeface="Tahoma"/>
                <a:cs typeface="Tahoma"/>
              </a:rPr>
              <a:t>e</a:t>
            </a:r>
            <a:r>
              <a:rPr sz="3400" spc="204" dirty="0">
                <a:solidFill>
                  <a:srgbClr val="4B4B4B"/>
                </a:solidFill>
                <a:latin typeface="Tahoma"/>
                <a:cs typeface="Tahoma"/>
              </a:rPr>
              <a:t>a</a:t>
            </a:r>
            <a:r>
              <a:rPr sz="3400" spc="215" dirty="0">
                <a:solidFill>
                  <a:srgbClr val="4B4B4B"/>
                </a:solidFill>
                <a:latin typeface="Tahoma"/>
                <a:cs typeface="Tahoma"/>
              </a:rPr>
              <a:t>r</a:t>
            </a:r>
            <a:r>
              <a:rPr sz="3400" spc="165" dirty="0">
                <a:solidFill>
                  <a:srgbClr val="4B4B4B"/>
                </a:solidFill>
                <a:latin typeface="Tahoma"/>
                <a:cs typeface="Tahoma"/>
              </a:rPr>
              <a:t>n</a:t>
            </a:r>
            <a:r>
              <a:rPr sz="3400" spc="-28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400" spc="-105" dirty="0">
                <a:solidFill>
                  <a:srgbClr val="4B4B4B"/>
                </a:solidFill>
                <a:latin typeface="Tahoma"/>
                <a:cs typeface="Tahoma"/>
              </a:rPr>
              <a:t>4</a:t>
            </a:r>
            <a:r>
              <a:rPr sz="3400" spc="10" dirty="0">
                <a:solidFill>
                  <a:srgbClr val="4B4B4B"/>
                </a:solidFill>
                <a:latin typeface="Tahoma"/>
                <a:cs typeface="Tahoma"/>
              </a:rPr>
              <a:t>0</a:t>
            </a:r>
            <a:r>
              <a:rPr sz="3400" spc="-595" dirty="0">
                <a:solidFill>
                  <a:srgbClr val="4B4B4B"/>
                </a:solidFill>
                <a:latin typeface="Tahoma"/>
                <a:cs typeface="Tahoma"/>
              </a:rPr>
              <a:t>+  </a:t>
            </a:r>
            <a:r>
              <a:rPr sz="3400" spc="5" dirty="0">
                <a:solidFill>
                  <a:srgbClr val="4B4B4B"/>
                </a:solidFill>
                <a:latin typeface="Tahoma"/>
                <a:cs typeface="Tahoma"/>
              </a:rPr>
              <a:t>l</a:t>
            </a:r>
            <a:r>
              <a:rPr sz="3400" spc="204" dirty="0">
                <a:solidFill>
                  <a:srgbClr val="4B4B4B"/>
                </a:solidFill>
                <a:latin typeface="Tahoma"/>
                <a:cs typeface="Tahoma"/>
              </a:rPr>
              <a:t>a</a:t>
            </a:r>
            <a:r>
              <a:rPr sz="3400" spc="160" dirty="0">
                <a:solidFill>
                  <a:srgbClr val="4B4B4B"/>
                </a:solidFill>
                <a:latin typeface="Tahoma"/>
                <a:cs typeface="Tahoma"/>
              </a:rPr>
              <a:t>n</a:t>
            </a:r>
            <a:r>
              <a:rPr sz="3400" spc="110" dirty="0">
                <a:solidFill>
                  <a:srgbClr val="4B4B4B"/>
                </a:solidFill>
                <a:latin typeface="Tahoma"/>
                <a:cs typeface="Tahoma"/>
              </a:rPr>
              <a:t>g</a:t>
            </a:r>
            <a:r>
              <a:rPr sz="3400" spc="155" dirty="0">
                <a:solidFill>
                  <a:srgbClr val="4B4B4B"/>
                </a:solidFill>
                <a:latin typeface="Tahoma"/>
                <a:cs typeface="Tahoma"/>
              </a:rPr>
              <a:t>u</a:t>
            </a:r>
            <a:r>
              <a:rPr sz="3400" spc="204" dirty="0">
                <a:solidFill>
                  <a:srgbClr val="4B4B4B"/>
                </a:solidFill>
                <a:latin typeface="Tahoma"/>
                <a:cs typeface="Tahoma"/>
              </a:rPr>
              <a:t>a</a:t>
            </a:r>
            <a:r>
              <a:rPr sz="3400" spc="110" dirty="0">
                <a:solidFill>
                  <a:srgbClr val="4B4B4B"/>
                </a:solidFill>
                <a:latin typeface="Tahoma"/>
                <a:cs typeface="Tahoma"/>
              </a:rPr>
              <a:t>g</a:t>
            </a:r>
            <a:r>
              <a:rPr sz="3400" spc="90" dirty="0">
                <a:solidFill>
                  <a:srgbClr val="4B4B4B"/>
                </a:solidFill>
                <a:latin typeface="Tahoma"/>
                <a:cs typeface="Tahoma"/>
              </a:rPr>
              <a:t>e</a:t>
            </a:r>
            <a:r>
              <a:rPr sz="3400" spc="180" dirty="0">
                <a:solidFill>
                  <a:srgbClr val="4B4B4B"/>
                </a:solidFill>
                <a:latin typeface="Tahoma"/>
                <a:cs typeface="Tahoma"/>
              </a:rPr>
              <a:t>s</a:t>
            </a:r>
            <a:r>
              <a:rPr sz="3400" spc="-28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400" spc="204" dirty="0">
                <a:solidFill>
                  <a:srgbClr val="4B4B4B"/>
                </a:solidFill>
                <a:latin typeface="Tahoma"/>
                <a:cs typeface="Tahoma"/>
              </a:rPr>
              <a:t>a</a:t>
            </a:r>
            <a:r>
              <a:rPr sz="3400" spc="135" dirty="0">
                <a:solidFill>
                  <a:srgbClr val="4B4B4B"/>
                </a:solidFill>
                <a:latin typeface="Tahoma"/>
                <a:cs typeface="Tahoma"/>
              </a:rPr>
              <a:t>cc</a:t>
            </a:r>
            <a:r>
              <a:rPr sz="3400" spc="35" dirty="0">
                <a:solidFill>
                  <a:srgbClr val="4B4B4B"/>
                </a:solidFill>
                <a:latin typeface="Tahoma"/>
                <a:cs typeface="Tahoma"/>
              </a:rPr>
              <a:t>o</a:t>
            </a:r>
            <a:r>
              <a:rPr sz="3400" spc="215" dirty="0">
                <a:solidFill>
                  <a:srgbClr val="4B4B4B"/>
                </a:solidFill>
                <a:latin typeface="Tahoma"/>
                <a:cs typeface="Tahoma"/>
              </a:rPr>
              <a:t>r</a:t>
            </a:r>
            <a:r>
              <a:rPr sz="3400" spc="105" dirty="0">
                <a:solidFill>
                  <a:srgbClr val="4B4B4B"/>
                </a:solidFill>
                <a:latin typeface="Tahoma"/>
                <a:cs typeface="Tahoma"/>
              </a:rPr>
              <a:t>d</a:t>
            </a:r>
            <a:r>
              <a:rPr sz="3400" dirty="0">
                <a:solidFill>
                  <a:srgbClr val="4B4B4B"/>
                </a:solidFill>
                <a:latin typeface="Tahoma"/>
                <a:cs typeface="Tahoma"/>
              </a:rPr>
              <a:t>i</a:t>
            </a:r>
            <a:r>
              <a:rPr sz="3400" spc="160" dirty="0">
                <a:solidFill>
                  <a:srgbClr val="4B4B4B"/>
                </a:solidFill>
                <a:latin typeface="Tahoma"/>
                <a:cs typeface="Tahoma"/>
              </a:rPr>
              <a:t>n</a:t>
            </a:r>
            <a:r>
              <a:rPr sz="3400" spc="114" dirty="0">
                <a:solidFill>
                  <a:srgbClr val="4B4B4B"/>
                </a:solidFill>
                <a:latin typeface="Tahoma"/>
                <a:cs typeface="Tahoma"/>
              </a:rPr>
              <a:t>g</a:t>
            </a:r>
            <a:r>
              <a:rPr sz="3400" spc="-28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400" spc="85" dirty="0">
                <a:solidFill>
                  <a:srgbClr val="4B4B4B"/>
                </a:solidFill>
                <a:latin typeface="Tahoma"/>
                <a:cs typeface="Tahoma"/>
              </a:rPr>
              <a:t>t</a:t>
            </a:r>
            <a:r>
              <a:rPr sz="3400" spc="40" dirty="0">
                <a:solidFill>
                  <a:srgbClr val="4B4B4B"/>
                </a:solidFill>
                <a:latin typeface="Tahoma"/>
                <a:cs typeface="Tahoma"/>
              </a:rPr>
              <a:t>o</a:t>
            </a:r>
            <a:r>
              <a:rPr sz="3400" spc="-28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400" spc="155" dirty="0">
                <a:solidFill>
                  <a:srgbClr val="4B4B4B"/>
                </a:solidFill>
                <a:latin typeface="Tahoma"/>
                <a:cs typeface="Tahoma"/>
              </a:rPr>
              <a:t>u</a:t>
            </a:r>
            <a:r>
              <a:rPr sz="3400" spc="175" dirty="0">
                <a:solidFill>
                  <a:srgbClr val="4B4B4B"/>
                </a:solidFill>
                <a:latin typeface="Tahoma"/>
                <a:cs typeface="Tahoma"/>
              </a:rPr>
              <a:t>s</a:t>
            </a:r>
            <a:r>
              <a:rPr sz="3400" spc="90" dirty="0">
                <a:solidFill>
                  <a:srgbClr val="4B4B4B"/>
                </a:solidFill>
                <a:latin typeface="Tahoma"/>
                <a:cs typeface="Tahoma"/>
              </a:rPr>
              <a:t>e</a:t>
            </a:r>
            <a:r>
              <a:rPr sz="3400" spc="220" dirty="0">
                <a:solidFill>
                  <a:srgbClr val="4B4B4B"/>
                </a:solidFill>
                <a:latin typeface="Tahoma"/>
                <a:cs typeface="Tahoma"/>
              </a:rPr>
              <a:t>r</a:t>
            </a:r>
            <a:r>
              <a:rPr sz="3400" spc="-28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400" spc="160" dirty="0">
                <a:solidFill>
                  <a:srgbClr val="4B4B4B"/>
                </a:solidFill>
                <a:latin typeface="Tahoma"/>
                <a:cs typeface="Tahoma"/>
              </a:rPr>
              <a:t>n</a:t>
            </a:r>
            <a:r>
              <a:rPr sz="3400" spc="90" dirty="0">
                <a:solidFill>
                  <a:srgbClr val="4B4B4B"/>
                </a:solidFill>
                <a:latin typeface="Tahoma"/>
                <a:cs typeface="Tahoma"/>
              </a:rPr>
              <a:t>ee</a:t>
            </a:r>
            <a:r>
              <a:rPr sz="3400" spc="105" dirty="0">
                <a:solidFill>
                  <a:srgbClr val="4B4B4B"/>
                </a:solidFill>
                <a:latin typeface="Tahoma"/>
                <a:cs typeface="Tahoma"/>
              </a:rPr>
              <a:t>d</a:t>
            </a:r>
            <a:r>
              <a:rPr sz="3400" spc="175" dirty="0">
                <a:solidFill>
                  <a:srgbClr val="4B4B4B"/>
                </a:solidFill>
                <a:latin typeface="Tahoma"/>
                <a:cs typeface="Tahoma"/>
              </a:rPr>
              <a:t>s</a:t>
            </a:r>
            <a:r>
              <a:rPr sz="3400" spc="-420" dirty="0">
                <a:solidFill>
                  <a:srgbClr val="4B4B4B"/>
                </a:solidFill>
                <a:latin typeface="Tahoma"/>
                <a:cs typeface="Tahoma"/>
              </a:rPr>
              <a:t>.</a:t>
            </a:r>
            <a:r>
              <a:rPr sz="3400" spc="-28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400" spc="-434" dirty="0">
                <a:solidFill>
                  <a:srgbClr val="4B4B4B"/>
                </a:solidFill>
                <a:latin typeface="Tahoma"/>
                <a:cs typeface="Tahoma"/>
              </a:rPr>
              <a:t>I</a:t>
            </a:r>
            <a:r>
              <a:rPr sz="3400" spc="80" dirty="0">
                <a:solidFill>
                  <a:srgbClr val="4B4B4B"/>
                </a:solidFill>
                <a:latin typeface="Tahoma"/>
                <a:cs typeface="Tahoma"/>
              </a:rPr>
              <a:t>t  </a:t>
            </a:r>
            <a:r>
              <a:rPr sz="3400" spc="85" dirty="0">
                <a:solidFill>
                  <a:srgbClr val="4B4B4B"/>
                </a:solidFill>
                <a:latin typeface="Tahoma"/>
                <a:cs typeface="Tahoma"/>
              </a:rPr>
              <a:t>provides </a:t>
            </a:r>
            <a:r>
              <a:rPr sz="3400" spc="210" dirty="0">
                <a:solidFill>
                  <a:srgbClr val="4B4B4B"/>
                </a:solidFill>
                <a:latin typeface="Tahoma"/>
                <a:cs typeface="Tahoma"/>
              </a:rPr>
              <a:t>a </a:t>
            </a:r>
            <a:r>
              <a:rPr sz="3400" spc="80" dirty="0">
                <a:solidFill>
                  <a:srgbClr val="4B4B4B"/>
                </a:solidFill>
                <a:latin typeface="Tahoma"/>
                <a:cs typeface="Tahoma"/>
              </a:rPr>
              <a:t>freemium </a:t>
            </a:r>
            <a:r>
              <a:rPr sz="3400" spc="35" dirty="0">
                <a:solidFill>
                  <a:srgbClr val="4B4B4B"/>
                </a:solidFill>
                <a:latin typeface="Tahoma"/>
                <a:cs typeface="Tahoma"/>
              </a:rPr>
              <a:t>model </a:t>
            </a:r>
            <a:r>
              <a:rPr sz="3400" spc="155" dirty="0">
                <a:solidFill>
                  <a:srgbClr val="4B4B4B"/>
                </a:solidFill>
                <a:latin typeface="Tahoma"/>
                <a:cs typeface="Tahoma"/>
              </a:rPr>
              <a:t>and </a:t>
            </a:r>
            <a:r>
              <a:rPr sz="3400" spc="150" dirty="0">
                <a:solidFill>
                  <a:srgbClr val="4B4B4B"/>
                </a:solidFill>
                <a:latin typeface="Tahoma"/>
                <a:cs typeface="Tahoma"/>
              </a:rPr>
              <a:t>uses </a:t>
            </a:r>
            <a:r>
              <a:rPr sz="3400" spc="15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400" spc="95" dirty="0">
                <a:solidFill>
                  <a:srgbClr val="4B4B4B"/>
                </a:solidFill>
                <a:latin typeface="Tahoma"/>
                <a:cs typeface="Tahoma"/>
              </a:rPr>
              <a:t>interactive</a:t>
            </a:r>
            <a:r>
              <a:rPr sz="3400" spc="-280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400" spc="55" dirty="0">
                <a:solidFill>
                  <a:srgbClr val="4B4B4B"/>
                </a:solidFill>
                <a:latin typeface="Tahoma"/>
                <a:cs typeface="Tahoma"/>
              </a:rPr>
              <a:t>lessons,</a:t>
            </a:r>
            <a:r>
              <a:rPr sz="3400" spc="-27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400" spc="165" dirty="0">
                <a:solidFill>
                  <a:srgbClr val="4B4B4B"/>
                </a:solidFill>
                <a:latin typeface="Tahoma"/>
                <a:cs typeface="Tahoma"/>
              </a:rPr>
              <a:t>quizzes</a:t>
            </a:r>
            <a:r>
              <a:rPr sz="3400" spc="-280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400" spc="155" dirty="0">
                <a:solidFill>
                  <a:srgbClr val="4B4B4B"/>
                </a:solidFill>
                <a:latin typeface="Tahoma"/>
                <a:cs typeface="Tahoma"/>
              </a:rPr>
              <a:t>and</a:t>
            </a:r>
            <a:r>
              <a:rPr sz="3400" spc="-27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400" spc="110" dirty="0">
                <a:solidFill>
                  <a:srgbClr val="4B4B4B"/>
                </a:solidFill>
                <a:latin typeface="Tahoma"/>
                <a:cs typeface="Tahoma"/>
              </a:rPr>
              <a:t>stories</a:t>
            </a:r>
            <a:r>
              <a:rPr sz="3400" spc="-280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400" spc="60" dirty="0">
                <a:solidFill>
                  <a:srgbClr val="4B4B4B"/>
                </a:solidFill>
                <a:latin typeface="Tahoma"/>
                <a:cs typeface="Tahoma"/>
              </a:rPr>
              <a:t>to </a:t>
            </a:r>
            <a:r>
              <a:rPr sz="3400" spc="-104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400" spc="90" dirty="0">
                <a:solidFill>
                  <a:srgbClr val="4B4B4B"/>
                </a:solidFill>
                <a:latin typeface="Tahoma"/>
                <a:cs typeface="Tahoma"/>
              </a:rPr>
              <a:t>e</a:t>
            </a:r>
            <a:r>
              <a:rPr sz="3400" spc="160" dirty="0">
                <a:solidFill>
                  <a:srgbClr val="4B4B4B"/>
                </a:solidFill>
                <a:latin typeface="Tahoma"/>
                <a:cs typeface="Tahoma"/>
              </a:rPr>
              <a:t>n</a:t>
            </a:r>
            <a:r>
              <a:rPr sz="3400" spc="110" dirty="0">
                <a:solidFill>
                  <a:srgbClr val="4B4B4B"/>
                </a:solidFill>
                <a:latin typeface="Tahoma"/>
                <a:cs typeface="Tahoma"/>
              </a:rPr>
              <a:t>g</a:t>
            </a:r>
            <a:r>
              <a:rPr sz="3400" spc="204" dirty="0">
                <a:solidFill>
                  <a:srgbClr val="4B4B4B"/>
                </a:solidFill>
                <a:latin typeface="Tahoma"/>
                <a:cs typeface="Tahoma"/>
              </a:rPr>
              <a:t>a</a:t>
            </a:r>
            <a:r>
              <a:rPr sz="3400" spc="110" dirty="0">
                <a:solidFill>
                  <a:srgbClr val="4B4B4B"/>
                </a:solidFill>
                <a:latin typeface="Tahoma"/>
                <a:cs typeface="Tahoma"/>
              </a:rPr>
              <a:t>g</a:t>
            </a:r>
            <a:r>
              <a:rPr sz="3400" spc="95" dirty="0">
                <a:solidFill>
                  <a:srgbClr val="4B4B4B"/>
                </a:solidFill>
                <a:latin typeface="Tahoma"/>
                <a:cs typeface="Tahoma"/>
              </a:rPr>
              <a:t>e</a:t>
            </a:r>
            <a:r>
              <a:rPr sz="3400" spc="-28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400" spc="155" dirty="0">
                <a:solidFill>
                  <a:srgbClr val="4B4B4B"/>
                </a:solidFill>
                <a:latin typeface="Tahoma"/>
                <a:cs typeface="Tahoma"/>
              </a:rPr>
              <a:t>u</a:t>
            </a:r>
            <a:r>
              <a:rPr sz="3400" spc="175" dirty="0">
                <a:solidFill>
                  <a:srgbClr val="4B4B4B"/>
                </a:solidFill>
                <a:latin typeface="Tahoma"/>
                <a:cs typeface="Tahoma"/>
              </a:rPr>
              <a:t>s</a:t>
            </a:r>
            <a:r>
              <a:rPr sz="3400" spc="90" dirty="0">
                <a:solidFill>
                  <a:srgbClr val="4B4B4B"/>
                </a:solidFill>
                <a:latin typeface="Tahoma"/>
                <a:cs typeface="Tahoma"/>
              </a:rPr>
              <a:t>e</a:t>
            </a:r>
            <a:r>
              <a:rPr sz="3400" spc="215" dirty="0">
                <a:solidFill>
                  <a:srgbClr val="4B4B4B"/>
                </a:solidFill>
                <a:latin typeface="Tahoma"/>
                <a:cs typeface="Tahoma"/>
              </a:rPr>
              <a:t>r</a:t>
            </a:r>
            <a:r>
              <a:rPr sz="3400" spc="180" dirty="0">
                <a:solidFill>
                  <a:srgbClr val="4B4B4B"/>
                </a:solidFill>
                <a:latin typeface="Tahoma"/>
                <a:cs typeface="Tahoma"/>
              </a:rPr>
              <a:t>s</a:t>
            </a:r>
            <a:r>
              <a:rPr sz="3400" spc="-28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400" spc="204" dirty="0">
                <a:solidFill>
                  <a:srgbClr val="4B4B4B"/>
                </a:solidFill>
                <a:latin typeface="Tahoma"/>
                <a:cs typeface="Tahoma"/>
              </a:rPr>
              <a:t>a</a:t>
            </a:r>
            <a:r>
              <a:rPr sz="3400" spc="160" dirty="0">
                <a:solidFill>
                  <a:srgbClr val="4B4B4B"/>
                </a:solidFill>
                <a:latin typeface="Tahoma"/>
                <a:cs typeface="Tahoma"/>
              </a:rPr>
              <a:t>n</a:t>
            </a:r>
            <a:r>
              <a:rPr sz="3400" spc="110" dirty="0">
                <a:solidFill>
                  <a:srgbClr val="4B4B4B"/>
                </a:solidFill>
                <a:latin typeface="Tahoma"/>
                <a:cs typeface="Tahoma"/>
              </a:rPr>
              <a:t>d</a:t>
            </a:r>
            <a:r>
              <a:rPr sz="3400" spc="-28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400" spc="204" dirty="0">
                <a:solidFill>
                  <a:srgbClr val="4B4B4B"/>
                </a:solidFill>
                <a:latin typeface="Tahoma"/>
                <a:cs typeface="Tahoma"/>
              </a:rPr>
              <a:t>a</a:t>
            </a:r>
            <a:r>
              <a:rPr sz="3400" spc="105" dirty="0">
                <a:solidFill>
                  <a:srgbClr val="4B4B4B"/>
                </a:solidFill>
                <a:latin typeface="Tahoma"/>
                <a:cs typeface="Tahoma"/>
              </a:rPr>
              <a:t>d</a:t>
            </a:r>
            <a:r>
              <a:rPr sz="3400" spc="204" dirty="0">
                <a:solidFill>
                  <a:srgbClr val="4B4B4B"/>
                </a:solidFill>
                <a:latin typeface="Tahoma"/>
                <a:cs typeface="Tahoma"/>
              </a:rPr>
              <a:t>a</a:t>
            </a:r>
            <a:r>
              <a:rPr sz="3400" spc="85" dirty="0">
                <a:solidFill>
                  <a:srgbClr val="4B4B4B"/>
                </a:solidFill>
                <a:latin typeface="Tahoma"/>
                <a:cs typeface="Tahoma"/>
              </a:rPr>
              <a:t>pt</a:t>
            </a:r>
            <a:r>
              <a:rPr sz="3400" spc="-28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400" spc="85" dirty="0">
                <a:solidFill>
                  <a:srgbClr val="4B4B4B"/>
                </a:solidFill>
                <a:latin typeface="Tahoma"/>
                <a:cs typeface="Tahoma"/>
              </a:rPr>
              <a:t>t</a:t>
            </a:r>
            <a:r>
              <a:rPr sz="3400" spc="40" dirty="0">
                <a:solidFill>
                  <a:srgbClr val="4B4B4B"/>
                </a:solidFill>
                <a:latin typeface="Tahoma"/>
                <a:cs typeface="Tahoma"/>
              </a:rPr>
              <a:t>o</a:t>
            </a:r>
            <a:r>
              <a:rPr sz="3400" spc="-28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400" spc="85" dirty="0">
                <a:solidFill>
                  <a:srgbClr val="4B4B4B"/>
                </a:solidFill>
                <a:latin typeface="Tahoma"/>
                <a:cs typeface="Tahoma"/>
              </a:rPr>
              <a:t>t</a:t>
            </a:r>
            <a:r>
              <a:rPr sz="3400" spc="155" dirty="0">
                <a:solidFill>
                  <a:srgbClr val="4B4B4B"/>
                </a:solidFill>
                <a:latin typeface="Tahoma"/>
                <a:cs typeface="Tahoma"/>
              </a:rPr>
              <a:t>h</a:t>
            </a:r>
            <a:r>
              <a:rPr sz="3400" spc="90" dirty="0">
                <a:solidFill>
                  <a:srgbClr val="4B4B4B"/>
                </a:solidFill>
                <a:latin typeface="Tahoma"/>
                <a:cs typeface="Tahoma"/>
              </a:rPr>
              <a:t>e</a:t>
            </a:r>
            <a:r>
              <a:rPr sz="3400" dirty="0">
                <a:solidFill>
                  <a:srgbClr val="4B4B4B"/>
                </a:solidFill>
                <a:latin typeface="Tahoma"/>
                <a:cs typeface="Tahoma"/>
              </a:rPr>
              <a:t>i</a:t>
            </a:r>
            <a:r>
              <a:rPr sz="3400" spc="220" dirty="0">
                <a:solidFill>
                  <a:srgbClr val="4B4B4B"/>
                </a:solidFill>
                <a:latin typeface="Tahoma"/>
                <a:cs typeface="Tahoma"/>
              </a:rPr>
              <a:t>r</a:t>
            </a:r>
            <a:r>
              <a:rPr sz="3400" spc="-28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400" spc="5" dirty="0">
                <a:solidFill>
                  <a:srgbClr val="4B4B4B"/>
                </a:solidFill>
                <a:latin typeface="Tahoma"/>
                <a:cs typeface="Tahoma"/>
              </a:rPr>
              <a:t>l</a:t>
            </a:r>
            <a:r>
              <a:rPr sz="3400" spc="90" dirty="0">
                <a:solidFill>
                  <a:srgbClr val="4B4B4B"/>
                </a:solidFill>
                <a:latin typeface="Tahoma"/>
                <a:cs typeface="Tahoma"/>
              </a:rPr>
              <a:t>e</a:t>
            </a:r>
            <a:r>
              <a:rPr sz="3400" spc="204" dirty="0">
                <a:solidFill>
                  <a:srgbClr val="4B4B4B"/>
                </a:solidFill>
                <a:latin typeface="Tahoma"/>
                <a:cs typeface="Tahoma"/>
              </a:rPr>
              <a:t>a</a:t>
            </a:r>
            <a:r>
              <a:rPr sz="3400" spc="215" dirty="0">
                <a:solidFill>
                  <a:srgbClr val="4B4B4B"/>
                </a:solidFill>
                <a:latin typeface="Tahoma"/>
                <a:cs typeface="Tahoma"/>
              </a:rPr>
              <a:t>r</a:t>
            </a:r>
            <a:r>
              <a:rPr sz="3400" spc="160" dirty="0">
                <a:solidFill>
                  <a:srgbClr val="4B4B4B"/>
                </a:solidFill>
                <a:latin typeface="Tahoma"/>
                <a:cs typeface="Tahoma"/>
              </a:rPr>
              <a:t>n</a:t>
            </a:r>
            <a:r>
              <a:rPr sz="3400" dirty="0">
                <a:solidFill>
                  <a:srgbClr val="4B4B4B"/>
                </a:solidFill>
                <a:latin typeface="Tahoma"/>
                <a:cs typeface="Tahoma"/>
              </a:rPr>
              <a:t>i</a:t>
            </a:r>
            <a:r>
              <a:rPr sz="3400" spc="160" dirty="0">
                <a:solidFill>
                  <a:srgbClr val="4B4B4B"/>
                </a:solidFill>
                <a:latin typeface="Tahoma"/>
                <a:cs typeface="Tahoma"/>
              </a:rPr>
              <a:t>n</a:t>
            </a:r>
            <a:r>
              <a:rPr sz="3400" spc="80" dirty="0">
                <a:solidFill>
                  <a:srgbClr val="4B4B4B"/>
                </a:solidFill>
                <a:latin typeface="Tahoma"/>
                <a:cs typeface="Tahoma"/>
              </a:rPr>
              <a:t>g  </a:t>
            </a:r>
            <a:r>
              <a:rPr sz="3400" spc="175" dirty="0">
                <a:solidFill>
                  <a:srgbClr val="4B4B4B"/>
                </a:solidFill>
                <a:latin typeface="Tahoma"/>
                <a:cs typeface="Tahoma"/>
              </a:rPr>
              <a:t>s</a:t>
            </a:r>
            <a:r>
              <a:rPr sz="3400" spc="85" dirty="0">
                <a:solidFill>
                  <a:srgbClr val="4B4B4B"/>
                </a:solidFill>
                <a:latin typeface="Tahoma"/>
                <a:cs typeface="Tahoma"/>
              </a:rPr>
              <a:t>t</a:t>
            </a:r>
            <a:r>
              <a:rPr sz="3400" spc="15" dirty="0">
                <a:solidFill>
                  <a:srgbClr val="4B4B4B"/>
                </a:solidFill>
                <a:latin typeface="Tahoma"/>
                <a:cs typeface="Tahoma"/>
              </a:rPr>
              <a:t>y</a:t>
            </a:r>
            <a:r>
              <a:rPr sz="3400" spc="5" dirty="0">
                <a:solidFill>
                  <a:srgbClr val="4B4B4B"/>
                </a:solidFill>
                <a:latin typeface="Tahoma"/>
                <a:cs typeface="Tahoma"/>
              </a:rPr>
              <a:t>l</a:t>
            </a:r>
            <a:r>
              <a:rPr sz="3400" spc="90" dirty="0">
                <a:solidFill>
                  <a:srgbClr val="4B4B4B"/>
                </a:solidFill>
                <a:latin typeface="Tahoma"/>
                <a:cs typeface="Tahoma"/>
              </a:rPr>
              <a:t>e</a:t>
            </a:r>
            <a:r>
              <a:rPr sz="3400" spc="175" dirty="0">
                <a:solidFill>
                  <a:srgbClr val="4B4B4B"/>
                </a:solidFill>
                <a:latin typeface="Tahoma"/>
                <a:cs typeface="Tahoma"/>
              </a:rPr>
              <a:t>s</a:t>
            </a:r>
            <a:r>
              <a:rPr sz="3400" spc="-420" dirty="0">
                <a:solidFill>
                  <a:srgbClr val="4B4B4B"/>
                </a:solidFill>
                <a:latin typeface="Tahoma"/>
                <a:cs typeface="Tahoma"/>
              </a:rPr>
              <a:t>.</a:t>
            </a:r>
            <a:r>
              <a:rPr sz="3400" spc="-28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400" spc="-434" dirty="0">
                <a:solidFill>
                  <a:srgbClr val="4B4B4B"/>
                </a:solidFill>
                <a:latin typeface="Tahoma"/>
                <a:cs typeface="Tahoma"/>
              </a:rPr>
              <a:t>I</a:t>
            </a:r>
            <a:r>
              <a:rPr sz="3400" spc="85" dirty="0">
                <a:solidFill>
                  <a:srgbClr val="4B4B4B"/>
                </a:solidFill>
                <a:latin typeface="Tahoma"/>
                <a:cs typeface="Tahoma"/>
              </a:rPr>
              <a:t>t</a:t>
            </a:r>
            <a:r>
              <a:rPr sz="3400" spc="-28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400" spc="155" dirty="0">
                <a:solidFill>
                  <a:srgbClr val="4B4B4B"/>
                </a:solidFill>
                <a:latin typeface="Tahoma"/>
                <a:cs typeface="Tahoma"/>
              </a:rPr>
              <a:t>u</a:t>
            </a:r>
            <a:r>
              <a:rPr sz="3400" spc="175" dirty="0">
                <a:solidFill>
                  <a:srgbClr val="4B4B4B"/>
                </a:solidFill>
                <a:latin typeface="Tahoma"/>
                <a:cs typeface="Tahoma"/>
              </a:rPr>
              <a:t>s</a:t>
            </a:r>
            <a:r>
              <a:rPr sz="3400" spc="90" dirty="0">
                <a:solidFill>
                  <a:srgbClr val="4B4B4B"/>
                </a:solidFill>
                <a:latin typeface="Tahoma"/>
                <a:cs typeface="Tahoma"/>
              </a:rPr>
              <a:t>e</a:t>
            </a:r>
            <a:r>
              <a:rPr sz="3400" spc="180" dirty="0">
                <a:solidFill>
                  <a:srgbClr val="4B4B4B"/>
                </a:solidFill>
                <a:latin typeface="Tahoma"/>
                <a:cs typeface="Tahoma"/>
              </a:rPr>
              <a:t>s</a:t>
            </a:r>
            <a:r>
              <a:rPr sz="3400" spc="-28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400" spc="204" dirty="0">
                <a:solidFill>
                  <a:srgbClr val="4B4B4B"/>
                </a:solidFill>
                <a:latin typeface="Tahoma"/>
                <a:cs typeface="Tahoma"/>
              </a:rPr>
              <a:t>a</a:t>
            </a:r>
            <a:r>
              <a:rPr sz="3400" spc="105" dirty="0">
                <a:solidFill>
                  <a:srgbClr val="4B4B4B"/>
                </a:solidFill>
                <a:latin typeface="Tahoma"/>
                <a:cs typeface="Tahoma"/>
              </a:rPr>
              <a:t>d</a:t>
            </a:r>
            <a:r>
              <a:rPr sz="3400" spc="204" dirty="0">
                <a:solidFill>
                  <a:srgbClr val="4B4B4B"/>
                </a:solidFill>
                <a:latin typeface="Tahoma"/>
                <a:cs typeface="Tahoma"/>
              </a:rPr>
              <a:t>a</a:t>
            </a:r>
            <a:r>
              <a:rPr sz="3400" spc="85" dirty="0">
                <a:solidFill>
                  <a:srgbClr val="4B4B4B"/>
                </a:solidFill>
                <a:latin typeface="Tahoma"/>
                <a:cs typeface="Tahoma"/>
              </a:rPr>
              <a:t>pt</a:t>
            </a:r>
            <a:r>
              <a:rPr sz="3400" dirty="0">
                <a:solidFill>
                  <a:srgbClr val="4B4B4B"/>
                </a:solidFill>
                <a:latin typeface="Tahoma"/>
                <a:cs typeface="Tahoma"/>
              </a:rPr>
              <a:t>i</a:t>
            </a:r>
            <a:r>
              <a:rPr sz="3400" spc="-15" dirty="0">
                <a:solidFill>
                  <a:srgbClr val="4B4B4B"/>
                </a:solidFill>
                <a:latin typeface="Tahoma"/>
                <a:cs typeface="Tahoma"/>
              </a:rPr>
              <a:t>v</a:t>
            </a:r>
            <a:r>
              <a:rPr sz="3400" spc="95" dirty="0">
                <a:solidFill>
                  <a:srgbClr val="4B4B4B"/>
                </a:solidFill>
                <a:latin typeface="Tahoma"/>
                <a:cs typeface="Tahoma"/>
              </a:rPr>
              <a:t>e</a:t>
            </a:r>
            <a:r>
              <a:rPr sz="3400" spc="-28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400" spc="204" dirty="0">
                <a:solidFill>
                  <a:srgbClr val="4B4B4B"/>
                </a:solidFill>
                <a:latin typeface="Tahoma"/>
                <a:cs typeface="Tahoma"/>
              </a:rPr>
              <a:t>a</a:t>
            </a:r>
            <a:r>
              <a:rPr sz="3400" spc="5" dirty="0">
                <a:solidFill>
                  <a:srgbClr val="4B4B4B"/>
                </a:solidFill>
                <a:latin typeface="Tahoma"/>
                <a:cs typeface="Tahoma"/>
              </a:rPr>
              <a:t>l</a:t>
            </a:r>
            <a:r>
              <a:rPr sz="3400" spc="110" dirty="0">
                <a:solidFill>
                  <a:srgbClr val="4B4B4B"/>
                </a:solidFill>
                <a:latin typeface="Tahoma"/>
                <a:cs typeface="Tahoma"/>
              </a:rPr>
              <a:t>g</a:t>
            </a:r>
            <a:r>
              <a:rPr sz="3400" spc="35" dirty="0">
                <a:solidFill>
                  <a:srgbClr val="4B4B4B"/>
                </a:solidFill>
                <a:latin typeface="Tahoma"/>
                <a:cs typeface="Tahoma"/>
              </a:rPr>
              <a:t>o</a:t>
            </a:r>
            <a:r>
              <a:rPr sz="3400" spc="215" dirty="0">
                <a:solidFill>
                  <a:srgbClr val="4B4B4B"/>
                </a:solidFill>
                <a:latin typeface="Tahoma"/>
                <a:cs typeface="Tahoma"/>
              </a:rPr>
              <a:t>r</a:t>
            </a:r>
            <a:r>
              <a:rPr sz="3400" dirty="0">
                <a:solidFill>
                  <a:srgbClr val="4B4B4B"/>
                </a:solidFill>
                <a:latin typeface="Tahoma"/>
                <a:cs typeface="Tahoma"/>
              </a:rPr>
              <a:t>i</a:t>
            </a:r>
            <a:r>
              <a:rPr sz="3400" spc="85" dirty="0">
                <a:solidFill>
                  <a:srgbClr val="4B4B4B"/>
                </a:solidFill>
                <a:latin typeface="Tahoma"/>
                <a:cs typeface="Tahoma"/>
              </a:rPr>
              <a:t>t</a:t>
            </a:r>
            <a:r>
              <a:rPr sz="3400" spc="155" dirty="0">
                <a:solidFill>
                  <a:srgbClr val="4B4B4B"/>
                </a:solidFill>
                <a:latin typeface="Tahoma"/>
                <a:cs typeface="Tahoma"/>
              </a:rPr>
              <a:t>h</a:t>
            </a:r>
            <a:r>
              <a:rPr sz="3400" spc="-55" dirty="0">
                <a:solidFill>
                  <a:srgbClr val="4B4B4B"/>
                </a:solidFill>
                <a:latin typeface="Tahoma"/>
                <a:cs typeface="Tahoma"/>
              </a:rPr>
              <a:t>m</a:t>
            </a:r>
            <a:r>
              <a:rPr sz="3400" spc="180" dirty="0">
                <a:solidFill>
                  <a:srgbClr val="4B4B4B"/>
                </a:solidFill>
                <a:latin typeface="Tahoma"/>
                <a:cs typeface="Tahoma"/>
              </a:rPr>
              <a:t>s</a:t>
            </a:r>
            <a:r>
              <a:rPr sz="3400" spc="-28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400" spc="85" dirty="0">
                <a:solidFill>
                  <a:srgbClr val="4B4B4B"/>
                </a:solidFill>
                <a:latin typeface="Tahoma"/>
                <a:cs typeface="Tahoma"/>
              </a:rPr>
              <a:t>t</a:t>
            </a:r>
            <a:r>
              <a:rPr sz="3400" spc="25" dirty="0">
                <a:solidFill>
                  <a:srgbClr val="4B4B4B"/>
                </a:solidFill>
                <a:latin typeface="Tahoma"/>
                <a:cs typeface="Tahoma"/>
              </a:rPr>
              <a:t>o  </a:t>
            </a:r>
            <a:r>
              <a:rPr sz="3400" spc="85" dirty="0">
                <a:solidFill>
                  <a:srgbClr val="4B4B4B"/>
                </a:solidFill>
                <a:latin typeface="Tahoma"/>
                <a:cs typeface="Tahoma"/>
              </a:rPr>
              <a:t>p</a:t>
            </a:r>
            <a:r>
              <a:rPr sz="3400" spc="90" dirty="0">
                <a:solidFill>
                  <a:srgbClr val="4B4B4B"/>
                </a:solidFill>
                <a:latin typeface="Tahoma"/>
                <a:cs typeface="Tahoma"/>
              </a:rPr>
              <a:t>e</a:t>
            </a:r>
            <a:r>
              <a:rPr sz="3400" spc="215" dirty="0">
                <a:solidFill>
                  <a:srgbClr val="4B4B4B"/>
                </a:solidFill>
                <a:latin typeface="Tahoma"/>
                <a:cs typeface="Tahoma"/>
              </a:rPr>
              <a:t>r</a:t>
            </a:r>
            <a:r>
              <a:rPr sz="3400" spc="175" dirty="0">
                <a:solidFill>
                  <a:srgbClr val="4B4B4B"/>
                </a:solidFill>
                <a:latin typeface="Tahoma"/>
                <a:cs typeface="Tahoma"/>
              </a:rPr>
              <a:t>s</a:t>
            </a:r>
            <a:r>
              <a:rPr sz="3400" spc="35" dirty="0">
                <a:solidFill>
                  <a:srgbClr val="4B4B4B"/>
                </a:solidFill>
                <a:latin typeface="Tahoma"/>
                <a:cs typeface="Tahoma"/>
              </a:rPr>
              <a:t>o</a:t>
            </a:r>
            <a:r>
              <a:rPr sz="3400" spc="160" dirty="0">
                <a:solidFill>
                  <a:srgbClr val="4B4B4B"/>
                </a:solidFill>
                <a:latin typeface="Tahoma"/>
                <a:cs typeface="Tahoma"/>
              </a:rPr>
              <a:t>n</a:t>
            </a:r>
            <a:r>
              <a:rPr sz="3400" spc="204" dirty="0">
                <a:solidFill>
                  <a:srgbClr val="4B4B4B"/>
                </a:solidFill>
                <a:latin typeface="Tahoma"/>
                <a:cs typeface="Tahoma"/>
              </a:rPr>
              <a:t>a</a:t>
            </a:r>
            <a:r>
              <a:rPr sz="3400" spc="5" dirty="0">
                <a:solidFill>
                  <a:srgbClr val="4B4B4B"/>
                </a:solidFill>
                <a:latin typeface="Tahoma"/>
                <a:cs typeface="Tahoma"/>
              </a:rPr>
              <a:t>l</a:t>
            </a:r>
            <a:r>
              <a:rPr sz="3400" dirty="0">
                <a:solidFill>
                  <a:srgbClr val="4B4B4B"/>
                </a:solidFill>
                <a:latin typeface="Tahoma"/>
                <a:cs typeface="Tahoma"/>
              </a:rPr>
              <a:t>i</a:t>
            </a:r>
            <a:r>
              <a:rPr sz="3400" spc="325" dirty="0">
                <a:solidFill>
                  <a:srgbClr val="4B4B4B"/>
                </a:solidFill>
                <a:latin typeface="Tahoma"/>
                <a:cs typeface="Tahoma"/>
              </a:rPr>
              <a:t>z</a:t>
            </a:r>
            <a:r>
              <a:rPr sz="3400" spc="95" dirty="0">
                <a:solidFill>
                  <a:srgbClr val="4B4B4B"/>
                </a:solidFill>
                <a:latin typeface="Tahoma"/>
                <a:cs typeface="Tahoma"/>
              </a:rPr>
              <a:t>e</a:t>
            </a:r>
            <a:r>
              <a:rPr sz="3400" spc="-28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400" spc="80" dirty="0">
                <a:solidFill>
                  <a:srgbClr val="4B4B4B"/>
                </a:solidFill>
                <a:latin typeface="Tahoma"/>
                <a:cs typeface="Tahoma"/>
              </a:rPr>
              <a:t>t</a:t>
            </a:r>
            <a:r>
              <a:rPr sz="3400" spc="155" dirty="0">
                <a:solidFill>
                  <a:srgbClr val="4B4B4B"/>
                </a:solidFill>
                <a:latin typeface="Tahoma"/>
                <a:cs typeface="Tahoma"/>
              </a:rPr>
              <a:t>h</a:t>
            </a:r>
            <a:r>
              <a:rPr sz="3400" spc="90" dirty="0">
                <a:solidFill>
                  <a:srgbClr val="4B4B4B"/>
                </a:solidFill>
                <a:latin typeface="Tahoma"/>
                <a:cs typeface="Tahoma"/>
              </a:rPr>
              <a:t>e</a:t>
            </a:r>
            <a:r>
              <a:rPr sz="3400" dirty="0">
                <a:solidFill>
                  <a:srgbClr val="4B4B4B"/>
                </a:solidFill>
                <a:latin typeface="Tahoma"/>
                <a:cs typeface="Tahoma"/>
              </a:rPr>
              <a:t>i</a:t>
            </a:r>
            <a:r>
              <a:rPr sz="3400" spc="220" dirty="0">
                <a:solidFill>
                  <a:srgbClr val="4B4B4B"/>
                </a:solidFill>
                <a:latin typeface="Tahoma"/>
                <a:cs typeface="Tahoma"/>
              </a:rPr>
              <a:t>r</a:t>
            </a:r>
            <a:r>
              <a:rPr sz="3400" spc="-28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400" spc="5" dirty="0">
                <a:solidFill>
                  <a:srgbClr val="4B4B4B"/>
                </a:solidFill>
                <a:latin typeface="Tahoma"/>
                <a:cs typeface="Tahoma"/>
              </a:rPr>
              <a:t>l</a:t>
            </a:r>
            <a:r>
              <a:rPr sz="3400" spc="90" dirty="0">
                <a:solidFill>
                  <a:srgbClr val="4B4B4B"/>
                </a:solidFill>
                <a:latin typeface="Tahoma"/>
                <a:cs typeface="Tahoma"/>
              </a:rPr>
              <a:t>e</a:t>
            </a:r>
            <a:r>
              <a:rPr sz="3400" spc="204" dirty="0">
                <a:solidFill>
                  <a:srgbClr val="4B4B4B"/>
                </a:solidFill>
                <a:latin typeface="Tahoma"/>
                <a:cs typeface="Tahoma"/>
              </a:rPr>
              <a:t>a</a:t>
            </a:r>
            <a:r>
              <a:rPr sz="3400" spc="215" dirty="0">
                <a:solidFill>
                  <a:srgbClr val="4B4B4B"/>
                </a:solidFill>
                <a:latin typeface="Tahoma"/>
                <a:cs typeface="Tahoma"/>
              </a:rPr>
              <a:t>r</a:t>
            </a:r>
            <a:r>
              <a:rPr sz="3400" spc="160" dirty="0">
                <a:solidFill>
                  <a:srgbClr val="4B4B4B"/>
                </a:solidFill>
                <a:latin typeface="Tahoma"/>
                <a:cs typeface="Tahoma"/>
              </a:rPr>
              <a:t>n</a:t>
            </a:r>
            <a:r>
              <a:rPr sz="3400" dirty="0">
                <a:solidFill>
                  <a:srgbClr val="4B4B4B"/>
                </a:solidFill>
                <a:latin typeface="Tahoma"/>
                <a:cs typeface="Tahoma"/>
              </a:rPr>
              <a:t>i</a:t>
            </a:r>
            <a:r>
              <a:rPr sz="3400" spc="160" dirty="0">
                <a:solidFill>
                  <a:srgbClr val="4B4B4B"/>
                </a:solidFill>
                <a:latin typeface="Tahoma"/>
                <a:cs typeface="Tahoma"/>
              </a:rPr>
              <a:t>n</a:t>
            </a:r>
            <a:r>
              <a:rPr sz="3400" spc="114" dirty="0">
                <a:solidFill>
                  <a:srgbClr val="4B4B4B"/>
                </a:solidFill>
                <a:latin typeface="Tahoma"/>
                <a:cs typeface="Tahoma"/>
              </a:rPr>
              <a:t>g</a:t>
            </a:r>
            <a:r>
              <a:rPr sz="3400" spc="-28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400" spc="90" dirty="0">
                <a:solidFill>
                  <a:srgbClr val="4B4B4B"/>
                </a:solidFill>
                <a:latin typeface="Tahoma"/>
                <a:cs typeface="Tahoma"/>
              </a:rPr>
              <a:t>e</a:t>
            </a:r>
            <a:r>
              <a:rPr sz="3400" spc="110" dirty="0">
                <a:solidFill>
                  <a:srgbClr val="4B4B4B"/>
                </a:solidFill>
                <a:latin typeface="Tahoma"/>
                <a:cs typeface="Tahoma"/>
              </a:rPr>
              <a:t>x</a:t>
            </a:r>
            <a:r>
              <a:rPr sz="3400" spc="85" dirty="0">
                <a:solidFill>
                  <a:srgbClr val="4B4B4B"/>
                </a:solidFill>
                <a:latin typeface="Tahoma"/>
                <a:cs typeface="Tahoma"/>
              </a:rPr>
              <a:t>p</a:t>
            </a:r>
            <a:r>
              <a:rPr sz="3400" spc="90" dirty="0">
                <a:solidFill>
                  <a:srgbClr val="4B4B4B"/>
                </a:solidFill>
                <a:latin typeface="Tahoma"/>
                <a:cs typeface="Tahoma"/>
              </a:rPr>
              <a:t>e</a:t>
            </a:r>
            <a:r>
              <a:rPr sz="3400" spc="215" dirty="0">
                <a:solidFill>
                  <a:srgbClr val="4B4B4B"/>
                </a:solidFill>
                <a:latin typeface="Tahoma"/>
                <a:cs typeface="Tahoma"/>
              </a:rPr>
              <a:t>r</a:t>
            </a:r>
            <a:r>
              <a:rPr sz="3400" dirty="0">
                <a:solidFill>
                  <a:srgbClr val="4B4B4B"/>
                </a:solidFill>
                <a:latin typeface="Tahoma"/>
                <a:cs typeface="Tahoma"/>
              </a:rPr>
              <a:t>i</a:t>
            </a:r>
            <a:r>
              <a:rPr sz="3400" spc="90" dirty="0">
                <a:solidFill>
                  <a:srgbClr val="4B4B4B"/>
                </a:solidFill>
                <a:latin typeface="Tahoma"/>
                <a:cs typeface="Tahoma"/>
              </a:rPr>
              <a:t>e</a:t>
            </a:r>
            <a:r>
              <a:rPr sz="3400" spc="160" dirty="0">
                <a:solidFill>
                  <a:srgbClr val="4B4B4B"/>
                </a:solidFill>
                <a:latin typeface="Tahoma"/>
                <a:cs typeface="Tahoma"/>
              </a:rPr>
              <a:t>n</a:t>
            </a:r>
            <a:r>
              <a:rPr sz="3400" spc="135" dirty="0">
                <a:solidFill>
                  <a:srgbClr val="4B4B4B"/>
                </a:solidFill>
                <a:latin typeface="Tahoma"/>
                <a:cs typeface="Tahoma"/>
              </a:rPr>
              <a:t>c</a:t>
            </a:r>
            <a:r>
              <a:rPr sz="3400" spc="90" dirty="0">
                <a:solidFill>
                  <a:srgbClr val="4B4B4B"/>
                </a:solidFill>
                <a:latin typeface="Tahoma"/>
                <a:cs typeface="Tahoma"/>
              </a:rPr>
              <a:t>e</a:t>
            </a:r>
            <a:r>
              <a:rPr sz="3400" spc="-420" dirty="0">
                <a:solidFill>
                  <a:srgbClr val="4B4B4B"/>
                </a:solidFill>
                <a:latin typeface="Tahoma"/>
                <a:cs typeface="Tahoma"/>
              </a:rPr>
              <a:t>.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211162" y="430276"/>
            <a:ext cx="517906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-385" dirty="0"/>
              <a:t>Overview</a:t>
            </a:r>
            <a:endParaRPr sz="9200"/>
          </a:p>
        </p:txBody>
      </p:sp>
      <p:grpSp>
        <p:nvGrpSpPr>
          <p:cNvPr id="10" name="object 10"/>
          <p:cNvGrpSpPr/>
          <p:nvPr/>
        </p:nvGrpSpPr>
        <p:grpSpPr>
          <a:xfrm>
            <a:off x="10533576" y="1028767"/>
            <a:ext cx="38100" cy="7778750"/>
            <a:chOff x="10533576" y="1028767"/>
            <a:chExt cx="38100" cy="7778750"/>
          </a:xfrm>
        </p:grpSpPr>
        <p:sp>
          <p:nvSpPr>
            <p:cNvPr id="11" name="object 11"/>
            <p:cNvSpPr/>
            <p:nvPr/>
          </p:nvSpPr>
          <p:spPr>
            <a:xfrm>
              <a:off x="10533571" y="1028775"/>
              <a:ext cx="38100" cy="5372100"/>
            </a:xfrm>
            <a:custGeom>
              <a:avLst/>
              <a:gdLst/>
              <a:ahLst/>
              <a:cxnLst/>
              <a:rect l="l" t="t" r="r" b="b"/>
              <a:pathLst>
                <a:path w="38100" h="5372100">
                  <a:moveTo>
                    <a:pt x="38100" y="5334000"/>
                  </a:moveTo>
                  <a:lnTo>
                    <a:pt x="0" y="5334000"/>
                  </a:lnTo>
                  <a:lnTo>
                    <a:pt x="0" y="5372100"/>
                  </a:lnTo>
                  <a:lnTo>
                    <a:pt x="38100" y="5372100"/>
                  </a:lnTo>
                  <a:lnTo>
                    <a:pt x="38100" y="5334000"/>
                  </a:lnTo>
                  <a:close/>
                </a:path>
                <a:path w="38100" h="5372100">
                  <a:moveTo>
                    <a:pt x="38100" y="5257800"/>
                  </a:moveTo>
                  <a:lnTo>
                    <a:pt x="0" y="5257800"/>
                  </a:lnTo>
                  <a:lnTo>
                    <a:pt x="0" y="5295900"/>
                  </a:lnTo>
                  <a:lnTo>
                    <a:pt x="38100" y="5295900"/>
                  </a:lnTo>
                  <a:lnTo>
                    <a:pt x="38100" y="5257800"/>
                  </a:lnTo>
                  <a:close/>
                </a:path>
                <a:path w="38100" h="5372100">
                  <a:moveTo>
                    <a:pt x="38100" y="5181600"/>
                  </a:moveTo>
                  <a:lnTo>
                    <a:pt x="0" y="5181600"/>
                  </a:lnTo>
                  <a:lnTo>
                    <a:pt x="0" y="5219700"/>
                  </a:lnTo>
                  <a:lnTo>
                    <a:pt x="38100" y="5219700"/>
                  </a:lnTo>
                  <a:lnTo>
                    <a:pt x="38100" y="5181600"/>
                  </a:lnTo>
                  <a:close/>
                </a:path>
                <a:path w="38100" h="5372100">
                  <a:moveTo>
                    <a:pt x="38100" y="5105400"/>
                  </a:moveTo>
                  <a:lnTo>
                    <a:pt x="0" y="5105400"/>
                  </a:lnTo>
                  <a:lnTo>
                    <a:pt x="0" y="5143500"/>
                  </a:lnTo>
                  <a:lnTo>
                    <a:pt x="38100" y="5143500"/>
                  </a:lnTo>
                  <a:lnTo>
                    <a:pt x="38100" y="5105400"/>
                  </a:lnTo>
                  <a:close/>
                </a:path>
                <a:path w="38100" h="5372100">
                  <a:moveTo>
                    <a:pt x="38100" y="5029200"/>
                  </a:moveTo>
                  <a:lnTo>
                    <a:pt x="0" y="5029200"/>
                  </a:lnTo>
                  <a:lnTo>
                    <a:pt x="0" y="5067300"/>
                  </a:lnTo>
                  <a:lnTo>
                    <a:pt x="38100" y="5067300"/>
                  </a:lnTo>
                  <a:lnTo>
                    <a:pt x="38100" y="5029200"/>
                  </a:lnTo>
                  <a:close/>
                </a:path>
                <a:path w="38100" h="5372100">
                  <a:moveTo>
                    <a:pt x="38100" y="4953000"/>
                  </a:moveTo>
                  <a:lnTo>
                    <a:pt x="0" y="4953000"/>
                  </a:lnTo>
                  <a:lnTo>
                    <a:pt x="0" y="4991100"/>
                  </a:lnTo>
                  <a:lnTo>
                    <a:pt x="38100" y="4991100"/>
                  </a:lnTo>
                  <a:lnTo>
                    <a:pt x="38100" y="4953000"/>
                  </a:lnTo>
                  <a:close/>
                </a:path>
                <a:path w="38100" h="5372100">
                  <a:moveTo>
                    <a:pt x="38100" y="4876800"/>
                  </a:moveTo>
                  <a:lnTo>
                    <a:pt x="0" y="4876800"/>
                  </a:lnTo>
                  <a:lnTo>
                    <a:pt x="0" y="4914900"/>
                  </a:lnTo>
                  <a:lnTo>
                    <a:pt x="38100" y="4914900"/>
                  </a:lnTo>
                  <a:lnTo>
                    <a:pt x="38100" y="4876800"/>
                  </a:lnTo>
                  <a:close/>
                </a:path>
                <a:path w="38100" h="5372100">
                  <a:moveTo>
                    <a:pt x="38100" y="4800600"/>
                  </a:moveTo>
                  <a:lnTo>
                    <a:pt x="0" y="4800600"/>
                  </a:lnTo>
                  <a:lnTo>
                    <a:pt x="0" y="4838700"/>
                  </a:lnTo>
                  <a:lnTo>
                    <a:pt x="38100" y="4838700"/>
                  </a:lnTo>
                  <a:lnTo>
                    <a:pt x="38100" y="4800600"/>
                  </a:lnTo>
                  <a:close/>
                </a:path>
                <a:path w="38100" h="5372100">
                  <a:moveTo>
                    <a:pt x="38100" y="4724400"/>
                  </a:moveTo>
                  <a:lnTo>
                    <a:pt x="0" y="4724400"/>
                  </a:lnTo>
                  <a:lnTo>
                    <a:pt x="0" y="4762500"/>
                  </a:lnTo>
                  <a:lnTo>
                    <a:pt x="38100" y="4762500"/>
                  </a:lnTo>
                  <a:lnTo>
                    <a:pt x="38100" y="4724400"/>
                  </a:lnTo>
                  <a:close/>
                </a:path>
                <a:path w="38100" h="5372100">
                  <a:moveTo>
                    <a:pt x="38100" y="4648200"/>
                  </a:moveTo>
                  <a:lnTo>
                    <a:pt x="0" y="4648200"/>
                  </a:lnTo>
                  <a:lnTo>
                    <a:pt x="0" y="4686300"/>
                  </a:lnTo>
                  <a:lnTo>
                    <a:pt x="38100" y="4686300"/>
                  </a:lnTo>
                  <a:lnTo>
                    <a:pt x="38100" y="4648200"/>
                  </a:lnTo>
                  <a:close/>
                </a:path>
                <a:path w="38100" h="5372100">
                  <a:moveTo>
                    <a:pt x="38100" y="4572000"/>
                  </a:moveTo>
                  <a:lnTo>
                    <a:pt x="0" y="4572000"/>
                  </a:lnTo>
                  <a:lnTo>
                    <a:pt x="0" y="4610100"/>
                  </a:lnTo>
                  <a:lnTo>
                    <a:pt x="38100" y="4610100"/>
                  </a:lnTo>
                  <a:lnTo>
                    <a:pt x="38100" y="4572000"/>
                  </a:lnTo>
                  <a:close/>
                </a:path>
                <a:path w="38100" h="5372100">
                  <a:moveTo>
                    <a:pt x="38100" y="4495800"/>
                  </a:moveTo>
                  <a:lnTo>
                    <a:pt x="0" y="4495800"/>
                  </a:lnTo>
                  <a:lnTo>
                    <a:pt x="0" y="4533900"/>
                  </a:lnTo>
                  <a:lnTo>
                    <a:pt x="38100" y="4533900"/>
                  </a:lnTo>
                  <a:lnTo>
                    <a:pt x="38100" y="4495800"/>
                  </a:lnTo>
                  <a:close/>
                </a:path>
                <a:path w="38100" h="5372100">
                  <a:moveTo>
                    <a:pt x="38100" y="4419600"/>
                  </a:moveTo>
                  <a:lnTo>
                    <a:pt x="0" y="4419600"/>
                  </a:lnTo>
                  <a:lnTo>
                    <a:pt x="0" y="4457700"/>
                  </a:lnTo>
                  <a:lnTo>
                    <a:pt x="38100" y="4457700"/>
                  </a:lnTo>
                  <a:lnTo>
                    <a:pt x="38100" y="4419600"/>
                  </a:lnTo>
                  <a:close/>
                </a:path>
                <a:path w="38100" h="5372100">
                  <a:moveTo>
                    <a:pt x="38100" y="4343400"/>
                  </a:moveTo>
                  <a:lnTo>
                    <a:pt x="0" y="4343400"/>
                  </a:lnTo>
                  <a:lnTo>
                    <a:pt x="0" y="4381500"/>
                  </a:lnTo>
                  <a:lnTo>
                    <a:pt x="38100" y="4381500"/>
                  </a:lnTo>
                  <a:lnTo>
                    <a:pt x="38100" y="4343400"/>
                  </a:lnTo>
                  <a:close/>
                </a:path>
                <a:path w="38100" h="5372100">
                  <a:moveTo>
                    <a:pt x="38100" y="4267200"/>
                  </a:moveTo>
                  <a:lnTo>
                    <a:pt x="0" y="4267200"/>
                  </a:lnTo>
                  <a:lnTo>
                    <a:pt x="0" y="4305300"/>
                  </a:lnTo>
                  <a:lnTo>
                    <a:pt x="38100" y="4305300"/>
                  </a:lnTo>
                  <a:lnTo>
                    <a:pt x="38100" y="4267200"/>
                  </a:lnTo>
                  <a:close/>
                </a:path>
                <a:path w="38100" h="5372100">
                  <a:moveTo>
                    <a:pt x="38100" y="4191000"/>
                  </a:moveTo>
                  <a:lnTo>
                    <a:pt x="0" y="4191000"/>
                  </a:lnTo>
                  <a:lnTo>
                    <a:pt x="0" y="4229100"/>
                  </a:lnTo>
                  <a:lnTo>
                    <a:pt x="38100" y="4229100"/>
                  </a:lnTo>
                  <a:lnTo>
                    <a:pt x="38100" y="4191000"/>
                  </a:lnTo>
                  <a:close/>
                </a:path>
                <a:path w="38100" h="5372100">
                  <a:moveTo>
                    <a:pt x="38100" y="4114800"/>
                  </a:moveTo>
                  <a:lnTo>
                    <a:pt x="0" y="4114800"/>
                  </a:lnTo>
                  <a:lnTo>
                    <a:pt x="0" y="4152900"/>
                  </a:lnTo>
                  <a:lnTo>
                    <a:pt x="38100" y="4152900"/>
                  </a:lnTo>
                  <a:lnTo>
                    <a:pt x="38100" y="4114800"/>
                  </a:lnTo>
                  <a:close/>
                </a:path>
                <a:path w="38100" h="5372100">
                  <a:moveTo>
                    <a:pt x="38100" y="4038600"/>
                  </a:moveTo>
                  <a:lnTo>
                    <a:pt x="0" y="4038600"/>
                  </a:lnTo>
                  <a:lnTo>
                    <a:pt x="0" y="4076700"/>
                  </a:lnTo>
                  <a:lnTo>
                    <a:pt x="38100" y="4076700"/>
                  </a:lnTo>
                  <a:lnTo>
                    <a:pt x="38100" y="4038600"/>
                  </a:lnTo>
                  <a:close/>
                </a:path>
                <a:path w="38100" h="5372100">
                  <a:moveTo>
                    <a:pt x="38100" y="3962400"/>
                  </a:moveTo>
                  <a:lnTo>
                    <a:pt x="0" y="3962400"/>
                  </a:lnTo>
                  <a:lnTo>
                    <a:pt x="0" y="4000500"/>
                  </a:lnTo>
                  <a:lnTo>
                    <a:pt x="38100" y="4000500"/>
                  </a:lnTo>
                  <a:lnTo>
                    <a:pt x="38100" y="3962400"/>
                  </a:lnTo>
                  <a:close/>
                </a:path>
                <a:path w="38100" h="5372100">
                  <a:moveTo>
                    <a:pt x="38100" y="3886200"/>
                  </a:moveTo>
                  <a:lnTo>
                    <a:pt x="0" y="3886200"/>
                  </a:lnTo>
                  <a:lnTo>
                    <a:pt x="0" y="3924300"/>
                  </a:lnTo>
                  <a:lnTo>
                    <a:pt x="38100" y="3924300"/>
                  </a:lnTo>
                  <a:lnTo>
                    <a:pt x="38100" y="3886200"/>
                  </a:lnTo>
                  <a:close/>
                </a:path>
                <a:path w="38100" h="5372100">
                  <a:moveTo>
                    <a:pt x="38100" y="3810000"/>
                  </a:moveTo>
                  <a:lnTo>
                    <a:pt x="0" y="3810000"/>
                  </a:lnTo>
                  <a:lnTo>
                    <a:pt x="0" y="3848100"/>
                  </a:lnTo>
                  <a:lnTo>
                    <a:pt x="38100" y="3848100"/>
                  </a:lnTo>
                  <a:lnTo>
                    <a:pt x="38100" y="3810000"/>
                  </a:lnTo>
                  <a:close/>
                </a:path>
                <a:path w="38100" h="5372100">
                  <a:moveTo>
                    <a:pt x="38100" y="3733800"/>
                  </a:moveTo>
                  <a:lnTo>
                    <a:pt x="0" y="3733800"/>
                  </a:lnTo>
                  <a:lnTo>
                    <a:pt x="0" y="3771900"/>
                  </a:lnTo>
                  <a:lnTo>
                    <a:pt x="38100" y="3771900"/>
                  </a:lnTo>
                  <a:lnTo>
                    <a:pt x="38100" y="3733800"/>
                  </a:lnTo>
                  <a:close/>
                </a:path>
                <a:path w="38100" h="5372100">
                  <a:moveTo>
                    <a:pt x="38100" y="3657600"/>
                  </a:moveTo>
                  <a:lnTo>
                    <a:pt x="0" y="3657600"/>
                  </a:lnTo>
                  <a:lnTo>
                    <a:pt x="0" y="3695700"/>
                  </a:lnTo>
                  <a:lnTo>
                    <a:pt x="38100" y="3695700"/>
                  </a:lnTo>
                  <a:lnTo>
                    <a:pt x="38100" y="3657600"/>
                  </a:lnTo>
                  <a:close/>
                </a:path>
                <a:path w="38100" h="5372100">
                  <a:moveTo>
                    <a:pt x="38100" y="3581400"/>
                  </a:moveTo>
                  <a:lnTo>
                    <a:pt x="0" y="3581400"/>
                  </a:lnTo>
                  <a:lnTo>
                    <a:pt x="0" y="3619500"/>
                  </a:lnTo>
                  <a:lnTo>
                    <a:pt x="38100" y="3619500"/>
                  </a:lnTo>
                  <a:lnTo>
                    <a:pt x="38100" y="3581400"/>
                  </a:lnTo>
                  <a:close/>
                </a:path>
                <a:path w="38100" h="5372100">
                  <a:moveTo>
                    <a:pt x="38100" y="3505200"/>
                  </a:moveTo>
                  <a:lnTo>
                    <a:pt x="0" y="3505200"/>
                  </a:lnTo>
                  <a:lnTo>
                    <a:pt x="0" y="3543300"/>
                  </a:lnTo>
                  <a:lnTo>
                    <a:pt x="38100" y="3543300"/>
                  </a:lnTo>
                  <a:lnTo>
                    <a:pt x="38100" y="3505200"/>
                  </a:lnTo>
                  <a:close/>
                </a:path>
                <a:path w="38100" h="5372100">
                  <a:moveTo>
                    <a:pt x="38100" y="3429000"/>
                  </a:moveTo>
                  <a:lnTo>
                    <a:pt x="0" y="3429000"/>
                  </a:lnTo>
                  <a:lnTo>
                    <a:pt x="0" y="3467100"/>
                  </a:lnTo>
                  <a:lnTo>
                    <a:pt x="38100" y="3467100"/>
                  </a:lnTo>
                  <a:lnTo>
                    <a:pt x="38100" y="3429000"/>
                  </a:lnTo>
                  <a:close/>
                </a:path>
                <a:path w="38100" h="5372100">
                  <a:moveTo>
                    <a:pt x="38100" y="3352800"/>
                  </a:moveTo>
                  <a:lnTo>
                    <a:pt x="0" y="3352800"/>
                  </a:lnTo>
                  <a:lnTo>
                    <a:pt x="0" y="3390900"/>
                  </a:lnTo>
                  <a:lnTo>
                    <a:pt x="38100" y="3390900"/>
                  </a:lnTo>
                  <a:lnTo>
                    <a:pt x="38100" y="3352800"/>
                  </a:lnTo>
                  <a:close/>
                </a:path>
                <a:path w="38100" h="5372100">
                  <a:moveTo>
                    <a:pt x="38100" y="3276600"/>
                  </a:moveTo>
                  <a:lnTo>
                    <a:pt x="0" y="3276600"/>
                  </a:lnTo>
                  <a:lnTo>
                    <a:pt x="0" y="3314700"/>
                  </a:lnTo>
                  <a:lnTo>
                    <a:pt x="38100" y="3314700"/>
                  </a:lnTo>
                  <a:lnTo>
                    <a:pt x="38100" y="3276600"/>
                  </a:lnTo>
                  <a:close/>
                </a:path>
                <a:path w="38100" h="5372100">
                  <a:moveTo>
                    <a:pt x="38100" y="3200400"/>
                  </a:moveTo>
                  <a:lnTo>
                    <a:pt x="0" y="3200400"/>
                  </a:lnTo>
                  <a:lnTo>
                    <a:pt x="0" y="3238500"/>
                  </a:lnTo>
                  <a:lnTo>
                    <a:pt x="38100" y="3238500"/>
                  </a:lnTo>
                  <a:lnTo>
                    <a:pt x="38100" y="3200400"/>
                  </a:lnTo>
                  <a:close/>
                </a:path>
                <a:path w="38100" h="5372100">
                  <a:moveTo>
                    <a:pt x="38100" y="3124200"/>
                  </a:moveTo>
                  <a:lnTo>
                    <a:pt x="0" y="3124200"/>
                  </a:lnTo>
                  <a:lnTo>
                    <a:pt x="0" y="3162300"/>
                  </a:lnTo>
                  <a:lnTo>
                    <a:pt x="38100" y="3162300"/>
                  </a:lnTo>
                  <a:lnTo>
                    <a:pt x="38100" y="3124200"/>
                  </a:lnTo>
                  <a:close/>
                </a:path>
                <a:path w="38100" h="5372100">
                  <a:moveTo>
                    <a:pt x="38100" y="3048000"/>
                  </a:moveTo>
                  <a:lnTo>
                    <a:pt x="0" y="3048000"/>
                  </a:lnTo>
                  <a:lnTo>
                    <a:pt x="0" y="3086100"/>
                  </a:lnTo>
                  <a:lnTo>
                    <a:pt x="38100" y="3086100"/>
                  </a:lnTo>
                  <a:lnTo>
                    <a:pt x="38100" y="3048000"/>
                  </a:lnTo>
                  <a:close/>
                </a:path>
                <a:path w="38100" h="5372100">
                  <a:moveTo>
                    <a:pt x="38100" y="2971800"/>
                  </a:moveTo>
                  <a:lnTo>
                    <a:pt x="0" y="2971800"/>
                  </a:lnTo>
                  <a:lnTo>
                    <a:pt x="0" y="3009900"/>
                  </a:lnTo>
                  <a:lnTo>
                    <a:pt x="38100" y="3009900"/>
                  </a:lnTo>
                  <a:lnTo>
                    <a:pt x="38100" y="2971800"/>
                  </a:lnTo>
                  <a:close/>
                </a:path>
                <a:path w="38100" h="5372100">
                  <a:moveTo>
                    <a:pt x="38100" y="2895600"/>
                  </a:moveTo>
                  <a:lnTo>
                    <a:pt x="0" y="2895600"/>
                  </a:lnTo>
                  <a:lnTo>
                    <a:pt x="0" y="2933700"/>
                  </a:lnTo>
                  <a:lnTo>
                    <a:pt x="38100" y="2933700"/>
                  </a:lnTo>
                  <a:lnTo>
                    <a:pt x="38100" y="2895600"/>
                  </a:lnTo>
                  <a:close/>
                </a:path>
                <a:path w="38100" h="5372100">
                  <a:moveTo>
                    <a:pt x="38100" y="2819400"/>
                  </a:moveTo>
                  <a:lnTo>
                    <a:pt x="0" y="2819400"/>
                  </a:lnTo>
                  <a:lnTo>
                    <a:pt x="0" y="2857500"/>
                  </a:lnTo>
                  <a:lnTo>
                    <a:pt x="38100" y="2857500"/>
                  </a:lnTo>
                  <a:lnTo>
                    <a:pt x="38100" y="2819400"/>
                  </a:lnTo>
                  <a:close/>
                </a:path>
                <a:path w="38100" h="5372100">
                  <a:moveTo>
                    <a:pt x="38100" y="2743200"/>
                  </a:moveTo>
                  <a:lnTo>
                    <a:pt x="0" y="2743200"/>
                  </a:lnTo>
                  <a:lnTo>
                    <a:pt x="0" y="2781300"/>
                  </a:lnTo>
                  <a:lnTo>
                    <a:pt x="38100" y="2781300"/>
                  </a:lnTo>
                  <a:lnTo>
                    <a:pt x="38100" y="2743200"/>
                  </a:lnTo>
                  <a:close/>
                </a:path>
                <a:path w="38100" h="5372100">
                  <a:moveTo>
                    <a:pt x="38100" y="2667000"/>
                  </a:moveTo>
                  <a:lnTo>
                    <a:pt x="0" y="2667000"/>
                  </a:lnTo>
                  <a:lnTo>
                    <a:pt x="0" y="2705100"/>
                  </a:lnTo>
                  <a:lnTo>
                    <a:pt x="38100" y="2705100"/>
                  </a:lnTo>
                  <a:lnTo>
                    <a:pt x="38100" y="2667000"/>
                  </a:lnTo>
                  <a:close/>
                </a:path>
                <a:path w="38100" h="5372100">
                  <a:moveTo>
                    <a:pt x="38100" y="2590800"/>
                  </a:moveTo>
                  <a:lnTo>
                    <a:pt x="0" y="2590800"/>
                  </a:lnTo>
                  <a:lnTo>
                    <a:pt x="0" y="2628900"/>
                  </a:lnTo>
                  <a:lnTo>
                    <a:pt x="38100" y="2628900"/>
                  </a:lnTo>
                  <a:lnTo>
                    <a:pt x="38100" y="2590800"/>
                  </a:lnTo>
                  <a:close/>
                </a:path>
                <a:path w="38100" h="5372100">
                  <a:moveTo>
                    <a:pt x="38100" y="2514600"/>
                  </a:moveTo>
                  <a:lnTo>
                    <a:pt x="0" y="2514600"/>
                  </a:lnTo>
                  <a:lnTo>
                    <a:pt x="0" y="2552700"/>
                  </a:lnTo>
                  <a:lnTo>
                    <a:pt x="38100" y="2552700"/>
                  </a:lnTo>
                  <a:lnTo>
                    <a:pt x="38100" y="2514600"/>
                  </a:lnTo>
                  <a:close/>
                </a:path>
                <a:path w="38100" h="5372100">
                  <a:moveTo>
                    <a:pt x="38100" y="2438400"/>
                  </a:moveTo>
                  <a:lnTo>
                    <a:pt x="0" y="2438400"/>
                  </a:lnTo>
                  <a:lnTo>
                    <a:pt x="0" y="2476500"/>
                  </a:lnTo>
                  <a:lnTo>
                    <a:pt x="38100" y="2476500"/>
                  </a:lnTo>
                  <a:lnTo>
                    <a:pt x="38100" y="2438400"/>
                  </a:lnTo>
                  <a:close/>
                </a:path>
                <a:path w="38100" h="5372100">
                  <a:moveTo>
                    <a:pt x="38100" y="2362200"/>
                  </a:moveTo>
                  <a:lnTo>
                    <a:pt x="0" y="2362200"/>
                  </a:lnTo>
                  <a:lnTo>
                    <a:pt x="0" y="2400300"/>
                  </a:lnTo>
                  <a:lnTo>
                    <a:pt x="38100" y="2400300"/>
                  </a:lnTo>
                  <a:lnTo>
                    <a:pt x="38100" y="2362200"/>
                  </a:lnTo>
                  <a:close/>
                </a:path>
                <a:path w="38100" h="5372100">
                  <a:moveTo>
                    <a:pt x="38100" y="2286000"/>
                  </a:moveTo>
                  <a:lnTo>
                    <a:pt x="0" y="2286000"/>
                  </a:lnTo>
                  <a:lnTo>
                    <a:pt x="0" y="2324100"/>
                  </a:lnTo>
                  <a:lnTo>
                    <a:pt x="38100" y="2324100"/>
                  </a:lnTo>
                  <a:lnTo>
                    <a:pt x="38100" y="2286000"/>
                  </a:lnTo>
                  <a:close/>
                </a:path>
                <a:path w="38100" h="5372100">
                  <a:moveTo>
                    <a:pt x="38100" y="2209800"/>
                  </a:moveTo>
                  <a:lnTo>
                    <a:pt x="0" y="2209800"/>
                  </a:lnTo>
                  <a:lnTo>
                    <a:pt x="0" y="2247900"/>
                  </a:lnTo>
                  <a:lnTo>
                    <a:pt x="38100" y="2247900"/>
                  </a:lnTo>
                  <a:lnTo>
                    <a:pt x="38100" y="2209800"/>
                  </a:lnTo>
                  <a:close/>
                </a:path>
                <a:path w="38100" h="5372100">
                  <a:moveTo>
                    <a:pt x="38100" y="2133600"/>
                  </a:moveTo>
                  <a:lnTo>
                    <a:pt x="0" y="2133600"/>
                  </a:lnTo>
                  <a:lnTo>
                    <a:pt x="0" y="2171700"/>
                  </a:lnTo>
                  <a:lnTo>
                    <a:pt x="38100" y="2171700"/>
                  </a:lnTo>
                  <a:lnTo>
                    <a:pt x="38100" y="2133600"/>
                  </a:lnTo>
                  <a:close/>
                </a:path>
                <a:path w="38100" h="5372100">
                  <a:moveTo>
                    <a:pt x="38100" y="2057400"/>
                  </a:moveTo>
                  <a:lnTo>
                    <a:pt x="0" y="2057400"/>
                  </a:lnTo>
                  <a:lnTo>
                    <a:pt x="0" y="2095500"/>
                  </a:lnTo>
                  <a:lnTo>
                    <a:pt x="38100" y="2095500"/>
                  </a:lnTo>
                  <a:lnTo>
                    <a:pt x="38100" y="2057400"/>
                  </a:lnTo>
                  <a:close/>
                </a:path>
                <a:path w="38100" h="5372100">
                  <a:moveTo>
                    <a:pt x="38100" y="1981200"/>
                  </a:moveTo>
                  <a:lnTo>
                    <a:pt x="0" y="1981200"/>
                  </a:lnTo>
                  <a:lnTo>
                    <a:pt x="0" y="2019300"/>
                  </a:lnTo>
                  <a:lnTo>
                    <a:pt x="38100" y="2019300"/>
                  </a:lnTo>
                  <a:lnTo>
                    <a:pt x="38100" y="1981200"/>
                  </a:lnTo>
                  <a:close/>
                </a:path>
                <a:path w="38100" h="5372100">
                  <a:moveTo>
                    <a:pt x="38100" y="1905000"/>
                  </a:moveTo>
                  <a:lnTo>
                    <a:pt x="0" y="1905000"/>
                  </a:lnTo>
                  <a:lnTo>
                    <a:pt x="0" y="1943100"/>
                  </a:lnTo>
                  <a:lnTo>
                    <a:pt x="38100" y="1943100"/>
                  </a:lnTo>
                  <a:lnTo>
                    <a:pt x="38100" y="1905000"/>
                  </a:lnTo>
                  <a:close/>
                </a:path>
                <a:path w="38100" h="5372100">
                  <a:moveTo>
                    <a:pt x="38100" y="1828800"/>
                  </a:moveTo>
                  <a:lnTo>
                    <a:pt x="0" y="1828800"/>
                  </a:lnTo>
                  <a:lnTo>
                    <a:pt x="0" y="1866900"/>
                  </a:lnTo>
                  <a:lnTo>
                    <a:pt x="38100" y="1866900"/>
                  </a:lnTo>
                  <a:lnTo>
                    <a:pt x="38100" y="1828800"/>
                  </a:lnTo>
                  <a:close/>
                </a:path>
                <a:path w="38100" h="5372100">
                  <a:moveTo>
                    <a:pt x="38100" y="1752600"/>
                  </a:moveTo>
                  <a:lnTo>
                    <a:pt x="0" y="1752600"/>
                  </a:lnTo>
                  <a:lnTo>
                    <a:pt x="0" y="1790700"/>
                  </a:lnTo>
                  <a:lnTo>
                    <a:pt x="38100" y="1790700"/>
                  </a:lnTo>
                  <a:lnTo>
                    <a:pt x="38100" y="1752600"/>
                  </a:lnTo>
                  <a:close/>
                </a:path>
                <a:path w="38100" h="5372100">
                  <a:moveTo>
                    <a:pt x="38100" y="1676400"/>
                  </a:moveTo>
                  <a:lnTo>
                    <a:pt x="0" y="1676400"/>
                  </a:lnTo>
                  <a:lnTo>
                    <a:pt x="0" y="1714500"/>
                  </a:lnTo>
                  <a:lnTo>
                    <a:pt x="38100" y="1714500"/>
                  </a:lnTo>
                  <a:lnTo>
                    <a:pt x="38100" y="1676400"/>
                  </a:lnTo>
                  <a:close/>
                </a:path>
                <a:path w="38100" h="5372100">
                  <a:moveTo>
                    <a:pt x="38100" y="1600200"/>
                  </a:moveTo>
                  <a:lnTo>
                    <a:pt x="0" y="1600200"/>
                  </a:lnTo>
                  <a:lnTo>
                    <a:pt x="0" y="1638300"/>
                  </a:lnTo>
                  <a:lnTo>
                    <a:pt x="38100" y="1638300"/>
                  </a:lnTo>
                  <a:lnTo>
                    <a:pt x="38100" y="1600200"/>
                  </a:lnTo>
                  <a:close/>
                </a:path>
                <a:path w="38100" h="5372100">
                  <a:moveTo>
                    <a:pt x="38100" y="1524000"/>
                  </a:moveTo>
                  <a:lnTo>
                    <a:pt x="0" y="1524000"/>
                  </a:lnTo>
                  <a:lnTo>
                    <a:pt x="0" y="1562100"/>
                  </a:lnTo>
                  <a:lnTo>
                    <a:pt x="38100" y="1562100"/>
                  </a:lnTo>
                  <a:lnTo>
                    <a:pt x="38100" y="1524000"/>
                  </a:lnTo>
                  <a:close/>
                </a:path>
                <a:path w="38100" h="5372100">
                  <a:moveTo>
                    <a:pt x="38100" y="1447800"/>
                  </a:moveTo>
                  <a:lnTo>
                    <a:pt x="0" y="1447800"/>
                  </a:lnTo>
                  <a:lnTo>
                    <a:pt x="0" y="1485900"/>
                  </a:lnTo>
                  <a:lnTo>
                    <a:pt x="38100" y="1485900"/>
                  </a:lnTo>
                  <a:lnTo>
                    <a:pt x="38100" y="1447800"/>
                  </a:lnTo>
                  <a:close/>
                </a:path>
                <a:path w="38100" h="5372100">
                  <a:moveTo>
                    <a:pt x="38100" y="1371600"/>
                  </a:moveTo>
                  <a:lnTo>
                    <a:pt x="0" y="1371600"/>
                  </a:lnTo>
                  <a:lnTo>
                    <a:pt x="0" y="1409700"/>
                  </a:lnTo>
                  <a:lnTo>
                    <a:pt x="38100" y="1409700"/>
                  </a:lnTo>
                  <a:lnTo>
                    <a:pt x="38100" y="1371600"/>
                  </a:lnTo>
                  <a:close/>
                </a:path>
                <a:path w="38100" h="5372100">
                  <a:moveTo>
                    <a:pt x="38100" y="1295400"/>
                  </a:moveTo>
                  <a:lnTo>
                    <a:pt x="0" y="1295400"/>
                  </a:lnTo>
                  <a:lnTo>
                    <a:pt x="0" y="1333500"/>
                  </a:lnTo>
                  <a:lnTo>
                    <a:pt x="38100" y="1333500"/>
                  </a:lnTo>
                  <a:lnTo>
                    <a:pt x="38100" y="1295400"/>
                  </a:lnTo>
                  <a:close/>
                </a:path>
                <a:path w="38100" h="5372100">
                  <a:moveTo>
                    <a:pt x="38100" y="1219200"/>
                  </a:moveTo>
                  <a:lnTo>
                    <a:pt x="0" y="1219200"/>
                  </a:lnTo>
                  <a:lnTo>
                    <a:pt x="0" y="1257300"/>
                  </a:lnTo>
                  <a:lnTo>
                    <a:pt x="38100" y="1257300"/>
                  </a:lnTo>
                  <a:lnTo>
                    <a:pt x="38100" y="1219200"/>
                  </a:lnTo>
                  <a:close/>
                </a:path>
                <a:path w="38100" h="5372100">
                  <a:moveTo>
                    <a:pt x="38100" y="1143000"/>
                  </a:moveTo>
                  <a:lnTo>
                    <a:pt x="0" y="1143000"/>
                  </a:lnTo>
                  <a:lnTo>
                    <a:pt x="0" y="1181100"/>
                  </a:lnTo>
                  <a:lnTo>
                    <a:pt x="38100" y="1181100"/>
                  </a:lnTo>
                  <a:lnTo>
                    <a:pt x="38100" y="1143000"/>
                  </a:lnTo>
                  <a:close/>
                </a:path>
                <a:path w="38100" h="5372100">
                  <a:moveTo>
                    <a:pt x="38100" y="1066800"/>
                  </a:moveTo>
                  <a:lnTo>
                    <a:pt x="0" y="1066800"/>
                  </a:lnTo>
                  <a:lnTo>
                    <a:pt x="0" y="1104900"/>
                  </a:lnTo>
                  <a:lnTo>
                    <a:pt x="38100" y="1104900"/>
                  </a:lnTo>
                  <a:lnTo>
                    <a:pt x="38100" y="1066800"/>
                  </a:lnTo>
                  <a:close/>
                </a:path>
                <a:path w="38100" h="5372100">
                  <a:moveTo>
                    <a:pt x="38100" y="990600"/>
                  </a:moveTo>
                  <a:lnTo>
                    <a:pt x="0" y="990600"/>
                  </a:lnTo>
                  <a:lnTo>
                    <a:pt x="0" y="1028700"/>
                  </a:lnTo>
                  <a:lnTo>
                    <a:pt x="38100" y="1028700"/>
                  </a:lnTo>
                  <a:lnTo>
                    <a:pt x="38100" y="990600"/>
                  </a:lnTo>
                  <a:close/>
                </a:path>
                <a:path w="38100" h="5372100">
                  <a:moveTo>
                    <a:pt x="38100" y="914400"/>
                  </a:moveTo>
                  <a:lnTo>
                    <a:pt x="0" y="914400"/>
                  </a:lnTo>
                  <a:lnTo>
                    <a:pt x="0" y="952500"/>
                  </a:lnTo>
                  <a:lnTo>
                    <a:pt x="38100" y="952500"/>
                  </a:lnTo>
                  <a:lnTo>
                    <a:pt x="38100" y="914400"/>
                  </a:lnTo>
                  <a:close/>
                </a:path>
                <a:path w="38100" h="5372100">
                  <a:moveTo>
                    <a:pt x="38100" y="838200"/>
                  </a:moveTo>
                  <a:lnTo>
                    <a:pt x="0" y="838200"/>
                  </a:lnTo>
                  <a:lnTo>
                    <a:pt x="0" y="876300"/>
                  </a:lnTo>
                  <a:lnTo>
                    <a:pt x="38100" y="876300"/>
                  </a:lnTo>
                  <a:lnTo>
                    <a:pt x="38100" y="838200"/>
                  </a:lnTo>
                  <a:close/>
                </a:path>
                <a:path w="38100" h="5372100">
                  <a:moveTo>
                    <a:pt x="38100" y="762000"/>
                  </a:moveTo>
                  <a:lnTo>
                    <a:pt x="0" y="762000"/>
                  </a:lnTo>
                  <a:lnTo>
                    <a:pt x="0" y="800100"/>
                  </a:lnTo>
                  <a:lnTo>
                    <a:pt x="38100" y="800100"/>
                  </a:lnTo>
                  <a:lnTo>
                    <a:pt x="38100" y="762000"/>
                  </a:lnTo>
                  <a:close/>
                </a:path>
                <a:path w="38100" h="5372100">
                  <a:moveTo>
                    <a:pt x="38100" y="685800"/>
                  </a:moveTo>
                  <a:lnTo>
                    <a:pt x="0" y="685800"/>
                  </a:lnTo>
                  <a:lnTo>
                    <a:pt x="0" y="723900"/>
                  </a:lnTo>
                  <a:lnTo>
                    <a:pt x="38100" y="723900"/>
                  </a:lnTo>
                  <a:lnTo>
                    <a:pt x="38100" y="685800"/>
                  </a:lnTo>
                  <a:close/>
                </a:path>
                <a:path w="38100" h="5372100">
                  <a:moveTo>
                    <a:pt x="38100" y="609600"/>
                  </a:moveTo>
                  <a:lnTo>
                    <a:pt x="0" y="609600"/>
                  </a:lnTo>
                  <a:lnTo>
                    <a:pt x="0" y="647700"/>
                  </a:lnTo>
                  <a:lnTo>
                    <a:pt x="38100" y="647700"/>
                  </a:lnTo>
                  <a:lnTo>
                    <a:pt x="38100" y="609600"/>
                  </a:lnTo>
                  <a:close/>
                </a:path>
                <a:path w="38100" h="5372100">
                  <a:moveTo>
                    <a:pt x="38100" y="533400"/>
                  </a:moveTo>
                  <a:lnTo>
                    <a:pt x="0" y="533400"/>
                  </a:lnTo>
                  <a:lnTo>
                    <a:pt x="0" y="571500"/>
                  </a:lnTo>
                  <a:lnTo>
                    <a:pt x="38100" y="571500"/>
                  </a:lnTo>
                  <a:lnTo>
                    <a:pt x="38100" y="533400"/>
                  </a:lnTo>
                  <a:close/>
                </a:path>
                <a:path w="38100" h="5372100">
                  <a:moveTo>
                    <a:pt x="38100" y="457200"/>
                  </a:moveTo>
                  <a:lnTo>
                    <a:pt x="0" y="457200"/>
                  </a:lnTo>
                  <a:lnTo>
                    <a:pt x="0" y="495300"/>
                  </a:lnTo>
                  <a:lnTo>
                    <a:pt x="38100" y="495300"/>
                  </a:lnTo>
                  <a:lnTo>
                    <a:pt x="38100" y="457200"/>
                  </a:lnTo>
                  <a:close/>
                </a:path>
                <a:path w="38100" h="5372100">
                  <a:moveTo>
                    <a:pt x="38100" y="381000"/>
                  </a:moveTo>
                  <a:lnTo>
                    <a:pt x="0" y="381000"/>
                  </a:lnTo>
                  <a:lnTo>
                    <a:pt x="0" y="419100"/>
                  </a:lnTo>
                  <a:lnTo>
                    <a:pt x="38100" y="419100"/>
                  </a:lnTo>
                  <a:lnTo>
                    <a:pt x="38100" y="381000"/>
                  </a:lnTo>
                  <a:close/>
                </a:path>
                <a:path w="38100" h="5372100">
                  <a:moveTo>
                    <a:pt x="38100" y="304800"/>
                  </a:moveTo>
                  <a:lnTo>
                    <a:pt x="0" y="304800"/>
                  </a:lnTo>
                  <a:lnTo>
                    <a:pt x="0" y="342900"/>
                  </a:lnTo>
                  <a:lnTo>
                    <a:pt x="38100" y="342900"/>
                  </a:lnTo>
                  <a:lnTo>
                    <a:pt x="38100" y="304800"/>
                  </a:lnTo>
                  <a:close/>
                </a:path>
                <a:path w="38100" h="5372100">
                  <a:moveTo>
                    <a:pt x="38100" y="228600"/>
                  </a:moveTo>
                  <a:lnTo>
                    <a:pt x="0" y="228600"/>
                  </a:lnTo>
                  <a:lnTo>
                    <a:pt x="0" y="266700"/>
                  </a:lnTo>
                  <a:lnTo>
                    <a:pt x="38100" y="266700"/>
                  </a:lnTo>
                  <a:lnTo>
                    <a:pt x="38100" y="228600"/>
                  </a:lnTo>
                  <a:close/>
                </a:path>
                <a:path w="38100" h="5372100">
                  <a:moveTo>
                    <a:pt x="38100" y="152400"/>
                  </a:moveTo>
                  <a:lnTo>
                    <a:pt x="0" y="152400"/>
                  </a:lnTo>
                  <a:lnTo>
                    <a:pt x="0" y="190500"/>
                  </a:lnTo>
                  <a:lnTo>
                    <a:pt x="38100" y="190500"/>
                  </a:lnTo>
                  <a:lnTo>
                    <a:pt x="38100" y="152400"/>
                  </a:lnTo>
                  <a:close/>
                </a:path>
                <a:path w="38100" h="5372100">
                  <a:moveTo>
                    <a:pt x="38100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76200"/>
                  </a:lnTo>
                  <a:close/>
                </a:path>
                <a:path w="38100" h="5372100">
                  <a:moveTo>
                    <a:pt x="381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8100" y="381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533571" y="6362775"/>
              <a:ext cx="38100" cy="2444750"/>
            </a:xfrm>
            <a:custGeom>
              <a:avLst/>
              <a:gdLst/>
              <a:ahLst/>
              <a:cxnLst/>
              <a:rect l="l" t="t" r="r" b="b"/>
              <a:pathLst>
                <a:path w="38100" h="2444750">
                  <a:moveTo>
                    <a:pt x="38100" y="2438400"/>
                  </a:moveTo>
                  <a:lnTo>
                    <a:pt x="0" y="2438400"/>
                  </a:lnTo>
                  <a:lnTo>
                    <a:pt x="0" y="2444635"/>
                  </a:lnTo>
                  <a:lnTo>
                    <a:pt x="38100" y="2444635"/>
                  </a:lnTo>
                  <a:lnTo>
                    <a:pt x="38100" y="2438400"/>
                  </a:lnTo>
                  <a:close/>
                </a:path>
                <a:path w="38100" h="2444750">
                  <a:moveTo>
                    <a:pt x="38100" y="2362200"/>
                  </a:moveTo>
                  <a:lnTo>
                    <a:pt x="0" y="2362200"/>
                  </a:lnTo>
                  <a:lnTo>
                    <a:pt x="0" y="2400300"/>
                  </a:lnTo>
                  <a:lnTo>
                    <a:pt x="38100" y="2400300"/>
                  </a:lnTo>
                  <a:lnTo>
                    <a:pt x="38100" y="2362200"/>
                  </a:lnTo>
                  <a:close/>
                </a:path>
                <a:path w="38100" h="2444750">
                  <a:moveTo>
                    <a:pt x="38100" y="2286000"/>
                  </a:moveTo>
                  <a:lnTo>
                    <a:pt x="0" y="2286000"/>
                  </a:lnTo>
                  <a:lnTo>
                    <a:pt x="0" y="2324100"/>
                  </a:lnTo>
                  <a:lnTo>
                    <a:pt x="38100" y="2324100"/>
                  </a:lnTo>
                  <a:lnTo>
                    <a:pt x="38100" y="2286000"/>
                  </a:lnTo>
                  <a:close/>
                </a:path>
                <a:path w="38100" h="2444750">
                  <a:moveTo>
                    <a:pt x="38100" y="2209800"/>
                  </a:moveTo>
                  <a:lnTo>
                    <a:pt x="0" y="2209800"/>
                  </a:lnTo>
                  <a:lnTo>
                    <a:pt x="0" y="2247900"/>
                  </a:lnTo>
                  <a:lnTo>
                    <a:pt x="38100" y="2247900"/>
                  </a:lnTo>
                  <a:lnTo>
                    <a:pt x="38100" y="2209800"/>
                  </a:lnTo>
                  <a:close/>
                </a:path>
                <a:path w="38100" h="2444750">
                  <a:moveTo>
                    <a:pt x="38100" y="2133600"/>
                  </a:moveTo>
                  <a:lnTo>
                    <a:pt x="0" y="2133600"/>
                  </a:lnTo>
                  <a:lnTo>
                    <a:pt x="0" y="2171700"/>
                  </a:lnTo>
                  <a:lnTo>
                    <a:pt x="38100" y="2171700"/>
                  </a:lnTo>
                  <a:lnTo>
                    <a:pt x="38100" y="2133600"/>
                  </a:lnTo>
                  <a:close/>
                </a:path>
                <a:path w="38100" h="2444750">
                  <a:moveTo>
                    <a:pt x="38100" y="2057400"/>
                  </a:moveTo>
                  <a:lnTo>
                    <a:pt x="0" y="2057400"/>
                  </a:lnTo>
                  <a:lnTo>
                    <a:pt x="0" y="2095500"/>
                  </a:lnTo>
                  <a:lnTo>
                    <a:pt x="38100" y="2095500"/>
                  </a:lnTo>
                  <a:lnTo>
                    <a:pt x="38100" y="2057400"/>
                  </a:lnTo>
                  <a:close/>
                </a:path>
                <a:path w="38100" h="2444750">
                  <a:moveTo>
                    <a:pt x="38100" y="1981200"/>
                  </a:moveTo>
                  <a:lnTo>
                    <a:pt x="0" y="1981200"/>
                  </a:lnTo>
                  <a:lnTo>
                    <a:pt x="0" y="2019300"/>
                  </a:lnTo>
                  <a:lnTo>
                    <a:pt x="38100" y="2019300"/>
                  </a:lnTo>
                  <a:lnTo>
                    <a:pt x="38100" y="1981200"/>
                  </a:lnTo>
                  <a:close/>
                </a:path>
                <a:path w="38100" h="2444750">
                  <a:moveTo>
                    <a:pt x="38100" y="1905000"/>
                  </a:moveTo>
                  <a:lnTo>
                    <a:pt x="0" y="1905000"/>
                  </a:lnTo>
                  <a:lnTo>
                    <a:pt x="0" y="1943100"/>
                  </a:lnTo>
                  <a:lnTo>
                    <a:pt x="38100" y="1943100"/>
                  </a:lnTo>
                  <a:lnTo>
                    <a:pt x="38100" y="1905000"/>
                  </a:lnTo>
                  <a:close/>
                </a:path>
                <a:path w="38100" h="2444750">
                  <a:moveTo>
                    <a:pt x="38100" y="1828800"/>
                  </a:moveTo>
                  <a:lnTo>
                    <a:pt x="0" y="1828800"/>
                  </a:lnTo>
                  <a:lnTo>
                    <a:pt x="0" y="1866900"/>
                  </a:lnTo>
                  <a:lnTo>
                    <a:pt x="38100" y="1866900"/>
                  </a:lnTo>
                  <a:lnTo>
                    <a:pt x="38100" y="1828800"/>
                  </a:lnTo>
                  <a:close/>
                </a:path>
                <a:path w="38100" h="2444750">
                  <a:moveTo>
                    <a:pt x="38100" y="1752600"/>
                  </a:moveTo>
                  <a:lnTo>
                    <a:pt x="0" y="1752600"/>
                  </a:lnTo>
                  <a:lnTo>
                    <a:pt x="0" y="1790700"/>
                  </a:lnTo>
                  <a:lnTo>
                    <a:pt x="38100" y="1790700"/>
                  </a:lnTo>
                  <a:lnTo>
                    <a:pt x="38100" y="1752600"/>
                  </a:lnTo>
                  <a:close/>
                </a:path>
                <a:path w="38100" h="2444750">
                  <a:moveTo>
                    <a:pt x="38100" y="1676400"/>
                  </a:moveTo>
                  <a:lnTo>
                    <a:pt x="0" y="1676400"/>
                  </a:lnTo>
                  <a:lnTo>
                    <a:pt x="0" y="1714500"/>
                  </a:lnTo>
                  <a:lnTo>
                    <a:pt x="38100" y="1714500"/>
                  </a:lnTo>
                  <a:lnTo>
                    <a:pt x="38100" y="1676400"/>
                  </a:lnTo>
                  <a:close/>
                </a:path>
                <a:path w="38100" h="2444750">
                  <a:moveTo>
                    <a:pt x="38100" y="1600200"/>
                  </a:moveTo>
                  <a:lnTo>
                    <a:pt x="0" y="1600200"/>
                  </a:lnTo>
                  <a:lnTo>
                    <a:pt x="0" y="1638300"/>
                  </a:lnTo>
                  <a:lnTo>
                    <a:pt x="38100" y="1638300"/>
                  </a:lnTo>
                  <a:lnTo>
                    <a:pt x="38100" y="1600200"/>
                  </a:lnTo>
                  <a:close/>
                </a:path>
                <a:path w="38100" h="2444750">
                  <a:moveTo>
                    <a:pt x="38100" y="1524000"/>
                  </a:moveTo>
                  <a:lnTo>
                    <a:pt x="0" y="1524000"/>
                  </a:lnTo>
                  <a:lnTo>
                    <a:pt x="0" y="1562100"/>
                  </a:lnTo>
                  <a:lnTo>
                    <a:pt x="38100" y="1562100"/>
                  </a:lnTo>
                  <a:lnTo>
                    <a:pt x="38100" y="1524000"/>
                  </a:lnTo>
                  <a:close/>
                </a:path>
                <a:path w="38100" h="2444750">
                  <a:moveTo>
                    <a:pt x="38100" y="1447800"/>
                  </a:moveTo>
                  <a:lnTo>
                    <a:pt x="0" y="1447800"/>
                  </a:lnTo>
                  <a:lnTo>
                    <a:pt x="0" y="1485900"/>
                  </a:lnTo>
                  <a:lnTo>
                    <a:pt x="38100" y="1485900"/>
                  </a:lnTo>
                  <a:lnTo>
                    <a:pt x="38100" y="1447800"/>
                  </a:lnTo>
                  <a:close/>
                </a:path>
                <a:path w="38100" h="2444750">
                  <a:moveTo>
                    <a:pt x="38100" y="1371600"/>
                  </a:moveTo>
                  <a:lnTo>
                    <a:pt x="0" y="1371600"/>
                  </a:lnTo>
                  <a:lnTo>
                    <a:pt x="0" y="1409700"/>
                  </a:lnTo>
                  <a:lnTo>
                    <a:pt x="38100" y="1409700"/>
                  </a:lnTo>
                  <a:lnTo>
                    <a:pt x="38100" y="1371600"/>
                  </a:lnTo>
                  <a:close/>
                </a:path>
                <a:path w="38100" h="2444750">
                  <a:moveTo>
                    <a:pt x="38100" y="1295400"/>
                  </a:moveTo>
                  <a:lnTo>
                    <a:pt x="0" y="1295400"/>
                  </a:lnTo>
                  <a:lnTo>
                    <a:pt x="0" y="1333500"/>
                  </a:lnTo>
                  <a:lnTo>
                    <a:pt x="38100" y="1333500"/>
                  </a:lnTo>
                  <a:lnTo>
                    <a:pt x="38100" y="1295400"/>
                  </a:lnTo>
                  <a:close/>
                </a:path>
                <a:path w="38100" h="2444750">
                  <a:moveTo>
                    <a:pt x="38100" y="1219200"/>
                  </a:moveTo>
                  <a:lnTo>
                    <a:pt x="0" y="1219200"/>
                  </a:lnTo>
                  <a:lnTo>
                    <a:pt x="0" y="1257300"/>
                  </a:lnTo>
                  <a:lnTo>
                    <a:pt x="38100" y="1257300"/>
                  </a:lnTo>
                  <a:lnTo>
                    <a:pt x="38100" y="1219200"/>
                  </a:lnTo>
                  <a:close/>
                </a:path>
                <a:path w="38100" h="2444750">
                  <a:moveTo>
                    <a:pt x="38100" y="1143000"/>
                  </a:moveTo>
                  <a:lnTo>
                    <a:pt x="0" y="1143000"/>
                  </a:lnTo>
                  <a:lnTo>
                    <a:pt x="0" y="1181100"/>
                  </a:lnTo>
                  <a:lnTo>
                    <a:pt x="38100" y="1181100"/>
                  </a:lnTo>
                  <a:lnTo>
                    <a:pt x="38100" y="1143000"/>
                  </a:lnTo>
                  <a:close/>
                </a:path>
                <a:path w="38100" h="2444750">
                  <a:moveTo>
                    <a:pt x="38100" y="1066800"/>
                  </a:moveTo>
                  <a:lnTo>
                    <a:pt x="0" y="1066800"/>
                  </a:lnTo>
                  <a:lnTo>
                    <a:pt x="0" y="1104900"/>
                  </a:lnTo>
                  <a:lnTo>
                    <a:pt x="38100" y="1104900"/>
                  </a:lnTo>
                  <a:lnTo>
                    <a:pt x="38100" y="1066800"/>
                  </a:lnTo>
                  <a:close/>
                </a:path>
                <a:path w="38100" h="2444750">
                  <a:moveTo>
                    <a:pt x="38100" y="990600"/>
                  </a:moveTo>
                  <a:lnTo>
                    <a:pt x="0" y="990600"/>
                  </a:lnTo>
                  <a:lnTo>
                    <a:pt x="0" y="1028700"/>
                  </a:lnTo>
                  <a:lnTo>
                    <a:pt x="38100" y="1028700"/>
                  </a:lnTo>
                  <a:lnTo>
                    <a:pt x="38100" y="990600"/>
                  </a:lnTo>
                  <a:close/>
                </a:path>
                <a:path w="38100" h="2444750">
                  <a:moveTo>
                    <a:pt x="38100" y="914400"/>
                  </a:moveTo>
                  <a:lnTo>
                    <a:pt x="0" y="914400"/>
                  </a:lnTo>
                  <a:lnTo>
                    <a:pt x="0" y="952500"/>
                  </a:lnTo>
                  <a:lnTo>
                    <a:pt x="38100" y="952500"/>
                  </a:lnTo>
                  <a:lnTo>
                    <a:pt x="38100" y="914400"/>
                  </a:lnTo>
                  <a:close/>
                </a:path>
                <a:path w="38100" h="2444750">
                  <a:moveTo>
                    <a:pt x="38100" y="838200"/>
                  </a:moveTo>
                  <a:lnTo>
                    <a:pt x="0" y="838200"/>
                  </a:lnTo>
                  <a:lnTo>
                    <a:pt x="0" y="876300"/>
                  </a:lnTo>
                  <a:lnTo>
                    <a:pt x="38100" y="876300"/>
                  </a:lnTo>
                  <a:lnTo>
                    <a:pt x="38100" y="838200"/>
                  </a:lnTo>
                  <a:close/>
                </a:path>
                <a:path w="38100" h="2444750">
                  <a:moveTo>
                    <a:pt x="38100" y="762000"/>
                  </a:moveTo>
                  <a:lnTo>
                    <a:pt x="0" y="762000"/>
                  </a:lnTo>
                  <a:lnTo>
                    <a:pt x="0" y="800100"/>
                  </a:lnTo>
                  <a:lnTo>
                    <a:pt x="38100" y="800100"/>
                  </a:lnTo>
                  <a:lnTo>
                    <a:pt x="38100" y="762000"/>
                  </a:lnTo>
                  <a:close/>
                </a:path>
                <a:path w="38100" h="2444750">
                  <a:moveTo>
                    <a:pt x="38100" y="685800"/>
                  </a:moveTo>
                  <a:lnTo>
                    <a:pt x="0" y="685800"/>
                  </a:lnTo>
                  <a:lnTo>
                    <a:pt x="0" y="723900"/>
                  </a:lnTo>
                  <a:lnTo>
                    <a:pt x="38100" y="723900"/>
                  </a:lnTo>
                  <a:lnTo>
                    <a:pt x="38100" y="685800"/>
                  </a:lnTo>
                  <a:close/>
                </a:path>
                <a:path w="38100" h="2444750">
                  <a:moveTo>
                    <a:pt x="38100" y="609600"/>
                  </a:moveTo>
                  <a:lnTo>
                    <a:pt x="0" y="609600"/>
                  </a:lnTo>
                  <a:lnTo>
                    <a:pt x="0" y="647700"/>
                  </a:lnTo>
                  <a:lnTo>
                    <a:pt x="38100" y="647700"/>
                  </a:lnTo>
                  <a:lnTo>
                    <a:pt x="38100" y="609600"/>
                  </a:lnTo>
                  <a:close/>
                </a:path>
                <a:path w="38100" h="2444750">
                  <a:moveTo>
                    <a:pt x="38100" y="533400"/>
                  </a:moveTo>
                  <a:lnTo>
                    <a:pt x="0" y="533400"/>
                  </a:lnTo>
                  <a:lnTo>
                    <a:pt x="0" y="571500"/>
                  </a:lnTo>
                  <a:lnTo>
                    <a:pt x="38100" y="571500"/>
                  </a:lnTo>
                  <a:lnTo>
                    <a:pt x="38100" y="533400"/>
                  </a:lnTo>
                  <a:close/>
                </a:path>
                <a:path w="38100" h="2444750">
                  <a:moveTo>
                    <a:pt x="38100" y="457200"/>
                  </a:moveTo>
                  <a:lnTo>
                    <a:pt x="0" y="457200"/>
                  </a:lnTo>
                  <a:lnTo>
                    <a:pt x="0" y="495300"/>
                  </a:lnTo>
                  <a:lnTo>
                    <a:pt x="38100" y="495300"/>
                  </a:lnTo>
                  <a:lnTo>
                    <a:pt x="38100" y="457200"/>
                  </a:lnTo>
                  <a:close/>
                </a:path>
                <a:path w="38100" h="2444750">
                  <a:moveTo>
                    <a:pt x="38100" y="381000"/>
                  </a:moveTo>
                  <a:lnTo>
                    <a:pt x="0" y="381000"/>
                  </a:lnTo>
                  <a:lnTo>
                    <a:pt x="0" y="419100"/>
                  </a:lnTo>
                  <a:lnTo>
                    <a:pt x="38100" y="419100"/>
                  </a:lnTo>
                  <a:lnTo>
                    <a:pt x="38100" y="381000"/>
                  </a:lnTo>
                  <a:close/>
                </a:path>
                <a:path w="38100" h="2444750">
                  <a:moveTo>
                    <a:pt x="38100" y="304800"/>
                  </a:moveTo>
                  <a:lnTo>
                    <a:pt x="0" y="304800"/>
                  </a:lnTo>
                  <a:lnTo>
                    <a:pt x="0" y="342900"/>
                  </a:lnTo>
                  <a:lnTo>
                    <a:pt x="38100" y="342900"/>
                  </a:lnTo>
                  <a:lnTo>
                    <a:pt x="38100" y="304800"/>
                  </a:lnTo>
                  <a:close/>
                </a:path>
                <a:path w="38100" h="2444750">
                  <a:moveTo>
                    <a:pt x="38100" y="228600"/>
                  </a:moveTo>
                  <a:lnTo>
                    <a:pt x="0" y="228600"/>
                  </a:lnTo>
                  <a:lnTo>
                    <a:pt x="0" y="266700"/>
                  </a:lnTo>
                  <a:lnTo>
                    <a:pt x="38100" y="266700"/>
                  </a:lnTo>
                  <a:lnTo>
                    <a:pt x="38100" y="228600"/>
                  </a:lnTo>
                  <a:close/>
                </a:path>
                <a:path w="38100" h="2444750">
                  <a:moveTo>
                    <a:pt x="38100" y="152400"/>
                  </a:moveTo>
                  <a:lnTo>
                    <a:pt x="0" y="152400"/>
                  </a:lnTo>
                  <a:lnTo>
                    <a:pt x="0" y="190500"/>
                  </a:lnTo>
                  <a:lnTo>
                    <a:pt x="38100" y="190500"/>
                  </a:lnTo>
                  <a:lnTo>
                    <a:pt x="38100" y="152400"/>
                  </a:lnTo>
                  <a:close/>
                </a:path>
                <a:path w="38100" h="2444750">
                  <a:moveTo>
                    <a:pt x="38100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76200"/>
                  </a:lnTo>
                  <a:close/>
                </a:path>
                <a:path w="38100" h="2444750">
                  <a:moveTo>
                    <a:pt x="381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8100" y="381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3103" y="2235286"/>
            <a:ext cx="10266680" cy="6806565"/>
          </a:xfrm>
          <a:custGeom>
            <a:avLst/>
            <a:gdLst/>
            <a:ahLst/>
            <a:cxnLst/>
            <a:rect l="l" t="t" r="r" b="b"/>
            <a:pathLst>
              <a:path w="10266680" h="6806565">
                <a:moveTo>
                  <a:pt x="9780311" y="6806454"/>
                </a:moveTo>
                <a:lnTo>
                  <a:pt x="485765" y="6806454"/>
                </a:lnTo>
                <a:lnTo>
                  <a:pt x="437761" y="6804077"/>
                </a:lnTo>
                <a:lnTo>
                  <a:pt x="390561" y="6797034"/>
                </a:lnTo>
                <a:lnTo>
                  <a:pt x="344493" y="6785456"/>
                </a:lnTo>
                <a:lnTo>
                  <a:pt x="299876" y="6769477"/>
                </a:lnTo>
                <a:lnTo>
                  <a:pt x="257027" y="6749227"/>
                </a:lnTo>
                <a:lnTo>
                  <a:pt x="216266" y="6724838"/>
                </a:lnTo>
                <a:lnTo>
                  <a:pt x="177910" y="6696443"/>
                </a:lnTo>
                <a:lnTo>
                  <a:pt x="142279" y="6664174"/>
                </a:lnTo>
                <a:lnTo>
                  <a:pt x="110010" y="6628543"/>
                </a:lnTo>
                <a:lnTo>
                  <a:pt x="81615" y="6590187"/>
                </a:lnTo>
                <a:lnTo>
                  <a:pt x="57226" y="6549426"/>
                </a:lnTo>
                <a:lnTo>
                  <a:pt x="36976" y="6506577"/>
                </a:lnTo>
                <a:lnTo>
                  <a:pt x="20997" y="6461959"/>
                </a:lnTo>
                <a:lnTo>
                  <a:pt x="9419" y="6415892"/>
                </a:lnTo>
                <a:lnTo>
                  <a:pt x="2376" y="6368692"/>
                </a:lnTo>
                <a:lnTo>
                  <a:pt x="0" y="6320693"/>
                </a:lnTo>
                <a:lnTo>
                  <a:pt x="0" y="485760"/>
                </a:lnTo>
                <a:lnTo>
                  <a:pt x="2376" y="437762"/>
                </a:lnTo>
                <a:lnTo>
                  <a:pt x="9419" y="390562"/>
                </a:lnTo>
                <a:lnTo>
                  <a:pt x="20997" y="344494"/>
                </a:lnTo>
                <a:lnTo>
                  <a:pt x="36976" y="299876"/>
                </a:lnTo>
                <a:lnTo>
                  <a:pt x="57226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0"/>
                </a:lnTo>
                <a:lnTo>
                  <a:pt x="216266" y="81615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3" y="20997"/>
                </a:lnTo>
                <a:lnTo>
                  <a:pt x="390561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9780302" y="0"/>
                </a:lnTo>
                <a:lnTo>
                  <a:pt x="9828315" y="2377"/>
                </a:lnTo>
                <a:lnTo>
                  <a:pt x="9875514" y="9420"/>
                </a:lnTo>
                <a:lnTo>
                  <a:pt x="9921582" y="20997"/>
                </a:lnTo>
                <a:lnTo>
                  <a:pt x="9966200" y="36977"/>
                </a:lnTo>
                <a:lnTo>
                  <a:pt x="10009048" y="57227"/>
                </a:lnTo>
                <a:lnTo>
                  <a:pt x="10049810" y="81615"/>
                </a:lnTo>
                <a:lnTo>
                  <a:pt x="10088165" y="110010"/>
                </a:lnTo>
                <a:lnTo>
                  <a:pt x="10123796" y="142280"/>
                </a:lnTo>
                <a:lnTo>
                  <a:pt x="10156066" y="177911"/>
                </a:lnTo>
                <a:lnTo>
                  <a:pt x="10184461" y="216266"/>
                </a:lnTo>
                <a:lnTo>
                  <a:pt x="10208849" y="257028"/>
                </a:lnTo>
                <a:lnTo>
                  <a:pt x="10229099" y="299876"/>
                </a:lnTo>
                <a:lnTo>
                  <a:pt x="10245079" y="344494"/>
                </a:lnTo>
                <a:lnTo>
                  <a:pt x="10256657" y="390562"/>
                </a:lnTo>
                <a:lnTo>
                  <a:pt x="10263700" y="437762"/>
                </a:lnTo>
                <a:lnTo>
                  <a:pt x="10266076" y="485760"/>
                </a:lnTo>
                <a:lnTo>
                  <a:pt x="10266076" y="6320693"/>
                </a:lnTo>
                <a:lnTo>
                  <a:pt x="10263700" y="6368692"/>
                </a:lnTo>
                <a:lnTo>
                  <a:pt x="10256657" y="6415892"/>
                </a:lnTo>
                <a:lnTo>
                  <a:pt x="10245079" y="6461959"/>
                </a:lnTo>
                <a:lnTo>
                  <a:pt x="10229099" y="6506577"/>
                </a:lnTo>
                <a:lnTo>
                  <a:pt x="10208849" y="6549426"/>
                </a:lnTo>
                <a:lnTo>
                  <a:pt x="10184461" y="6590187"/>
                </a:lnTo>
                <a:lnTo>
                  <a:pt x="10156066" y="6628543"/>
                </a:lnTo>
                <a:lnTo>
                  <a:pt x="10123796" y="6664174"/>
                </a:lnTo>
                <a:lnTo>
                  <a:pt x="10088165" y="6696443"/>
                </a:lnTo>
                <a:lnTo>
                  <a:pt x="10049810" y="6724838"/>
                </a:lnTo>
                <a:lnTo>
                  <a:pt x="10009048" y="6749227"/>
                </a:lnTo>
                <a:lnTo>
                  <a:pt x="9966200" y="6769477"/>
                </a:lnTo>
                <a:lnTo>
                  <a:pt x="9921582" y="6785456"/>
                </a:lnTo>
                <a:lnTo>
                  <a:pt x="9875514" y="6797034"/>
                </a:lnTo>
                <a:lnTo>
                  <a:pt x="9828315" y="6804077"/>
                </a:lnTo>
                <a:lnTo>
                  <a:pt x="9780311" y="6806454"/>
                </a:lnTo>
                <a:close/>
              </a:path>
            </a:pathLst>
          </a:custGeom>
          <a:solidFill>
            <a:srgbClr val="FEF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532491" y="20574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3086100" h="3086100">
                <a:moveTo>
                  <a:pt x="1543049" y="3086099"/>
                </a:moveTo>
                <a:lnTo>
                  <a:pt x="0" y="1543049"/>
                </a:lnTo>
                <a:lnTo>
                  <a:pt x="1543049" y="0"/>
                </a:lnTo>
                <a:lnTo>
                  <a:pt x="3086098" y="1543049"/>
                </a:lnTo>
                <a:lnTo>
                  <a:pt x="1543049" y="3086099"/>
                </a:lnTo>
                <a:close/>
              </a:path>
            </a:pathLst>
          </a:custGeom>
          <a:solidFill>
            <a:srgbClr val="8ED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135194" y="2929248"/>
            <a:ext cx="1880870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500"/>
              </a:lnSpc>
              <a:spcBef>
                <a:spcPts val="100"/>
              </a:spcBef>
            </a:pPr>
            <a:r>
              <a:rPr sz="2200" spc="-50" dirty="0">
                <a:latin typeface="Tahoma"/>
                <a:cs typeface="Tahoma"/>
              </a:rPr>
              <a:t>“</a:t>
            </a:r>
            <a:r>
              <a:rPr sz="2200" spc="-70" dirty="0">
                <a:latin typeface="Tahoma"/>
                <a:cs typeface="Tahoma"/>
              </a:rPr>
              <a:t>#</a:t>
            </a:r>
            <a:r>
              <a:rPr sz="2200" spc="-645" dirty="0">
                <a:latin typeface="Tahoma"/>
                <a:cs typeface="Tahoma"/>
              </a:rPr>
              <a:t>1</a:t>
            </a:r>
            <a:r>
              <a:rPr sz="2200" spc="-185" dirty="0">
                <a:latin typeface="Tahoma"/>
                <a:cs typeface="Tahoma"/>
              </a:rPr>
              <a:t> </a:t>
            </a:r>
            <a:r>
              <a:rPr sz="2200" spc="-45" dirty="0">
                <a:latin typeface="Tahoma"/>
                <a:cs typeface="Tahoma"/>
              </a:rPr>
              <a:t>T</a:t>
            </a:r>
            <a:r>
              <a:rPr sz="2200" spc="20" dirty="0">
                <a:latin typeface="Tahoma"/>
                <a:cs typeface="Tahoma"/>
              </a:rPr>
              <a:t>o</a:t>
            </a:r>
            <a:r>
              <a:rPr sz="2200" spc="60" dirty="0">
                <a:latin typeface="Tahoma"/>
                <a:cs typeface="Tahoma"/>
              </a:rPr>
              <a:t>p</a:t>
            </a:r>
            <a:r>
              <a:rPr sz="2200" spc="-185" dirty="0">
                <a:latin typeface="Tahoma"/>
                <a:cs typeface="Tahoma"/>
              </a:rPr>
              <a:t> </a:t>
            </a:r>
            <a:r>
              <a:rPr sz="2200" spc="45" dirty="0">
                <a:latin typeface="Tahoma"/>
                <a:cs typeface="Tahoma"/>
              </a:rPr>
              <a:t>F</a:t>
            </a:r>
            <a:r>
              <a:rPr sz="2200" spc="135" dirty="0">
                <a:latin typeface="Tahoma"/>
                <a:cs typeface="Tahoma"/>
              </a:rPr>
              <a:t>r</a:t>
            </a:r>
            <a:r>
              <a:rPr sz="2200" spc="55" dirty="0">
                <a:latin typeface="Tahoma"/>
                <a:cs typeface="Tahoma"/>
              </a:rPr>
              <a:t>e</a:t>
            </a:r>
            <a:r>
              <a:rPr sz="2200" spc="60" dirty="0">
                <a:latin typeface="Tahoma"/>
                <a:cs typeface="Tahoma"/>
              </a:rPr>
              <a:t>e</a:t>
            </a:r>
            <a:r>
              <a:rPr sz="2200" spc="-18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i</a:t>
            </a:r>
            <a:r>
              <a:rPr sz="2200" spc="75" dirty="0">
                <a:latin typeface="Tahoma"/>
                <a:cs typeface="Tahoma"/>
              </a:rPr>
              <a:t>n  </a:t>
            </a:r>
            <a:r>
              <a:rPr sz="2200" spc="45" dirty="0">
                <a:latin typeface="Tahoma"/>
                <a:cs typeface="Tahoma"/>
              </a:rPr>
              <a:t>Education”</a:t>
            </a:r>
            <a:endParaRPr sz="2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sz="2200" spc="-165" dirty="0">
                <a:latin typeface="Tahoma"/>
                <a:cs typeface="Tahoma"/>
              </a:rPr>
              <a:t>~</a:t>
            </a:r>
            <a:r>
              <a:rPr sz="2200" spc="10" dirty="0">
                <a:latin typeface="Tahoma"/>
                <a:cs typeface="Tahoma"/>
              </a:rPr>
              <a:t>P</a:t>
            </a:r>
            <a:r>
              <a:rPr sz="2200" dirty="0">
                <a:latin typeface="Tahoma"/>
                <a:cs typeface="Tahoma"/>
              </a:rPr>
              <a:t>l</a:t>
            </a:r>
            <a:r>
              <a:rPr sz="2200" spc="130" dirty="0">
                <a:latin typeface="Tahoma"/>
                <a:cs typeface="Tahoma"/>
              </a:rPr>
              <a:t>a</a:t>
            </a:r>
            <a:r>
              <a:rPr sz="2200" spc="15" dirty="0">
                <a:latin typeface="Tahoma"/>
                <a:cs typeface="Tahoma"/>
              </a:rPr>
              <a:t>y</a:t>
            </a:r>
            <a:r>
              <a:rPr sz="2200" spc="-185" dirty="0">
                <a:latin typeface="Tahoma"/>
                <a:cs typeface="Tahoma"/>
              </a:rPr>
              <a:t> </a:t>
            </a:r>
            <a:r>
              <a:rPr sz="2200" spc="-125" dirty="0">
                <a:latin typeface="Tahoma"/>
                <a:cs typeface="Tahoma"/>
              </a:rPr>
              <a:t>S</a:t>
            </a:r>
            <a:r>
              <a:rPr sz="2200" spc="55" dirty="0">
                <a:latin typeface="Tahoma"/>
                <a:cs typeface="Tahoma"/>
              </a:rPr>
              <a:t>t</a:t>
            </a:r>
            <a:r>
              <a:rPr sz="2200" spc="20" dirty="0">
                <a:latin typeface="Tahoma"/>
                <a:cs typeface="Tahoma"/>
              </a:rPr>
              <a:t>o</a:t>
            </a:r>
            <a:r>
              <a:rPr sz="2200" spc="135" dirty="0">
                <a:latin typeface="Tahoma"/>
                <a:cs typeface="Tahoma"/>
              </a:rPr>
              <a:t>r</a:t>
            </a:r>
            <a:r>
              <a:rPr sz="2200" spc="60" dirty="0">
                <a:latin typeface="Tahoma"/>
                <a:cs typeface="Tahoma"/>
              </a:rPr>
              <a:t>e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954392" y="20574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3086100" h="3086100">
                <a:moveTo>
                  <a:pt x="1543049" y="3086099"/>
                </a:moveTo>
                <a:lnTo>
                  <a:pt x="0" y="1543050"/>
                </a:lnTo>
                <a:lnTo>
                  <a:pt x="1543049" y="0"/>
                </a:lnTo>
                <a:lnTo>
                  <a:pt x="3086099" y="1543050"/>
                </a:lnTo>
                <a:lnTo>
                  <a:pt x="1543049" y="3086099"/>
                </a:lnTo>
                <a:close/>
              </a:path>
            </a:pathLst>
          </a:custGeom>
          <a:solidFill>
            <a:srgbClr val="F5BE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783315" y="2929248"/>
            <a:ext cx="1428115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 marR="12700" algn="ctr">
              <a:lnSpc>
                <a:spcPct val="116500"/>
              </a:lnSpc>
              <a:spcBef>
                <a:spcPts val="100"/>
              </a:spcBef>
            </a:pPr>
            <a:r>
              <a:rPr sz="2200" spc="-50" dirty="0">
                <a:latin typeface="Tahoma"/>
                <a:cs typeface="Tahoma"/>
              </a:rPr>
              <a:t>“</a:t>
            </a:r>
            <a:r>
              <a:rPr sz="2200" spc="-70" dirty="0">
                <a:latin typeface="Tahoma"/>
                <a:cs typeface="Tahoma"/>
              </a:rPr>
              <a:t>#</a:t>
            </a:r>
            <a:r>
              <a:rPr sz="2200" spc="-55" dirty="0">
                <a:latin typeface="Tahoma"/>
                <a:cs typeface="Tahoma"/>
              </a:rPr>
              <a:t>2</a:t>
            </a:r>
            <a:r>
              <a:rPr sz="2200" spc="-18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i</a:t>
            </a:r>
            <a:r>
              <a:rPr sz="2200" spc="75" dirty="0">
                <a:latin typeface="Tahoma"/>
                <a:cs typeface="Tahoma"/>
              </a:rPr>
              <a:t>n  </a:t>
            </a:r>
            <a:r>
              <a:rPr sz="2200" spc="-25" dirty="0">
                <a:latin typeface="Tahoma"/>
                <a:cs typeface="Tahoma"/>
              </a:rPr>
              <a:t>E</a:t>
            </a:r>
            <a:r>
              <a:rPr sz="2200" spc="65" dirty="0">
                <a:latin typeface="Tahoma"/>
                <a:cs typeface="Tahoma"/>
              </a:rPr>
              <a:t>d</a:t>
            </a:r>
            <a:r>
              <a:rPr sz="2200" spc="100" dirty="0">
                <a:latin typeface="Tahoma"/>
                <a:cs typeface="Tahoma"/>
              </a:rPr>
              <a:t>u</a:t>
            </a:r>
            <a:r>
              <a:rPr sz="2200" spc="85" dirty="0">
                <a:latin typeface="Tahoma"/>
                <a:cs typeface="Tahoma"/>
              </a:rPr>
              <a:t>c</a:t>
            </a:r>
            <a:r>
              <a:rPr sz="2200" spc="130" dirty="0">
                <a:latin typeface="Tahoma"/>
                <a:cs typeface="Tahoma"/>
              </a:rPr>
              <a:t>a</a:t>
            </a:r>
            <a:r>
              <a:rPr sz="2200" spc="55" dirty="0">
                <a:latin typeface="Tahoma"/>
                <a:cs typeface="Tahoma"/>
              </a:rPr>
              <a:t>t</a:t>
            </a:r>
            <a:r>
              <a:rPr sz="2200" dirty="0">
                <a:latin typeface="Tahoma"/>
                <a:cs typeface="Tahoma"/>
              </a:rPr>
              <a:t>i</a:t>
            </a:r>
            <a:r>
              <a:rPr sz="2200" spc="20" dirty="0">
                <a:latin typeface="Tahoma"/>
                <a:cs typeface="Tahoma"/>
              </a:rPr>
              <a:t>o</a:t>
            </a:r>
            <a:r>
              <a:rPr sz="2200" spc="100" dirty="0">
                <a:latin typeface="Tahoma"/>
                <a:cs typeface="Tahoma"/>
              </a:rPr>
              <a:t>n</a:t>
            </a:r>
            <a:r>
              <a:rPr sz="2200" spc="-55" dirty="0">
                <a:latin typeface="Tahoma"/>
                <a:cs typeface="Tahoma"/>
              </a:rPr>
              <a:t>”</a:t>
            </a:r>
            <a:endParaRPr sz="2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sz="2200" spc="-165" dirty="0">
                <a:latin typeface="Tahoma"/>
                <a:cs typeface="Tahoma"/>
              </a:rPr>
              <a:t>~</a:t>
            </a:r>
            <a:r>
              <a:rPr sz="2200" spc="-60" dirty="0">
                <a:latin typeface="Tahoma"/>
                <a:cs typeface="Tahoma"/>
              </a:rPr>
              <a:t>A</a:t>
            </a:r>
            <a:r>
              <a:rPr sz="2200" spc="55" dirty="0">
                <a:latin typeface="Tahoma"/>
                <a:cs typeface="Tahoma"/>
              </a:rPr>
              <a:t>p</a:t>
            </a:r>
            <a:r>
              <a:rPr sz="2200" spc="60" dirty="0">
                <a:latin typeface="Tahoma"/>
                <a:cs typeface="Tahoma"/>
              </a:rPr>
              <a:t>p</a:t>
            </a:r>
            <a:r>
              <a:rPr sz="2200" spc="-185" dirty="0">
                <a:latin typeface="Tahoma"/>
                <a:cs typeface="Tahoma"/>
              </a:rPr>
              <a:t> </a:t>
            </a:r>
            <a:r>
              <a:rPr sz="2200" spc="-125" dirty="0">
                <a:latin typeface="Tahoma"/>
                <a:cs typeface="Tahoma"/>
              </a:rPr>
              <a:t>S</a:t>
            </a:r>
            <a:r>
              <a:rPr sz="2200" spc="55" dirty="0">
                <a:latin typeface="Tahoma"/>
                <a:cs typeface="Tahoma"/>
              </a:rPr>
              <a:t>t</a:t>
            </a:r>
            <a:r>
              <a:rPr sz="2200" spc="20" dirty="0">
                <a:latin typeface="Tahoma"/>
                <a:cs typeface="Tahoma"/>
              </a:rPr>
              <a:t>o</a:t>
            </a:r>
            <a:r>
              <a:rPr sz="2200" spc="135" dirty="0">
                <a:latin typeface="Tahoma"/>
                <a:cs typeface="Tahoma"/>
              </a:rPr>
              <a:t>r</a:t>
            </a:r>
            <a:r>
              <a:rPr sz="2200" spc="60" dirty="0">
                <a:latin typeface="Tahoma"/>
                <a:cs typeface="Tahoma"/>
              </a:rPr>
              <a:t>e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532491" y="61722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3086100" h="3086100">
                <a:moveTo>
                  <a:pt x="1543064" y="3086099"/>
                </a:moveTo>
                <a:lnTo>
                  <a:pt x="1494987" y="3085365"/>
                </a:lnTo>
                <a:lnTo>
                  <a:pt x="1447291" y="3083177"/>
                </a:lnTo>
                <a:lnTo>
                  <a:pt x="1399982" y="3079555"/>
                </a:lnTo>
                <a:lnTo>
                  <a:pt x="1353082" y="3074522"/>
                </a:lnTo>
                <a:lnTo>
                  <a:pt x="1306612" y="3068099"/>
                </a:lnTo>
                <a:lnTo>
                  <a:pt x="1260593" y="3060306"/>
                </a:lnTo>
                <a:lnTo>
                  <a:pt x="1215048" y="3051166"/>
                </a:lnTo>
                <a:lnTo>
                  <a:pt x="1169996" y="3040700"/>
                </a:lnTo>
                <a:lnTo>
                  <a:pt x="1125459" y="3028929"/>
                </a:lnTo>
                <a:lnTo>
                  <a:pt x="1081459" y="3015874"/>
                </a:lnTo>
                <a:lnTo>
                  <a:pt x="1038017" y="3001557"/>
                </a:lnTo>
                <a:lnTo>
                  <a:pt x="995155" y="2985999"/>
                </a:lnTo>
                <a:lnTo>
                  <a:pt x="952893" y="2969221"/>
                </a:lnTo>
                <a:lnTo>
                  <a:pt x="911254" y="2951246"/>
                </a:lnTo>
                <a:lnTo>
                  <a:pt x="870257" y="2932093"/>
                </a:lnTo>
                <a:lnTo>
                  <a:pt x="829926" y="2911785"/>
                </a:lnTo>
                <a:lnTo>
                  <a:pt x="790281" y="2890343"/>
                </a:lnTo>
                <a:lnTo>
                  <a:pt x="751343" y="2867787"/>
                </a:lnTo>
                <a:lnTo>
                  <a:pt x="713133" y="2844140"/>
                </a:lnTo>
                <a:lnTo>
                  <a:pt x="675674" y="2819423"/>
                </a:lnTo>
                <a:lnTo>
                  <a:pt x="638987" y="2793658"/>
                </a:lnTo>
                <a:lnTo>
                  <a:pt x="603092" y="2766864"/>
                </a:lnTo>
                <a:lnTo>
                  <a:pt x="568011" y="2739065"/>
                </a:lnTo>
                <a:lnTo>
                  <a:pt x="533766" y="2710280"/>
                </a:lnTo>
                <a:lnTo>
                  <a:pt x="500377" y="2680532"/>
                </a:lnTo>
                <a:lnTo>
                  <a:pt x="467867" y="2649842"/>
                </a:lnTo>
                <a:lnTo>
                  <a:pt x="436256" y="2618232"/>
                </a:lnTo>
                <a:lnTo>
                  <a:pt x="405566" y="2585721"/>
                </a:lnTo>
                <a:lnTo>
                  <a:pt x="375818" y="2552333"/>
                </a:lnTo>
                <a:lnTo>
                  <a:pt x="347034" y="2518087"/>
                </a:lnTo>
                <a:lnTo>
                  <a:pt x="319234" y="2483007"/>
                </a:lnTo>
                <a:lnTo>
                  <a:pt x="292441" y="2447112"/>
                </a:lnTo>
                <a:lnTo>
                  <a:pt x="266675" y="2410424"/>
                </a:lnTo>
                <a:lnTo>
                  <a:pt x="241958" y="2372965"/>
                </a:lnTo>
                <a:lnTo>
                  <a:pt x="218311" y="2334756"/>
                </a:lnTo>
                <a:lnTo>
                  <a:pt x="195756" y="2295818"/>
                </a:lnTo>
                <a:lnTo>
                  <a:pt x="174314" y="2256173"/>
                </a:lnTo>
                <a:lnTo>
                  <a:pt x="154005" y="2215841"/>
                </a:lnTo>
                <a:lnTo>
                  <a:pt x="134853" y="2174845"/>
                </a:lnTo>
                <a:lnTo>
                  <a:pt x="116877" y="2133205"/>
                </a:lnTo>
                <a:lnTo>
                  <a:pt x="100099" y="2090944"/>
                </a:lnTo>
                <a:lnTo>
                  <a:pt x="84542" y="2048081"/>
                </a:lnTo>
                <a:lnTo>
                  <a:pt x="70224" y="2004639"/>
                </a:lnTo>
                <a:lnTo>
                  <a:pt x="57170" y="1960639"/>
                </a:lnTo>
                <a:lnTo>
                  <a:pt x="45399" y="1916103"/>
                </a:lnTo>
                <a:lnTo>
                  <a:pt x="34932" y="1871051"/>
                </a:lnTo>
                <a:lnTo>
                  <a:pt x="25792" y="1825505"/>
                </a:lnTo>
                <a:lnTo>
                  <a:pt x="18000" y="1779486"/>
                </a:lnTo>
                <a:lnTo>
                  <a:pt x="11576" y="1733016"/>
                </a:lnTo>
                <a:lnTo>
                  <a:pt x="6543" y="1686116"/>
                </a:lnTo>
                <a:lnTo>
                  <a:pt x="2922" y="1638808"/>
                </a:lnTo>
                <a:lnTo>
                  <a:pt x="733" y="1591112"/>
                </a:lnTo>
                <a:lnTo>
                  <a:pt x="0" y="1543011"/>
                </a:lnTo>
                <a:lnTo>
                  <a:pt x="733" y="1494987"/>
                </a:lnTo>
                <a:lnTo>
                  <a:pt x="2922" y="1447291"/>
                </a:lnTo>
                <a:lnTo>
                  <a:pt x="6543" y="1399983"/>
                </a:lnTo>
                <a:lnTo>
                  <a:pt x="11576" y="1353083"/>
                </a:lnTo>
                <a:lnTo>
                  <a:pt x="18000" y="1306613"/>
                </a:lnTo>
                <a:lnTo>
                  <a:pt x="25792" y="1260594"/>
                </a:lnTo>
                <a:lnTo>
                  <a:pt x="34932" y="1215048"/>
                </a:lnTo>
                <a:lnTo>
                  <a:pt x="45399" y="1169996"/>
                </a:lnTo>
                <a:lnTo>
                  <a:pt x="57170" y="1125460"/>
                </a:lnTo>
                <a:lnTo>
                  <a:pt x="70224" y="1081460"/>
                </a:lnTo>
                <a:lnTo>
                  <a:pt x="84542" y="1038018"/>
                </a:lnTo>
                <a:lnTo>
                  <a:pt x="100099" y="995156"/>
                </a:lnTo>
                <a:lnTo>
                  <a:pt x="116877" y="952894"/>
                </a:lnTo>
                <a:lnTo>
                  <a:pt x="134853" y="911254"/>
                </a:lnTo>
                <a:lnTo>
                  <a:pt x="154005" y="870258"/>
                </a:lnTo>
                <a:lnTo>
                  <a:pt x="174314" y="829927"/>
                </a:lnTo>
                <a:lnTo>
                  <a:pt x="195756" y="790281"/>
                </a:lnTo>
                <a:lnTo>
                  <a:pt x="218311" y="751343"/>
                </a:lnTo>
                <a:lnTo>
                  <a:pt x="241958" y="713134"/>
                </a:lnTo>
                <a:lnTo>
                  <a:pt x="266675" y="675675"/>
                </a:lnTo>
                <a:lnTo>
                  <a:pt x="292441" y="638987"/>
                </a:lnTo>
                <a:lnTo>
                  <a:pt x="319234" y="603092"/>
                </a:lnTo>
                <a:lnTo>
                  <a:pt x="347034" y="568012"/>
                </a:lnTo>
                <a:lnTo>
                  <a:pt x="375818" y="533766"/>
                </a:lnTo>
                <a:lnTo>
                  <a:pt x="405566" y="500378"/>
                </a:lnTo>
                <a:lnTo>
                  <a:pt x="436256" y="467868"/>
                </a:lnTo>
                <a:lnTo>
                  <a:pt x="467867" y="436257"/>
                </a:lnTo>
                <a:lnTo>
                  <a:pt x="500377" y="405567"/>
                </a:lnTo>
                <a:lnTo>
                  <a:pt x="533766" y="375819"/>
                </a:lnTo>
                <a:lnTo>
                  <a:pt x="568011" y="347034"/>
                </a:lnTo>
                <a:lnTo>
                  <a:pt x="603092" y="319235"/>
                </a:lnTo>
                <a:lnTo>
                  <a:pt x="638987" y="292441"/>
                </a:lnTo>
                <a:lnTo>
                  <a:pt x="675674" y="266676"/>
                </a:lnTo>
                <a:lnTo>
                  <a:pt x="713133" y="241959"/>
                </a:lnTo>
                <a:lnTo>
                  <a:pt x="751343" y="218312"/>
                </a:lnTo>
                <a:lnTo>
                  <a:pt x="790281" y="195757"/>
                </a:lnTo>
                <a:lnTo>
                  <a:pt x="829926" y="174314"/>
                </a:lnTo>
                <a:lnTo>
                  <a:pt x="870257" y="154006"/>
                </a:lnTo>
                <a:lnTo>
                  <a:pt x="911254" y="134853"/>
                </a:lnTo>
                <a:lnTo>
                  <a:pt x="952893" y="116878"/>
                </a:lnTo>
                <a:lnTo>
                  <a:pt x="995155" y="100100"/>
                </a:lnTo>
                <a:lnTo>
                  <a:pt x="1038017" y="84542"/>
                </a:lnTo>
                <a:lnTo>
                  <a:pt x="1081459" y="70225"/>
                </a:lnTo>
                <a:lnTo>
                  <a:pt x="1125459" y="57170"/>
                </a:lnTo>
                <a:lnTo>
                  <a:pt x="1169996" y="45399"/>
                </a:lnTo>
                <a:lnTo>
                  <a:pt x="1215048" y="34933"/>
                </a:lnTo>
                <a:lnTo>
                  <a:pt x="1260593" y="25793"/>
                </a:lnTo>
                <a:lnTo>
                  <a:pt x="1306612" y="18000"/>
                </a:lnTo>
                <a:lnTo>
                  <a:pt x="1353082" y="11577"/>
                </a:lnTo>
                <a:lnTo>
                  <a:pt x="1399982" y="6544"/>
                </a:lnTo>
                <a:lnTo>
                  <a:pt x="1447291" y="2922"/>
                </a:lnTo>
                <a:lnTo>
                  <a:pt x="1494987" y="734"/>
                </a:lnTo>
                <a:lnTo>
                  <a:pt x="1543049" y="0"/>
                </a:lnTo>
                <a:lnTo>
                  <a:pt x="1591111" y="734"/>
                </a:lnTo>
                <a:lnTo>
                  <a:pt x="1638807" y="2922"/>
                </a:lnTo>
                <a:lnTo>
                  <a:pt x="1686116" y="6544"/>
                </a:lnTo>
                <a:lnTo>
                  <a:pt x="1733016" y="11577"/>
                </a:lnTo>
                <a:lnTo>
                  <a:pt x="1779486" y="18000"/>
                </a:lnTo>
                <a:lnTo>
                  <a:pt x="1825504" y="25793"/>
                </a:lnTo>
                <a:lnTo>
                  <a:pt x="1871050" y="34933"/>
                </a:lnTo>
                <a:lnTo>
                  <a:pt x="1916102" y="45399"/>
                </a:lnTo>
                <a:lnTo>
                  <a:pt x="1960639" y="57170"/>
                </a:lnTo>
                <a:lnTo>
                  <a:pt x="2004639" y="70225"/>
                </a:lnTo>
                <a:lnTo>
                  <a:pt x="2048081" y="84542"/>
                </a:lnTo>
                <a:lnTo>
                  <a:pt x="2090943" y="100100"/>
                </a:lnTo>
                <a:lnTo>
                  <a:pt x="2133205" y="116878"/>
                </a:lnTo>
                <a:lnTo>
                  <a:pt x="2174844" y="134853"/>
                </a:lnTo>
                <a:lnTo>
                  <a:pt x="2215840" y="154006"/>
                </a:lnTo>
                <a:lnTo>
                  <a:pt x="2256172" y="174314"/>
                </a:lnTo>
                <a:lnTo>
                  <a:pt x="2295817" y="195757"/>
                </a:lnTo>
                <a:lnTo>
                  <a:pt x="2334755" y="218312"/>
                </a:lnTo>
                <a:lnTo>
                  <a:pt x="2372964" y="241959"/>
                </a:lnTo>
                <a:lnTo>
                  <a:pt x="2410424" y="266676"/>
                </a:lnTo>
                <a:lnTo>
                  <a:pt x="2447111" y="292441"/>
                </a:lnTo>
                <a:lnTo>
                  <a:pt x="2483006" y="319235"/>
                </a:lnTo>
                <a:lnTo>
                  <a:pt x="2518087" y="347034"/>
                </a:lnTo>
                <a:lnTo>
                  <a:pt x="2552332" y="375819"/>
                </a:lnTo>
                <a:lnTo>
                  <a:pt x="2585721" y="405567"/>
                </a:lnTo>
                <a:lnTo>
                  <a:pt x="2618231" y="436257"/>
                </a:lnTo>
                <a:lnTo>
                  <a:pt x="2649842" y="467868"/>
                </a:lnTo>
                <a:lnTo>
                  <a:pt x="2680532" y="500378"/>
                </a:lnTo>
                <a:lnTo>
                  <a:pt x="2710280" y="533766"/>
                </a:lnTo>
                <a:lnTo>
                  <a:pt x="2739064" y="568012"/>
                </a:lnTo>
                <a:lnTo>
                  <a:pt x="2766864" y="603092"/>
                </a:lnTo>
                <a:lnTo>
                  <a:pt x="2793657" y="638987"/>
                </a:lnTo>
                <a:lnTo>
                  <a:pt x="2819423" y="675675"/>
                </a:lnTo>
                <a:lnTo>
                  <a:pt x="2844140" y="713134"/>
                </a:lnTo>
                <a:lnTo>
                  <a:pt x="2867787" y="751343"/>
                </a:lnTo>
                <a:lnTo>
                  <a:pt x="2890342" y="790281"/>
                </a:lnTo>
                <a:lnTo>
                  <a:pt x="2911784" y="829927"/>
                </a:lnTo>
                <a:lnTo>
                  <a:pt x="2932093" y="870258"/>
                </a:lnTo>
                <a:lnTo>
                  <a:pt x="2951245" y="911254"/>
                </a:lnTo>
                <a:lnTo>
                  <a:pt x="2969221" y="952894"/>
                </a:lnTo>
                <a:lnTo>
                  <a:pt x="2985998" y="995156"/>
                </a:lnTo>
                <a:lnTo>
                  <a:pt x="3001556" y="1038018"/>
                </a:lnTo>
                <a:lnTo>
                  <a:pt x="3015873" y="1081460"/>
                </a:lnTo>
                <a:lnTo>
                  <a:pt x="3028928" y="1125460"/>
                </a:lnTo>
                <a:lnTo>
                  <a:pt x="3040699" y="1169996"/>
                </a:lnTo>
                <a:lnTo>
                  <a:pt x="3051166" y="1215048"/>
                </a:lnTo>
                <a:lnTo>
                  <a:pt x="3060306" y="1260594"/>
                </a:lnTo>
                <a:lnTo>
                  <a:pt x="3068098" y="1306613"/>
                </a:lnTo>
                <a:lnTo>
                  <a:pt x="3074521" y="1353083"/>
                </a:lnTo>
                <a:lnTo>
                  <a:pt x="3079555" y="1399983"/>
                </a:lnTo>
                <a:lnTo>
                  <a:pt x="3083176" y="1447291"/>
                </a:lnTo>
                <a:lnTo>
                  <a:pt x="3085365" y="1494987"/>
                </a:lnTo>
                <a:lnTo>
                  <a:pt x="3086098" y="1543050"/>
                </a:lnTo>
                <a:lnTo>
                  <a:pt x="3085365" y="1591112"/>
                </a:lnTo>
                <a:lnTo>
                  <a:pt x="3083176" y="1638808"/>
                </a:lnTo>
                <a:lnTo>
                  <a:pt x="3079555" y="1686116"/>
                </a:lnTo>
                <a:lnTo>
                  <a:pt x="3074521" y="1733016"/>
                </a:lnTo>
                <a:lnTo>
                  <a:pt x="3068098" y="1779486"/>
                </a:lnTo>
                <a:lnTo>
                  <a:pt x="3060306" y="1825505"/>
                </a:lnTo>
                <a:lnTo>
                  <a:pt x="3051166" y="1871051"/>
                </a:lnTo>
                <a:lnTo>
                  <a:pt x="3040699" y="1916103"/>
                </a:lnTo>
                <a:lnTo>
                  <a:pt x="3028928" y="1960639"/>
                </a:lnTo>
                <a:lnTo>
                  <a:pt x="3015873" y="2004639"/>
                </a:lnTo>
                <a:lnTo>
                  <a:pt x="3001556" y="2048081"/>
                </a:lnTo>
                <a:lnTo>
                  <a:pt x="2985998" y="2090944"/>
                </a:lnTo>
                <a:lnTo>
                  <a:pt x="2969221" y="2133205"/>
                </a:lnTo>
                <a:lnTo>
                  <a:pt x="2951245" y="2174845"/>
                </a:lnTo>
                <a:lnTo>
                  <a:pt x="2932093" y="2215841"/>
                </a:lnTo>
                <a:lnTo>
                  <a:pt x="2911784" y="2256173"/>
                </a:lnTo>
                <a:lnTo>
                  <a:pt x="2890342" y="2295818"/>
                </a:lnTo>
                <a:lnTo>
                  <a:pt x="2867787" y="2334756"/>
                </a:lnTo>
                <a:lnTo>
                  <a:pt x="2844140" y="2372965"/>
                </a:lnTo>
                <a:lnTo>
                  <a:pt x="2819423" y="2410424"/>
                </a:lnTo>
                <a:lnTo>
                  <a:pt x="2793657" y="2447112"/>
                </a:lnTo>
                <a:lnTo>
                  <a:pt x="2766864" y="2483007"/>
                </a:lnTo>
                <a:lnTo>
                  <a:pt x="2739064" y="2518087"/>
                </a:lnTo>
                <a:lnTo>
                  <a:pt x="2710280" y="2552333"/>
                </a:lnTo>
                <a:lnTo>
                  <a:pt x="2680532" y="2585721"/>
                </a:lnTo>
                <a:lnTo>
                  <a:pt x="2649842" y="2618232"/>
                </a:lnTo>
                <a:lnTo>
                  <a:pt x="2618231" y="2649842"/>
                </a:lnTo>
                <a:lnTo>
                  <a:pt x="2585721" y="2680532"/>
                </a:lnTo>
                <a:lnTo>
                  <a:pt x="2552332" y="2710280"/>
                </a:lnTo>
                <a:lnTo>
                  <a:pt x="2518087" y="2739065"/>
                </a:lnTo>
                <a:lnTo>
                  <a:pt x="2483006" y="2766864"/>
                </a:lnTo>
                <a:lnTo>
                  <a:pt x="2447111" y="2793658"/>
                </a:lnTo>
                <a:lnTo>
                  <a:pt x="2410424" y="2819423"/>
                </a:lnTo>
                <a:lnTo>
                  <a:pt x="2372964" y="2844140"/>
                </a:lnTo>
                <a:lnTo>
                  <a:pt x="2334755" y="2867787"/>
                </a:lnTo>
                <a:lnTo>
                  <a:pt x="2295817" y="2890343"/>
                </a:lnTo>
                <a:lnTo>
                  <a:pt x="2256172" y="2911785"/>
                </a:lnTo>
                <a:lnTo>
                  <a:pt x="2215840" y="2932093"/>
                </a:lnTo>
                <a:lnTo>
                  <a:pt x="2174844" y="2951246"/>
                </a:lnTo>
                <a:lnTo>
                  <a:pt x="2133205" y="2969221"/>
                </a:lnTo>
                <a:lnTo>
                  <a:pt x="2090943" y="2985999"/>
                </a:lnTo>
                <a:lnTo>
                  <a:pt x="2048081" y="3001557"/>
                </a:lnTo>
                <a:lnTo>
                  <a:pt x="2004639" y="3015874"/>
                </a:lnTo>
                <a:lnTo>
                  <a:pt x="1960639" y="3028929"/>
                </a:lnTo>
                <a:lnTo>
                  <a:pt x="1916102" y="3040700"/>
                </a:lnTo>
                <a:lnTo>
                  <a:pt x="1871050" y="3051166"/>
                </a:lnTo>
                <a:lnTo>
                  <a:pt x="1825504" y="3060306"/>
                </a:lnTo>
                <a:lnTo>
                  <a:pt x="1779486" y="3068099"/>
                </a:lnTo>
                <a:lnTo>
                  <a:pt x="1733016" y="3074522"/>
                </a:lnTo>
                <a:lnTo>
                  <a:pt x="1686116" y="3079555"/>
                </a:lnTo>
                <a:lnTo>
                  <a:pt x="1638807" y="3083177"/>
                </a:lnTo>
                <a:lnTo>
                  <a:pt x="1591111" y="3085365"/>
                </a:lnTo>
                <a:lnTo>
                  <a:pt x="1543064" y="3086099"/>
                </a:lnTo>
                <a:close/>
              </a:path>
            </a:pathLst>
          </a:custGeom>
          <a:solidFill>
            <a:srgbClr val="F5BE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991277" y="6956418"/>
            <a:ext cx="2168525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5575">
              <a:lnSpc>
                <a:spcPct val="114999"/>
              </a:lnSpc>
              <a:spcBef>
                <a:spcPts val="100"/>
              </a:spcBef>
            </a:pPr>
            <a:r>
              <a:rPr sz="2500" spc="-80" dirty="0">
                <a:latin typeface="Tahoma"/>
                <a:cs typeface="Tahoma"/>
              </a:rPr>
              <a:t>4</a:t>
            </a:r>
            <a:r>
              <a:rPr sz="2500" spc="-310" dirty="0">
                <a:latin typeface="Tahoma"/>
                <a:cs typeface="Tahoma"/>
              </a:rPr>
              <a:t>.</a:t>
            </a:r>
            <a:r>
              <a:rPr sz="2500" spc="-75" dirty="0">
                <a:latin typeface="Tahoma"/>
                <a:cs typeface="Tahoma"/>
              </a:rPr>
              <a:t>4</a:t>
            </a:r>
            <a:r>
              <a:rPr sz="2500" spc="-210" dirty="0">
                <a:latin typeface="Tahoma"/>
                <a:cs typeface="Tahoma"/>
              </a:rPr>
              <a:t> </a:t>
            </a:r>
            <a:r>
              <a:rPr sz="2500" spc="-150" dirty="0">
                <a:latin typeface="Tahoma"/>
                <a:cs typeface="Tahoma"/>
              </a:rPr>
              <a:t>R</a:t>
            </a:r>
            <a:r>
              <a:rPr sz="2500" spc="150" dirty="0">
                <a:latin typeface="Tahoma"/>
                <a:cs typeface="Tahoma"/>
              </a:rPr>
              <a:t>a</a:t>
            </a:r>
            <a:r>
              <a:rPr sz="2500" spc="55" dirty="0">
                <a:latin typeface="Tahoma"/>
                <a:cs typeface="Tahoma"/>
              </a:rPr>
              <a:t>t</a:t>
            </a:r>
            <a:r>
              <a:rPr sz="2500" dirty="0">
                <a:latin typeface="Tahoma"/>
                <a:cs typeface="Tahoma"/>
              </a:rPr>
              <a:t>i</a:t>
            </a:r>
            <a:r>
              <a:rPr sz="2500" spc="114" dirty="0">
                <a:latin typeface="Tahoma"/>
                <a:cs typeface="Tahoma"/>
              </a:rPr>
              <a:t>n</a:t>
            </a:r>
            <a:r>
              <a:rPr sz="2500" spc="85" dirty="0">
                <a:latin typeface="Tahoma"/>
                <a:cs typeface="Tahoma"/>
              </a:rPr>
              <a:t>g</a:t>
            </a:r>
            <a:r>
              <a:rPr sz="2500" spc="-210" dirty="0">
                <a:latin typeface="Tahoma"/>
                <a:cs typeface="Tahoma"/>
              </a:rPr>
              <a:t> </a:t>
            </a:r>
            <a:r>
              <a:rPr sz="2500" spc="25" dirty="0">
                <a:latin typeface="Tahoma"/>
                <a:cs typeface="Tahoma"/>
              </a:rPr>
              <a:t>o</a:t>
            </a:r>
            <a:r>
              <a:rPr sz="2500" spc="85" dirty="0">
                <a:latin typeface="Tahoma"/>
                <a:cs typeface="Tahoma"/>
              </a:rPr>
              <a:t>n  </a:t>
            </a:r>
            <a:r>
              <a:rPr sz="2500" spc="15" dirty="0">
                <a:latin typeface="Tahoma"/>
                <a:cs typeface="Tahoma"/>
              </a:rPr>
              <a:t>P</a:t>
            </a:r>
            <a:r>
              <a:rPr sz="2500" dirty="0">
                <a:latin typeface="Tahoma"/>
                <a:cs typeface="Tahoma"/>
              </a:rPr>
              <a:t>l</a:t>
            </a:r>
            <a:r>
              <a:rPr sz="2500" spc="150" dirty="0">
                <a:latin typeface="Tahoma"/>
                <a:cs typeface="Tahoma"/>
              </a:rPr>
              <a:t>a</a:t>
            </a:r>
            <a:r>
              <a:rPr sz="2500" spc="15" dirty="0">
                <a:latin typeface="Tahoma"/>
                <a:cs typeface="Tahoma"/>
              </a:rPr>
              <a:t>y</a:t>
            </a:r>
            <a:r>
              <a:rPr sz="2500" spc="-210" dirty="0">
                <a:latin typeface="Tahoma"/>
                <a:cs typeface="Tahoma"/>
              </a:rPr>
              <a:t> </a:t>
            </a:r>
            <a:r>
              <a:rPr sz="2500" spc="-145" dirty="0">
                <a:latin typeface="Tahoma"/>
                <a:cs typeface="Tahoma"/>
              </a:rPr>
              <a:t>S</a:t>
            </a:r>
            <a:r>
              <a:rPr sz="2500" spc="55" dirty="0">
                <a:latin typeface="Tahoma"/>
                <a:cs typeface="Tahoma"/>
              </a:rPr>
              <a:t>t</a:t>
            </a:r>
            <a:r>
              <a:rPr sz="2500" spc="25" dirty="0">
                <a:latin typeface="Tahoma"/>
                <a:cs typeface="Tahoma"/>
              </a:rPr>
              <a:t>o</a:t>
            </a:r>
            <a:r>
              <a:rPr sz="2500" spc="155" dirty="0">
                <a:latin typeface="Tahoma"/>
                <a:cs typeface="Tahoma"/>
              </a:rPr>
              <a:t>r</a:t>
            </a:r>
            <a:r>
              <a:rPr sz="2500" spc="70" dirty="0">
                <a:latin typeface="Tahoma"/>
                <a:cs typeface="Tahoma"/>
              </a:rPr>
              <a:t>e</a:t>
            </a:r>
            <a:r>
              <a:rPr sz="2500" spc="-210" dirty="0">
                <a:latin typeface="Tahoma"/>
                <a:cs typeface="Tahoma"/>
              </a:rPr>
              <a:t> </a:t>
            </a:r>
            <a:r>
              <a:rPr sz="2500" spc="180" dirty="0">
                <a:latin typeface="Tahoma"/>
                <a:cs typeface="Tahoma"/>
              </a:rPr>
              <a:t>w</a:t>
            </a:r>
            <a:r>
              <a:rPr sz="2500" dirty="0">
                <a:latin typeface="Tahoma"/>
                <a:cs typeface="Tahoma"/>
              </a:rPr>
              <a:t>i</a:t>
            </a:r>
            <a:r>
              <a:rPr sz="2500" spc="55" dirty="0">
                <a:latin typeface="Tahoma"/>
                <a:cs typeface="Tahoma"/>
              </a:rPr>
              <a:t>t</a:t>
            </a:r>
            <a:r>
              <a:rPr sz="2500" spc="114" dirty="0">
                <a:latin typeface="Tahoma"/>
                <a:cs typeface="Tahoma"/>
              </a:rPr>
              <a:t>h</a:t>
            </a:r>
            <a:endParaRPr sz="2500">
              <a:latin typeface="Tahoma"/>
              <a:cs typeface="Tahoma"/>
            </a:endParaRPr>
          </a:p>
          <a:p>
            <a:pPr marL="212090">
              <a:lnSpc>
                <a:spcPct val="100000"/>
              </a:lnSpc>
              <a:spcBef>
                <a:spcPts val="450"/>
              </a:spcBef>
            </a:pPr>
            <a:r>
              <a:rPr sz="2500" spc="-730" dirty="0">
                <a:latin typeface="Tahoma"/>
                <a:cs typeface="Tahoma"/>
              </a:rPr>
              <a:t>1</a:t>
            </a:r>
            <a:r>
              <a:rPr sz="2500" spc="-95" dirty="0">
                <a:latin typeface="Tahoma"/>
                <a:cs typeface="Tahoma"/>
              </a:rPr>
              <a:t>8</a:t>
            </a:r>
            <a:r>
              <a:rPr sz="2500" spc="-75" dirty="0">
                <a:latin typeface="Tahoma"/>
                <a:cs typeface="Tahoma"/>
              </a:rPr>
              <a:t>M</a:t>
            </a:r>
            <a:r>
              <a:rPr sz="2500" spc="-210" dirty="0">
                <a:latin typeface="Tahoma"/>
                <a:cs typeface="Tahoma"/>
              </a:rPr>
              <a:t> </a:t>
            </a:r>
            <a:r>
              <a:rPr sz="2500" spc="155" dirty="0">
                <a:latin typeface="Tahoma"/>
                <a:cs typeface="Tahoma"/>
              </a:rPr>
              <a:t>r</a:t>
            </a:r>
            <a:r>
              <a:rPr sz="2500" spc="65" dirty="0">
                <a:latin typeface="Tahoma"/>
                <a:cs typeface="Tahoma"/>
              </a:rPr>
              <a:t>e</a:t>
            </a:r>
            <a:r>
              <a:rPr sz="2500" spc="-15" dirty="0">
                <a:latin typeface="Tahoma"/>
                <a:cs typeface="Tahoma"/>
              </a:rPr>
              <a:t>v</a:t>
            </a:r>
            <a:r>
              <a:rPr sz="2500" dirty="0">
                <a:latin typeface="Tahoma"/>
                <a:cs typeface="Tahoma"/>
              </a:rPr>
              <a:t>i</a:t>
            </a:r>
            <a:r>
              <a:rPr sz="2500" spc="65" dirty="0">
                <a:latin typeface="Tahoma"/>
                <a:cs typeface="Tahoma"/>
              </a:rPr>
              <a:t>e</a:t>
            </a:r>
            <a:r>
              <a:rPr sz="2500" spc="180" dirty="0">
                <a:latin typeface="Tahoma"/>
                <a:cs typeface="Tahoma"/>
              </a:rPr>
              <a:t>w</a:t>
            </a:r>
            <a:r>
              <a:rPr sz="2500" spc="125" dirty="0">
                <a:latin typeface="Tahoma"/>
                <a:cs typeface="Tahoma"/>
              </a:rPr>
              <a:t>s</a:t>
            </a:r>
            <a:r>
              <a:rPr sz="2500" spc="-310" dirty="0">
                <a:latin typeface="Tahoma"/>
                <a:cs typeface="Tahoma"/>
              </a:rPr>
              <a:t>.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954392" y="61722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3086100" h="3086100">
                <a:moveTo>
                  <a:pt x="1543065" y="3086099"/>
                </a:moveTo>
                <a:lnTo>
                  <a:pt x="1494987" y="3085365"/>
                </a:lnTo>
                <a:lnTo>
                  <a:pt x="1447291" y="3083177"/>
                </a:lnTo>
                <a:lnTo>
                  <a:pt x="1399983" y="3079555"/>
                </a:lnTo>
                <a:lnTo>
                  <a:pt x="1353082" y="3074522"/>
                </a:lnTo>
                <a:lnTo>
                  <a:pt x="1306612" y="3068099"/>
                </a:lnTo>
                <a:lnTo>
                  <a:pt x="1260594" y="3060306"/>
                </a:lnTo>
                <a:lnTo>
                  <a:pt x="1215048" y="3051166"/>
                </a:lnTo>
                <a:lnTo>
                  <a:pt x="1169996" y="3040700"/>
                </a:lnTo>
                <a:lnTo>
                  <a:pt x="1125459" y="3028929"/>
                </a:lnTo>
                <a:lnTo>
                  <a:pt x="1081459" y="3015874"/>
                </a:lnTo>
                <a:lnTo>
                  <a:pt x="1038018" y="3001557"/>
                </a:lnTo>
                <a:lnTo>
                  <a:pt x="995155" y="2985999"/>
                </a:lnTo>
                <a:lnTo>
                  <a:pt x="952893" y="2969221"/>
                </a:lnTo>
                <a:lnTo>
                  <a:pt x="911254" y="2951246"/>
                </a:lnTo>
                <a:lnTo>
                  <a:pt x="870258" y="2932093"/>
                </a:lnTo>
                <a:lnTo>
                  <a:pt x="829926" y="2911785"/>
                </a:lnTo>
                <a:lnTo>
                  <a:pt x="790281" y="2890343"/>
                </a:lnTo>
                <a:lnTo>
                  <a:pt x="751343" y="2867787"/>
                </a:lnTo>
                <a:lnTo>
                  <a:pt x="713134" y="2844140"/>
                </a:lnTo>
                <a:lnTo>
                  <a:pt x="675675" y="2819423"/>
                </a:lnTo>
                <a:lnTo>
                  <a:pt x="638987" y="2793658"/>
                </a:lnTo>
                <a:lnTo>
                  <a:pt x="603092" y="2766864"/>
                </a:lnTo>
                <a:lnTo>
                  <a:pt x="568011" y="2739065"/>
                </a:lnTo>
                <a:lnTo>
                  <a:pt x="533766" y="2710280"/>
                </a:lnTo>
                <a:lnTo>
                  <a:pt x="500378" y="2680532"/>
                </a:lnTo>
                <a:lnTo>
                  <a:pt x="467867" y="2649842"/>
                </a:lnTo>
                <a:lnTo>
                  <a:pt x="436256" y="2618232"/>
                </a:lnTo>
                <a:lnTo>
                  <a:pt x="405566" y="2585721"/>
                </a:lnTo>
                <a:lnTo>
                  <a:pt x="375818" y="2552333"/>
                </a:lnTo>
                <a:lnTo>
                  <a:pt x="347034" y="2518087"/>
                </a:lnTo>
                <a:lnTo>
                  <a:pt x="319235" y="2483007"/>
                </a:lnTo>
                <a:lnTo>
                  <a:pt x="292441" y="2447112"/>
                </a:lnTo>
                <a:lnTo>
                  <a:pt x="266675" y="2410424"/>
                </a:lnTo>
                <a:lnTo>
                  <a:pt x="241958" y="2372965"/>
                </a:lnTo>
                <a:lnTo>
                  <a:pt x="218312" y="2334756"/>
                </a:lnTo>
                <a:lnTo>
                  <a:pt x="195756" y="2295818"/>
                </a:lnTo>
                <a:lnTo>
                  <a:pt x="174314" y="2256173"/>
                </a:lnTo>
                <a:lnTo>
                  <a:pt x="154006" y="2215841"/>
                </a:lnTo>
                <a:lnTo>
                  <a:pt x="134853" y="2174845"/>
                </a:lnTo>
                <a:lnTo>
                  <a:pt x="116877" y="2133205"/>
                </a:lnTo>
                <a:lnTo>
                  <a:pt x="100100" y="2090944"/>
                </a:lnTo>
                <a:lnTo>
                  <a:pt x="84542" y="2048081"/>
                </a:lnTo>
                <a:lnTo>
                  <a:pt x="70225" y="2004639"/>
                </a:lnTo>
                <a:lnTo>
                  <a:pt x="57170" y="1960639"/>
                </a:lnTo>
                <a:lnTo>
                  <a:pt x="45399" y="1916103"/>
                </a:lnTo>
                <a:lnTo>
                  <a:pt x="34933" y="1871051"/>
                </a:lnTo>
                <a:lnTo>
                  <a:pt x="25793" y="1825505"/>
                </a:lnTo>
                <a:lnTo>
                  <a:pt x="18000" y="1779486"/>
                </a:lnTo>
                <a:lnTo>
                  <a:pt x="11577" y="1733016"/>
                </a:lnTo>
                <a:lnTo>
                  <a:pt x="6544" y="1686116"/>
                </a:lnTo>
                <a:lnTo>
                  <a:pt x="2922" y="1638808"/>
                </a:lnTo>
                <a:lnTo>
                  <a:pt x="734" y="1591112"/>
                </a:lnTo>
                <a:lnTo>
                  <a:pt x="0" y="1543063"/>
                </a:lnTo>
                <a:lnTo>
                  <a:pt x="734" y="1494987"/>
                </a:lnTo>
                <a:lnTo>
                  <a:pt x="2922" y="1447291"/>
                </a:lnTo>
                <a:lnTo>
                  <a:pt x="6544" y="1399983"/>
                </a:lnTo>
                <a:lnTo>
                  <a:pt x="11577" y="1353083"/>
                </a:lnTo>
                <a:lnTo>
                  <a:pt x="18000" y="1306613"/>
                </a:lnTo>
                <a:lnTo>
                  <a:pt x="25793" y="1260594"/>
                </a:lnTo>
                <a:lnTo>
                  <a:pt x="34933" y="1215048"/>
                </a:lnTo>
                <a:lnTo>
                  <a:pt x="45399" y="1169996"/>
                </a:lnTo>
                <a:lnTo>
                  <a:pt x="57170" y="1125460"/>
                </a:lnTo>
                <a:lnTo>
                  <a:pt x="70225" y="1081460"/>
                </a:lnTo>
                <a:lnTo>
                  <a:pt x="84542" y="1038018"/>
                </a:lnTo>
                <a:lnTo>
                  <a:pt x="100100" y="995156"/>
                </a:lnTo>
                <a:lnTo>
                  <a:pt x="116877" y="952894"/>
                </a:lnTo>
                <a:lnTo>
                  <a:pt x="134853" y="911254"/>
                </a:lnTo>
                <a:lnTo>
                  <a:pt x="154006" y="870258"/>
                </a:lnTo>
                <a:lnTo>
                  <a:pt x="174314" y="829927"/>
                </a:lnTo>
                <a:lnTo>
                  <a:pt x="195756" y="790281"/>
                </a:lnTo>
                <a:lnTo>
                  <a:pt x="218312" y="751343"/>
                </a:lnTo>
                <a:lnTo>
                  <a:pt x="241958" y="713134"/>
                </a:lnTo>
                <a:lnTo>
                  <a:pt x="266675" y="675675"/>
                </a:lnTo>
                <a:lnTo>
                  <a:pt x="292441" y="638987"/>
                </a:lnTo>
                <a:lnTo>
                  <a:pt x="319235" y="603092"/>
                </a:lnTo>
                <a:lnTo>
                  <a:pt x="347034" y="568012"/>
                </a:lnTo>
                <a:lnTo>
                  <a:pt x="375818" y="533766"/>
                </a:lnTo>
                <a:lnTo>
                  <a:pt x="405566" y="500378"/>
                </a:lnTo>
                <a:lnTo>
                  <a:pt x="436256" y="467868"/>
                </a:lnTo>
                <a:lnTo>
                  <a:pt x="467867" y="436257"/>
                </a:lnTo>
                <a:lnTo>
                  <a:pt x="500378" y="405567"/>
                </a:lnTo>
                <a:lnTo>
                  <a:pt x="533766" y="375819"/>
                </a:lnTo>
                <a:lnTo>
                  <a:pt x="568011" y="347034"/>
                </a:lnTo>
                <a:lnTo>
                  <a:pt x="603092" y="319235"/>
                </a:lnTo>
                <a:lnTo>
                  <a:pt x="638987" y="292441"/>
                </a:lnTo>
                <a:lnTo>
                  <a:pt x="675675" y="266676"/>
                </a:lnTo>
                <a:lnTo>
                  <a:pt x="713134" y="241959"/>
                </a:lnTo>
                <a:lnTo>
                  <a:pt x="751343" y="218312"/>
                </a:lnTo>
                <a:lnTo>
                  <a:pt x="790281" y="195757"/>
                </a:lnTo>
                <a:lnTo>
                  <a:pt x="829926" y="174314"/>
                </a:lnTo>
                <a:lnTo>
                  <a:pt x="870258" y="154006"/>
                </a:lnTo>
                <a:lnTo>
                  <a:pt x="911254" y="134853"/>
                </a:lnTo>
                <a:lnTo>
                  <a:pt x="952893" y="116878"/>
                </a:lnTo>
                <a:lnTo>
                  <a:pt x="995155" y="100100"/>
                </a:lnTo>
                <a:lnTo>
                  <a:pt x="1038018" y="84542"/>
                </a:lnTo>
                <a:lnTo>
                  <a:pt x="1081459" y="70225"/>
                </a:lnTo>
                <a:lnTo>
                  <a:pt x="1125459" y="57170"/>
                </a:lnTo>
                <a:lnTo>
                  <a:pt x="1169996" y="45399"/>
                </a:lnTo>
                <a:lnTo>
                  <a:pt x="1215048" y="34933"/>
                </a:lnTo>
                <a:lnTo>
                  <a:pt x="1260594" y="25793"/>
                </a:lnTo>
                <a:lnTo>
                  <a:pt x="1306612" y="18000"/>
                </a:lnTo>
                <a:lnTo>
                  <a:pt x="1353082" y="11577"/>
                </a:lnTo>
                <a:lnTo>
                  <a:pt x="1399983" y="6544"/>
                </a:lnTo>
                <a:lnTo>
                  <a:pt x="1447291" y="2922"/>
                </a:lnTo>
                <a:lnTo>
                  <a:pt x="1494987" y="734"/>
                </a:lnTo>
                <a:lnTo>
                  <a:pt x="1543049" y="0"/>
                </a:lnTo>
                <a:lnTo>
                  <a:pt x="1591111" y="734"/>
                </a:lnTo>
                <a:lnTo>
                  <a:pt x="1638807" y="2922"/>
                </a:lnTo>
                <a:lnTo>
                  <a:pt x="1686116" y="6544"/>
                </a:lnTo>
                <a:lnTo>
                  <a:pt x="1733016" y="11577"/>
                </a:lnTo>
                <a:lnTo>
                  <a:pt x="1779486" y="18000"/>
                </a:lnTo>
                <a:lnTo>
                  <a:pt x="1825505" y="25793"/>
                </a:lnTo>
                <a:lnTo>
                  <a:pt x="1871051" y="34933"/>
                </a:lnTo>
                <a:lnTo>
                  <a:pt x="1916103" y="45399"/>
                </a:lnTo>
                <a:lnTo>
                  <a:pt x="1960639" y="57170"/>
                </a:lnTo>
                <a:lnTo>
                  <a:pt x="2004639" y="70225"/>
                </a:lnTo>
                <a:lnTo>
                  <a:pt x="2048081" y="84542"/>
                </a:lnTo>
                <a:lnTo>
                  <a:pt x="2090943" y="100100"/>
                </a:lnTo>
                <a:lnTo>
                  <a:pt x="2133205" y="116878"/>
                </a:lnTo>
                <a:lnTo>
                  <a:pt x="2174845" y="134853"/>
                </a:lnTo>
                <a:lnTo>
                  <a:pt x="2215841" y="154006"/>
                </a:lnTo>
                <a:lnTo>
                  <a:pt x="2256172" y="174314"/>
                </a:lnTo>
                <a:lnTo>
                  <a:pt x="2295818" y="195757"/>
                </a:lnTo>
                <a:lnTo>
                  <a:pt x="2334756" y="218312"/>
                </a:lnTo>
                <a:lnTo>
                  <a:pt x="2372965" y="241959"/>
                </a:lnTo>
                <a:lnTo>
                  <a:pt x="2410424" y="266676"/>
                </a:lnTo>
                <a:lnTo>
                  <a:pt x="2447112" y="292441"/>
                </a:lnTo>
                <a:lnTo>
                  <a:pt x="2483006" y="319235"/>
                </a:lnTo>
                <a:lnTo>
                  <a:pt x="2518087" y="347034"/>
                </a:lnTo>
                <a:lnTo>
                  <a:pt x="2552332" y="375819"/>
                </a:lnTo>
                <a:lnTo>
                  <a:pt x="2585721" y="405567"/>
                </a:lnTo>
                <a:lnTo>
                  <a:pt x="2618231" y="436257"/>
                </a:lnTo>
                <a:lnTo>
                  <a:pt x="2649842" y="467868"/>
                </a:lnTo>
                <a:lnTo>
                  <a:pt x="2680532" y="500378"/>
                </a:lnTo>
                <a:lnTo>
                  <a:pt x="2710280" y="533766"/>
                </a:lnTo>
                <a:lnTo>
                  <a:pt x="2739064" y="568012"/>
                </a:lnTo>
                <a:lnTo>
                  <a:pt x="2766864" y="603092"/>
                </a:lnTo>
                <a:lnTo>
                  <a:pt x="2793657" y="638987"/>
                </a:lnTo>
                <a:lnTo>
                  <a:pt x="2819423" y="675675"/>
                </a:lnTo>
                <a:lnTo>
                  <a:pt x="2844140" y="713134"/>
                </a:lnTo>
                <a:lnTo>
                  <a:pt x="2867787" y="751343"/>
                </a:lnTo>
                <a:lnTo>
                  <a:pt x="2890342" y="790281"/>
                </a:lnTo>
                <a:lnTo>
                  <a:pt x="2911785" y="829927"/>
                </a:lnTo>
                <a:lnTo>
                  <a:pt x="2932093" y="870258"/>
                </a:lnTo>
                <a:lnTo>
                  <a:pt x="2951246" y="911254"/>
                </a:lnTo>
                <a:lnTo>
                  <a:pt x="2969221" y="952894"/>
                </a:lnTo>
                <a:lnTo>
                  <a:pt x="2985999" y="995156"/>
                </a:lnTo>
                <a:lnTo>
                  <a:pt x="3001557" y="1038018"/>
                </a:lnTo>
                <a:lnTo>
                  <a:pt x="3015874" y="1081460"/>
                </a:lnTo>
                <a:lnTo>
                  <a:pt x="3028929" y="1125460"/>
                </a:lnTo>
                <a:lnTo>
                  <a:pt x="3040700" y="1169996"/>
                </a:lnTo>
                <a:lnTo>
                  <a:pt x="3051166" y="1215048"/>
                </a:lnTo>
                <a:lnTo>
                  <a:pt x="3060306" y="1260594"/>
                </a:lnTo>
                <a:lnTo>
                  <a:pt x="3068098" y="1306613"/>
                </a:lnTo>
                <a:lnTo>
                  <a:pt x="3074522" y="1353083"/>
                </a:lnTo>
                <a:lnTo>
                  <a:pt x="3079555" y="1399983"/>
                </a:lnTo>
                <a:lnTo>
                  <a:pt x="3083177" y="1447291"/>
                </a:lnTo>
                <a:lnTo>
                  <a:pt x="3085365" y="1494987"/>
                </a:lnTo>
                <a:lnTo>
                  <a:pt x="3086099" y="1543036"/>
                </a:lnTo>
                <a:lnTo>
                  <a:pt x="3085365" y="1591112"/>
                </a:lnTo>
                <a:lnTo>
                  <a:pt x="3083177" y="1638808"/>
                </a:lnTo>
                <a:lnTo>
                  <a:pt x="3079555" y="1686116"/>
                </a:lnTo>
                <a:lnTo>
                  <a:pt x="3074522" y="1733016"/>
                </a:lnTo>
                <a:lnTo>
                  <a:pt x="3068098" y="1779486"/>
                </a:lnTo>
                <a:lnTo>
                  <a:pt x="3060306" y="1825505"/>
                </a:lnTo>
                <a:lnTo>
                  <a:pt x="3051166" y="1871051"/>
                </a:lnTo>
                <a:lnTo>
                  <a:pt x="3040700" y="1916103"/>
                </a:lnTo>
                <a:lnTo>
                  <a:pt x="3028929" y="1960639"/>
                </a:lnTo>
                <a:lnTo>
                  <a:pt x="3015874" y="2004639"/>
                </a:lnTo>
                <a:lnTo>
                  <a:pt x="3001557" y="2048081"/>
                </a:lnTo>
                <a:lnTo>
                  <a:pt x="2985999" y="2090944"/>
                </a:lnTo>
                <a:lnTo>
                  <a:pt x="2969221" y="2133205"/>
                </a:lnTo>
                <a:lnTo>
                  <a:pt x="2951246" y="2174845"/>
                </a:lnTo>
                <a:lnTo>
                  <a:pt x="2932093" y="2215841"/>
                </a:lnTo>
                <a:lnTo>
                  <a:pt x="2911785" y="2256173"/>
                </a:lnTo>
                <a:lnTo>
                  <a:pt x="2890342" y="2295818"/>
                </a:lnTo>
                <a:lnTo>
                  <a:pt x="2867787" y="2334756"/>
                </a:lnTo>
                <a:lnTo>
                  <a:pt x="2844140" y="2372965"/>
                </a:lnTo>
                <a:lnTo>
                  <a:pt x="2819423" y="2410424"/>
                </a:lnTo>
                <a:lnTo>
                  <a:pt x="2793657" y="2447112"/>
                </a:lnTo>
                <a:lnTo>
                  <a:pt x="2766864" y="2483007"/>
                </a:lnTo>
                <a:lnTo>
                  <a:pt x="2739064" y="2518087"/>
                </a:lnTo>
                <a:lnTo>
                  <a:pt x="2710280" y="2552333"/>
                </a:lnTo>
                <a:lnTo>
                  <a:pt x="2680532" y="2585721"/>
                </a:lnTo>
                <a:lnTo>
                  <a:pt x="2649842" y="2618232"/>
                </a:lnTo>
                <a:lnTo>
                  <a:pt x="2618231" y="2649842"/>
                </a:lnTo>
                <a:lnTo>
                  <a:pt x="2585721" y="2680532"/>
                </a:lnTo>
                <a:lnTo>
                  <a:pt x="2552332" y="2710280"/>
                </a:lnTo>
                <a:lnTo>
                  <a:pt x="2518087" y="2739065"/>
                </a:lnTo>
                <a:lnTo>
                  <a:pt x="2483006" y="2766864"/>
                </a:lnTo>
                <a:lnTo>
                  <a:pt x="2447112" y="2793658"/>
                </a:lnTo>
                <a:lnTo>
                  <a:pt x="2410424" y="2819423"/>
                </a:lnTo>
                <a:lnTo>
                  <a:pt x="2372965" y="2844140"/>
                </a:lnTo>
                <a:lnTo>
                  <a:pt x="2334756" y="2867787"/>
                </a:lnTo>
                <a:lnTo>
                  <a:pt x="2295818" y="2890343"/>
                </a:lnTo>
                <a:lnTo>
                  <a:pt x="2256172" y="2911785"/>
                </a:lnTo>
                <a:lnTo>
                  <a:pt x="2215841" y="2932093"/>
                </a:lnTo>
                <a:lnTo>
                  <a:pt x="2174845" y="2951246"/>
                </a:lnTo>
                <a:lnTo>
                  <a:pt x="2133205" y="2969221"/>
                </a:lnTo>
                <a:lnTo>
                  <a:pt x="2090943" y="2985999"/>
                </a:lnTo>
                <a:lnTo>
                  <a:pt x="2048081" y="3001557"/>
                </a:lnTo>
                <a:lnTo>
                  <a:pt x="2004639" y="3015874"/>
                </a:lnTo>
                <a:lnTo>
                  <a:pt x="1960639" y="3028929"/>
                </a:lnTo>
                <a:lnTo>
                  <a:pt x="1916103" y="3040700"/>
                </a:lnTo>
                <a:lnTo>
                  <a:pt x="1871051" y="3051166"/>
                </a:lnTo>
                <a:lnTo>
                  <a:pt x="1825505" y="3060306"/>
                </a:lnTo>
                <a:lnTo>
                  <a:pt x="1779486" y="3068099"/>
                </a:lnTo>
                <a:lnTo>
                  <a:pt x="1733016" y="3074522"/>
                </a:lnTo>
                <a:lnTo>
                  <a:pt x="1686116" y="3079555"/>
                </a:lnTo>
                <a:lnTo>
                  <a:pt x="1638807" y="3083177"/>
                </a:lnTo>
                <a:lnTo>
                  <a:pt x="1591111" y="3085365"/>
                </a:lnTo>
                <a:lnTo>
                  <a:pt x="1543065" y="3086099"/>
                </a:lnTo>
                <a:close/>
              </a:path>
            </a:pathLst>
          </a:custGeom>
          <a:solidFill>
            <a:srgbClr val="8ED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436099" y="6956418"/>
            <a:ext cx="2122805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4620">
              <a:lnSpc>
                <a:spcPct val="114999"/>
              </a:lnSpc>
              <a:spcBef>
                <a:spcPts val="100"/>
              </a:spcBef>
            </a:pPr>
            <a:r>
              <a:rPr sz="2500" spc="-80" dirty="0">
                <a:latin typeface="Tahoma"/>
                <a:cs typeface="Tahoma"/>
              </a:rPr>
              <a:t>4</a:t>
            </a:r>
            <a:r>
              <a:rPr sz="2500" spc="-310" dirty="0">
                <a:latin typeface="Tahoma"/>
                <a:cs typeface="Tahoma"/>
              </a:rPr>
              <a:t>.</a:t>
            </a:r>
            <a:r>
              <a:rPr sz="2500" spc="-100" dirty="0">
                <a:latin typeface="Tahoma"/>
                <a:cs typeface="Tahoma"/>
              </a:rPr>
              <a:t>7</a:t>
            </a:r>
            <a:r>
              <a:rPr sz="2500" spc="-210" dirty="0">
                <a:latin typeface="Tahoma"/>
                <a:cs typeface="Tahoma"/>
              </a:rPr>
              <a:t> </a:t>
            </a:r>
            <a:r>
              <a:rPr sz="2500" spc="-150" dirty="0">
                <a:latin typeface="Tahoma"/>
                <a:cs typeface="Tahoma"/>
              </a:rPr>
              <a:t>R</a:t>
            </a:r>
            <a:r>
              <a:rPr sz="2500" spc="150" dirty="0">
                <a:latin typeface="Tahoma"/>
                <a:cs typeface="Tahoma"/>
              </a:rPr>
              <a:t>a</a:t>
            </a:r>
            <a:r>
              <a:rPr sz="2500" spc="55" dirty="0">
                <a:latin typeface="Tahoma"/>
                <a:cs typeface="Tahoma"/>
              </a:rPr>
              <a:t>t</a:t>
            </a:r>
            <a:r>
              <a:rPr sz="2500" dirty="0">
                <a:latin typeface="Tahoma"/>
                <a:cs typeface="Tahoma"/>
              </a:rPr>
              <a:t>i</a:t>
            </a:r>
            <a:r>
              <a:rPr sz="2500" spc="114" dirty="0">
                <a:latin typeface="Tahoma"/>
                <a:cs typeface="Tahoma"/>
              </a:rPr>
              <a:t>n</a:t>
            </a:r>
            <a:r>
              <a:rPr sz="2500" spc="85" dirty="0">
                <a:latin typeface="Tahoma"/>
                <a:cs typeface="Tahoma"/>
              </a:rPr>
              <a:t>g</a:t>
            </a:r>
            <a:r>
              <a:rPr sz="2500" spc="-210" dirty="0">
                <a:latin typeface="Tahoma"/>
                <a:cs typeface="Tahoma"/>
              </a:rPr>
              <a:t> </a:t>
            </a:r>
            <a:r>
              <a:rPr sz="2500" spc="25" dirty="0">
                <a:latin typeface="Tahoma"/>
                <a:cs typeface="Tahoma"/>
              </a:rPr>
              <a:t>o</a:t>
            </a:r>
            <a:r>
              <a:rPr sz="2500" spc="85" dirty="0">
                <a:latin typeface="Tahoma"/>
                <a:cs typeface="Tahoma"/>
              </a:rPr>
              <a:t>n  </a:t>
            </a:r>
            <a:r>
              <a:rPr sz="2500" spc="-70" dirty="0">
                <a:latin typeface="Tahoma"/>
                <a:cs typeface="Tahoma"/>
              </a:rPr>
              <a:t>A</a:t>
            </a:r>
            <a:r>
              <a:rPr sz="2500" spc="60" dirty="0">
                <a:latin typeface="Tahoma"/>
                <a:cs typeface="Tahoma"/>
              </a:rPr>
              <a:t>p</a:t>
            </a:r>
            <a:r>
              <a:rPr sz="2500" spc="65" dirty="0">
                <a:latin typeface="Tahoma"/>
                <a:cs typeface="Tahoma"/>
              </a:rPr>
              <a:t>p</a:t>
            </a:r>
            <a:r>
              <a:rPr sz="2500" spc="-210" dirty="0">
                <a:latin typeface="Tahoma"/>
                <a:cs typeface="Tahoma"/>
              </a:rPr>
              <a:t> </a:t>
            </a:r>
            <a:r>
              <a:rPr sz="2500" spc="-145" dirty="0">
                <a:latin typeface="Tahoma"/>
                <a:cs typeface="Tahoma"/>
              </a:rPr>
              <a:t>S</a:t>
            </a:r>
            <a:r>
              <a:rPr sz="2500" spc="55" dirty="0">
                <a:latin typeface="Tahoma"/>
                <a:cs typeface="Tahoma"/>
              </a:rPr>
              <a:t>t</a:t>
            </a:r>
            <a:r>
              <a:rPr sz="2500" spc="25" dirty="0">
                <a:latin typeface="Tahoma"/>
                <a:cs typeface="Tahoma"/>
              </a:rPr>
              <a:t>o</a:t>
            </a:r>
            <a:r>
              <a:rPr sz="2500" spc="155" dirty="0">
                <a:latin typeface="Tahoma"/>
                <a:cs typeface="Tahoma"/>
              </a:rPr>
              <a:t>r</a:t>
            </a:r>
            <a:r>
              <a:rPr sz="2500" spc="70" dirty="0">
                <a:latin typeface="Tahoma"/>
                <a:cs typeface="Tahoma"/>
              </a:rPr>
              <a:t>e</a:t>
            </a:r>
            <a:r>
              <a:rPr sz="2500" spc="-210" dirty="0">
                <a:latin typeface="Tahoma"/>
                <a:cs typeface="Tahoma"/>
              </a:rPr>
              <a:t> </a:t>
            </a:r>
            <a:r>
              <a:rPr sz="2500" spc="180" dirty="0">
                <a:latin typeface="Tahoma"/>
                <a:cs typeface="Tahoma"/>
              </a:rPr>
              <a:t>w</a:t>
            </a:r>
            <a:r>
              <a:rPr sz="2500" dirty="0">
                <a:latin typeface="Tahoma"/>
                <a:cs typeface="Tahoma"/>
              </a:rPr>
              <a:t>i</a:t>
            </a:r>
            <a:r>
              <a:rPr sz="2500" spc="55" dirty="0">
                <a:latin typeface="Tahoma"/>
                <a:cs typeface="Tahoma"/>
              </a:rPr>
              <a:t>t</a:t>
            </a:r>
            <a:r>
              <a:rPr sz="2500" spc="80" dirty="0">
                <a:latin typeface="Tahoma"/>
                <a:cs typeface="Tahoma"/>
              </a:rPr>
              <a:t>h  </a:t>
            </a:r>
            <a:r>
              <a:rPr sz="2500" spc="-65" dirty="0">
                <a:latin typeface="Tahoma"/>
                <a:cs typeface="Tahoma"/>
              </a:rPr>
              <a:t>2</a:t>
            </a:r>
            <a:r>
              <a:rPr sz="2500" spc="-310" dirty="0">
                <a:latin typeface="Tahoma"/>
                <a:cs typeface="Tahoma"/>
              </a:rPr>
              <a:t>.</a:t>
            </a:r>
            <a:r>
              <a:rPr sz="2500" spc="-65" dirty="0">
                <a:latin typeface="Tahoma"/>
                <a:cs typeface="Tahoma"/>
              </a:rPr>
              <a:t>2</a:t>
            </a:r>
            <a:r>
              <a:rPr sz="2500" spc="-75" dirty="0">
                <a:latin typeface="Tahoma"/>
                <a:cs typeface="Tahoma"/>
              </a:rPr>
              <a:t>M</a:t>
            </a:r>
            <a:r>
              <a:rPr sz="2500" spc="-210" dirty="0">
                <a:latin typeface="Tahoma"/>
                <a:cs typeface="Tahoma"/>
              </a:rPr>
              <a:t> </a:t>
            </a:r>
            <a:r>
              <a:rPr sz="2500" spc="155" dirty="0">
                <a:latin typeface="Tahoma"/>
                <a:cs typeface="Tahoma"/>
              </a:rPr>
              <a:t>r</a:t>
            </a:r>
            <a:r>
              <a:rPr sz="2500" spc="65" dirty="0">
                <a:latin typeface="Tahoma"/>
                <a:cs typeface="Tahoma"/>
              </a:rPr>
              <a:t>e</a:t>
            </a:r>
            <a:r>
              <a:rPr sz="2500" spc="-15" dirty="0">
                <a:latin typeface="Tahoma"/>
                <a:cs typeface="Tahoma"/>
              </a:rPr>
              <a:t>v</a:t>
            </a:r>
            <a:r>
              <a:rPr sz="2500" dirty="0">
                <a:latin typeface="Tahoma"/>
                <a:cs typeface="Tahoma"/>
              </a:rPr>
              <a:t>i</a:t>
            </a:r>
            <a:r>
              <a:rPr sz="2500" spc="65" dirty="0">
                <a:latin typeface="Tahoma"/>
                <a:cs typeface="Tahoma"/>
              </a:rPr>
              <a:t>e</a:t>
            </a:r>
            <a:r>
              <a:rPr sz="2500" spc="180" dirty="0">
                <a:latin typeface="Tahoma"/>
                <a:cs typeface="Tahoma"/>
              </a:rPr>
              <a:t>w</a:t>
            </a:r>
            <a:r>
              <a:rPr sz="2500" spc="130" dirty="0">
                <a:latin typeface="Tahoma"/>
                <a:cs typeface="Tahoma"/>
              </a:rPr>
              <a:t>s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222843" y="313330"/>
            <a:ext cx="5842635" cy="1132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50" spc="-575" dirty="0"/>
              <a:t>K</a:t>
            </a:r>
            <a:r>
              <a:rPr sz="7250" spc="-240" dirty="0"/>
              <a:t>e</a:t>
            </a:r>
            <a:r>
              <a:rPr sz="7250" spc="-310" dirty="0"/>
              <a:t>y</a:t>
            </a:r>
            <a:r>
              <a:rPr sz="7250" spc="-445" dirty="0"/>
              <a:t> </a:t>
            </a:r>
            <a:r>
              <a:rPr sz="7250" spc="-850" dirty="0"/>
              <a:t>S</a:t>
            </a:r>
            <a:r>
              <a:rPr sz="7250" spc="-130" dirty="0"/>
              <a:t>t</a:t>
            </a:r>
            <a:r>
              <a:rPr sz="7250" spc="-45" dirty="0"/>
              <a:t>a</a:t>
            </a:r>
            <a:r>
              <a:rPr sz="7250" spc="-130" dirty="0"/>
              <a:t>t</a:t>
            </a:r>
            <a:r>
              <a:rPr sz="7250" spc="-270" dirty="0"/>
              <a:t>i</a:t>
            </a:r>
            <a:r>
              <a:rPr sz="7250" spc="-55" dirty="0"/>
              <a:t>s</a:t>
            </a:r>
            <a:r>
              <a:rPr sz="7250" spc="-130" dirty="0"/>
              <a:t>t</a:t>
            </a:r>
            <a:r>
              <a:rPr sz="7250" spc="-270" dirty="0"/>
              <a:t>i</a:t>
            </a:r>
            <a:r>
              <a:rPr sz="7250" spc="-60" dirty="0"/>
              <a:t>c</a:t>
            </a:r>
            <a:r>
              <a:rPr sz="7250" spc="-50" dirty="0"/>
              <a:t>s</a:t>
            </a:r>
            <a:endParaRPr sz="7250"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5658" y="2986566"/>
            <a:ext cx="95250" cy="9524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5658" y="4358166"/>
            <a:ext cx="95250" cy="9524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5658" y="5043966"/>
            <a:ext cx="95250" cy="9524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5658" y="5729766"/>
            <a:ext cx="95250" cy="9524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5658" y="6415566"/>
            <a:ext cx="95250" cy="9524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5658" y="7101366"/>
            <a:ext cx="95250" cy="9524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994598" y="2523353"/>
            <a:ext cx="8536940" cy="5511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0"/>
              </a:spcBef>
            </a:pPr>
            <a:r>
              <a:rPr sz="3600" spc="-85" dirty="0">
                <a:solidFill>
                  <a:srgbClr val="4B4B4B"/>
                </a:solidFill>
                <a:latin typeface="Tahoma"/>
                <a:cs typeface="Tahoma"/>
              </a:rPr>
              <a:t>M</a:t>
            </a:r>
            <a:r>
              <a:rPr sz="3600" spc="55" dirty="0">
                <a:solidFill>
                  <a:srgbClr val="4B4B4B"/>
                </a:solidFill>
                <a:latin typeface="Tahoma"/>
                <a:cs typeface="Tahoma"/>
              </a:rPr>
              <a:t>o</a:t>
            </a:r>
            <a:r>
              <a:rPr sz="3600" spc="245" dirty="0">
                <a:solidFill>
                  <a:srgbClr val="4B4B4B"/>
                </a:solidFill>
                <a:latin typeface="Tahoma"/>
                <a:cs typeface="Tahoma"/>
              </a:rPr>
              <a:t>r</a:t>
            </a:r>
            <a:r>
              <a:rPr sz="3600" spc="125" dirty="0">
                <a:solidFill>
                  <a:srgbClr val="4B4B4B"/>
                </a:solidFill>
                <a:latin typeface="Tahoma"/>
                <a:cs typeface="Tahoma"/>
              </a:rPr>
              <a:t>e</a:t>
            </a:r>
            <a:r>
              <a:rPr sz="3600" spc="-29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600" spc="95" dirty="0">
                <a:solidFill>
                  <a:srgbClr val="4B4B4B"/>
                </a:solidFill>
                <a:latin typeface="Tahoma"/>
                <a:cs typeface="Tahoma"/>
              </a:rPr>
              <a:t>t</a:t>
            </a:r>
            <a:r>
              <a:rPr sz="3600" spc="190" dirty="0">
                <a:solidFill>
                  <a:srgbClr val="4B4B4B"/>
                </a:solidFill>
                <a:latin typeface="Tahoma"/>
                <a:cs typeface="Tahoma"/>
              </a:rPr>
              <a:t>h</a:t>
            </a:r>
            <a:r>
              <a:rPr sz="3600" spc="240" dirty="0">
                <a:solidFill>
                  <a:srgbClr val="4B4B4B"/>
                </a:solidFill>
                <a:latin typeface="Tahoma"/>
                <a:cs typeface="Tahoma"/>
              </a:rPr>
              <a:t>a</a:t>
            </a:r>
            <a:r>
              <a:rPr sz="3600" spc="195" dirty="0">
                <a:solidFill>
                  <a:srgbClr val="4B4B4B"/>
                </a:solidFill>
                <a:latin typeface="Tahoma"/>
                <a:cs typeface="Tahoma"/>
              </a:rPr>
              <a:t>n</a:t>
            </a:r>
            <a:r>
              <a:rPr sz="3600" spc="-29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600" spc="-65" dirty="0">
                <a:solidFill>
                  <a:srgbClr val="4B4B4B"/>
                </a:solidFill>
                <a:latin typeface="Tahoma"/>
                <a:cs typeface="Tahoma"/>
              </a:rPr>
              <a:t>2</a:t>
            </a:r>
            <a:r>
              <a:rPr sz="3600" spc="-29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600" spc="10" dirty="0">
                <a:solidFill>
                  <a:srgbClr val="4B4B4B"/>
                </a:solidFill>
                <a:latin typeface="Tahoma"/>
                <a:cs typeface="Tahoma"/>
              </a:rPr>
              <a:t>B</a:t>
            </a:r>
            <a:r>
              <a:rPr sz="3600" spc="5" dirty="0">
                <a:solidFill>
                  <a:srgbClr val="4B4B4B"/>
                </a:solidFill>
                <a:latin typeface="Tahoma"/>
                <a:cs typeface="Tahoma"/>
              </a:rPr>
              <a:t>illi</a:t>
            </a:r>
            <a:r>
              <a:rPr sz="3600" spc="55" dirty="0">
                <a:solidFill>
                  <a:srgbClr val="4B4B4B"/>
                </a:solidFill>
                <a:latin typeface="Tahoma"/>
                <a:cs typeface="Tahoma"/>
              </a:rPr>
              <a:t>o</a:t>
            </a:r>
            <a:r>
              <a:rPr sz="3600" spc="195" dirty="0">
                <a:solidFill>
                  <a:srgbClr val="4B4B4B"/>
                </a:solidFill>
                <a:latin typeface="Tahoma"/>
                <a:cs typeface="Tahoma"/>
              </a:rPr>
              <a:t>n</a:t>
            </a:r>
            <a:r>
              <a:rPr sz="3600" spc="-29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600" spc="114" dirty="0">
                <a:solidFill>
                  <a:srgbClr val="4B4B4B"/>
                </a:solidFill>
                <a:latin typeface="Tahoma"/>
                <a:cs typeface="Tahoma"/>
              </a:rPr>
              <a:t>p</a:t>
            </a:r>
            <a:r>
              <a:rPr sz="3600" spc="120" dirty="0">
                <a:solidFill>
                  <a:srgbClr val="4B4B4B"/>
                </a:solidFill>
                <a:latin typeface="Tahoma"/>
                <a:cs typeface="Tahoma"/>
              </a:rPr>
              <a:t>e</a:t>
            </a:r>
            <a:r>
              <a:rPr sz="3600" spc="55" dirty="0">
                <a:solidFill>
                  <a:srgbClr val="4B4B4B"/>
                </a:solidFill>
                <a:latin typeface="Tahoma"/>
                <a:cs typeface="Tahoma"/>
              </a:rPr>
              <a:t>o</a:t>
            </a:r>
            <a:r>
              <a:rPr sz="3600" spc="114" dirty="0">
                <a:solidFill>
                  <a:srgbClr val="4B4B4B"/>
                </a:solidFill>
                <a:latin typeface="Tahoma"/>
                <a:cs typeface="Tahoma"/>
              </a:rPr>
              <a:t>p</a:t>
            </a:r>
            <a:r>
              <a:rPr sz="3600" spc="5" dirty="0">
                <a:solidFill>
                  <a:srgbClr val="4B4B4B"/>
                </a:solidFill>
                <a:latin typeface="Tahoma"/>
                <a:cs typeface="Tahoma"/>
              </a:rPr>
              <a:t>l</a:t>
            </a:r>
            <a:r>
              <a:rPr sz="3600" spc="125" dirty="0">
                <a:solidFill>
                  <a:srgbClr val="4B4B4B"/>
                </a:solidFill>
                <a:latin typeface="Tahoma"/>
                <a:cs typeface="Tahoma"/>
              </a:rPr>
              <a:t>e</a:t>
            </a:r>
            <a:r>
              <a:rPr sz="3600" spc="-29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600" spc="240" dirty="0">
                <a:solidFill>
                  <a:srgbClr val="4B4B4B"/>
                </a:solidFill>
                <a:latin typeface="Tahoma"/>
                <a:cs typeface="Tahoma"/>
              </a:rPr>
              <a:t>a</a:t>
            </a:r>
            <a:r>
              <a:rPr sz="3600" spc="245" dirty="0">
                <a:solidFill>
                  <a:srgbClr val="4B4B4B"/>
                </a:solidFill>
                <a:latin typeface="Tahoma"/>
                <a:cs typeface="Tahoma"/>
              </a:rPr>
              <a:t>r</a:t>
            </a:r>
            <a:r>
              <a:rPr sz="3600" spc="125" dirty="0">
                <a:solidFill>
                  <a:srgbClr val="4B4B4B"/>
                </a:solidFill>
                <a:latin typeface="Tahoma"/>
                <a:cs typeface="Tahoma"/>
              </a:rPr>
              <a:t>e</a:t>
            </a:r>
            <a:r>
              <a:rPr sz="3600" spc="-29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600" spc="204" dirty="0">
                <a:solidFill>
                  <a:srgbClr val="4B4B4B"/>
                </a:solidFill>
                <a:latin typeface="Tahoma"/>
                <a:cs typeface="Tahoma"/>
              </a:rPr>
              <a:t>s</a:t>
            </a:r>
            <a:r>
              <a:rPr sz="3600" spc="95" dirty="0">
                <a:solidFill>
                  <a:srgbClr val="4B4B4B"/>
                </a:solidFill>
                <a:latin typeface="Tahoma"/>
                <a:cs typeface="Tahoma"/>
              </a:rPr>
              <a:t>t</a:t>
            </a:r>
            <a:r>
              <a:rPr sz="3600" spc="190" dirty="0">
                <a:solidFill>
                  <a:srgbClr val="4B4B4B"/>
                </a:solidFill>
                <a:latin typeface="Tahoma"/>
                <a:cs typeface="Tahoma"/>
              </a:rPr>
              <a:t>u</a:t>
            </a:r>
            <a:r>
              <a:rPr sz="3600" spc="135" dirty="0">
                <a:solidFill>
                  <a:srgbClr val="4B4B4B"/>
                </a:solidFill>
                <a:latin typeface="Tahoma"/>
                <a:cs typeface="Tahoma"/>
              </a:rPr>
              <a:t>d</a:t>
            </a:r>
            <a:r>
              <a:rPr sz="3600" spc="35" dirty="0">
                <a:solidFill>
                  <a:srgbClr val="4B4B4B"/>
                </a:solidFill>
                <a:latin typeface="Tahoma"/>
                <a:cs typeface="Tahoma"/>
              </a:rPr>
              <a:t>y</a:t>
            </a:r>
            <a:r>
              <a:rPr sz="3600" spc="5" dirty="0">
                <a:solidFill>
                  <a:srgbClr val="4B4B4B"/>
                </a:solidFill>
                <a:latin typeface="Tahoma"/>
                <a:cs typeface="Tahoma"/>
              </a:rPr>
              <a:t>i</a:t>
            </a:r>
            <a:r>
              <a:rPr sz="3600" spc="190" dirty="0">
                <a:solidFill>
                  <a:srgbClr val="4B4B4B"/>
                </a:solidFill>
                <a:latin typeface="Tahoma"/>
                <a:cs typeface="Tahoma"/>
              </a:rPr>
              <a:t>n</a:t>
            </a:r>
            <a:r>
              <a:rPr sz="3600" spc="145" dirty="0">
                <a:solidFill>
                  <a:srgbClr val="4B4B4B"/>
                </a:solidFill>
                <a:latin typeface="Tahoma"/>
                <a:cs typeface="Tahoma"/>
              </a:rPr>
              <a:t>g</a:t>
            </a:r>
            <a:r>
              <a:rPr sz="3600" spc="-29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600" spc="175" dirty="0">
                <a:solidFill>
                  <a:srgbClr val="4B4B4B"/>
                </a:solidFill>
                <a:latin typeface="Tahoma"/>
                <a:cs typeface="Tahoma"/>
              </a:rPr>
              <a:t>a  </a:t>
            </a:r>
            <a:r>
              <a:rPr sz="3600" spc="225" dirty="0">
                <a:solidFill>
                  <a:srgbClr val="4B4B4B"/>
                </a:solidFill>
                <a:latin typeface="Tahoma"/>
                <a:cs typeface="Tahoma"/>
              </a:rPr>
              <a:t>f</a:t>
            </a:r>
            <a:r>
              <a:rPr sz="3600" spc="55" dirty="0">
                <a:solidFill>
                  <a:srgbClr val="4B4B4B"/>
                </a:solidFill>
                <a:latin typeface="Tahoma"/>
                <a:cs typeface="Tahoma"/>
              </a:rPr>
              <a:t>o</a:t>
            </a:r>
            <a:r>
              <a:rPr sz="3600" spc="245" dirty="0">
                <a:solidFill>
                  <a:srgbClr val="4B4B4B"/>
                </a:solidFill>
                <a:latin typeface="Tahoma"/>
                <a:cs typeface="Tahoma"/>
              </a:rPr>
              <a:t>r</a:t>
            </a:r>
            <a:r>
              <a:rPr sz="3600" spc="120" dirty="0">
                <a:solidFill>
                  <a:srgbClr val="4B4B4B"/>
                </a:solidFill>
                <a:latin typeface="Tahoma"/>
                <a:cs typeface="Tahoma"/>
              </a:rPr>
              <a:t>e</a:t>
            </a:r>
            <a:r>
              <a:rPr sz="3600" spc="5" dirty="0">
                <a:solidFill>
                  <a:srgbClr val="4B4B4B"/>
                </a:solidFill>
                <a:latin typeface="Tahoma"/>
                <a:cs typeface="Tahoma"/>
              </a:rPr>
              <a:t>i</a:t>
            </a:r>
            <a:r>
              <a:rPr sz="3600" spc="140" dirty="0">
                <a:solidFill>
                  <a:srgbClr val="4B4B4B"/>
                </a:solidFill>
                <a:latin typeface="Tahoma"/>
                <a:cs typeface="Tahoma"/>
              </a:rPr>
              <a:t>g</a:t>
            </a:r>
            <a:r>
              <a:rPr sz="3600" spc="195" dirty="0">
                <a:solidFill>
                  <a:srgbClr val="4B4B4B"/>
                </a:solidFill>
                <a:latin typeface="Tahoma"/>
                <a:cs typeface="Tahoma"/>
              </a:rPr>
              <a:t>n</a:t>
            </a:r>
            <a:r>
              <a:rPr sz="3600" spc="-29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600" spc="5" dirty="0">
                <a:solidFill>
                  <a:srgbClr val="4B4B4B"/>
                </a:solidFill>
                <a:latin typeface="Tahoma"/>
                <a:cs typeface="Tahoma"/>
              </a:rPr>
              <a:t>l</a:t>
            </a:r>
            <a:r>
              <a:rPr sz="3600" spc="240" dirty="0">
                <a:solidFill>
                  <a:srgbClr val="4B4B4B"/>
                </a:solidFill>
                <a:latin typeface="Tahoma"/>
                <a:cs typeface="Tahoma"/>
              </a:rPr>
              <a:t>a</a:t>
            </a:r>
            <a:r>
              <a:rPr sz="3600" spc="190" dirty="0">
                <a:solidFill>
                  <a:srgbClr val="4B4B4B"/>
                </a:solidFill>
                <a:latin typeface="Tahoma"/>
                <a:cs typeface="Tahoma"/>
              </a:rPr>
              <a:t>n</a:t>
            </a:r>
            <a:r>
              <a:rPr sz="3600" spc="140" dirty="0">
                <a:solidFill>
                  <a:srgbClr val="4B4B4B"/>
                </a:solidFill>
                <a:latin typeface="Tahoma"/>
                <a:cs typeface="Tahoma"/>
              </a:rPr>
              <a:t>g</a:t>
            </a:r>
            <a:r>
              <a:rPr sz="3600" spc="190" dirty="0">
                <a:solidFill>
                  <a:srgbClr val="4B4B4B"/>
                </a:solidFill>
                <a:latin typeface="Tahoma"/>
                <a:cs typeface="Tahoma"/>
              </a:rPr>
              <a:t>u</a:t>
            </a:r>
            <a:r>
              <a:rPr sz="3600" spc="240" dirty="0">
                <a:solidFill>
                  <a:srgbClr val="4B4B4B"/>
                </a:solidFill>
                <a:latin typeface="Tahoma"/>
                <a:cs typeface="Tahoma"/>
              </a:rPr>
              <a:t>a</a:t>
            </a:r>
            <a:r>
              <a:rPr sz="3600" spc="140" dirty="0">
                <a:solidFill>
                  <a:srgbClr val="4B4B4B"/>
                </a:solidFill>
                <a:latin typeface="Tahoma"/>
                <a:cs typeface="Tahoma"/>
              </a:rPr>
              <a:t>g</a:t>
            </a:r>
            <a:r>
              <a:rPr sz="3600" spc="125" dirty="0">
                <a:solidFill>
                  <a:srgbClr val="4B4B4B"/>
                </a:solidFill>
                <a:latin typeface="Tahoma"/>
                <a:cs typeface="Tahoma"/>
              </a:rPr>
              <a:t>e</a:t>
            </a:r>
            <a:r>
              <a:rPr sz="3600" spc="-29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600" spc="295" dirty="0">
                <a:solidFill>
                  <a:srgbClr val="4B4B4B"/>
                </a:solidFill>
                <a:latin typeface="Tahoma"/>
                <a:cs typeface="Tahoma"/>
              </a:rPr>
              <a:t>w</a:t>
            </a:r>
            <a:r>
              <a:rPr sz="3600" spc="55" dirty="0">
                <a:solidFill>
                  <a:srgbClr val="4B4B4B"/>
                </a:solidFill>
                <a:latin typeface="Tahoma"/>
                <a:cs typeface="Tahoma"/>
              </a:rPr>
              <a:t>o</a:t>
            </a:r>
            <a:r>
              <a:rPr sz="3600" spc="245" dirty="0">
                <a:solidFill>
                  <a:srgbClr val="4B4B4B"/>
                </a:solidFill>
                <a:latin typeface="Tahoma"/>
                <a:cs typeface="Tahoma"/>
              </a:rPr>
              <a:t>r</a:t>
            </a:r>
            <a:r>
              <a:rPr sz="3600" spc="5" dirty="0">
                <a:solidFill>
                  <a:srgbClr val="4B4B4B"/>
                </a:solidFill>
                <a:latin typeface="Tahoma"/>
                <a:cs typeface="Tahoma"/>
              </a:rPr>
              <a:t>l</a:t>
            </a:r>
            <a:r>
              <a:rPr sz="3600" spc="135" dirty="0">
                <a:solidFill>
                  <a:srgbClr val="4B4B4B"/>
                </a:solidFill>
                <a:latin typeface="Tahoma"/>
                <a:cs typeface="Tahoma"/>
              </a:rPr>
              <a:t>d</a:t>
            </a:r>
            <a:r>
              <a:rPr sz="3600" spc="295" dirty="0">
                <a:solidFill>
                  <a:srgbClr val="4B4B4B"/>
                </a:solidFill>
                <a:latin typeface="Tahoma"/>
                <a:cs typeface="Tahoma"/>
              </a:rPr>
              <a:t>w</a:t>
            </a:r>
            <a:r>
              <a:rPr sz="3600" spc="5" dirty="0">
                <a:solidFill>
                  <a:srgbClr val="4B4B4B"/>
                </a:solidFill>
                <a:latin typeface="Tahoma"/>
                <a:cs typeface="Tahoma"/>
              </a:rPr>
              <a:t>i</a:t>
            </a:r>
            <a:r>
              <a:rPr sz="3600" spc="135" dirty="0">
                <a:solidFill>
                  <a:srgbClr val="4B4B4B"/>
                </a:solidFill>
                <a:latin typeface="Tahoma"/>
                <a:cs typeface="Tahoma"/>
              </a:rPr>
              <a:t>d</a:t>
            </a:r>
            <a:r>
              <a:rPr sz="3600" spc="120" dirty="0">
                <a:solidFill>
                  <a:srgbClr val="4B4B4B"/>
                </a:solidFill>
                <a:latin typeface="Tahoma"/>
                <a:cs typeface="Tahoma"/>
              </a:rPr>
              <a:t>e</a:t>
            </a:r>
            <a:r>
              <a:rPr sz="3600" spc="-434" dirty="0">
                <a:solidFill>
                  <a:srgbClr val="4B4B4B"/>
                </a:solidFill>
                <a:latin typeface="Tahoma"/>
                <a:cs typeface="Tahoma"/>
              </a:rPr>
              <a:t>.</a:t>
            </a:r>
            <a:endParaRPr sz="3600">
              <a:latin typeface="Tahoma"/>
              <a:cs typeface="Tahoma"/>
            </a:endParaRPr>
          </a:p>
          <a:p>
            <a:pPr marL="12700" marR="1663064">
              <a:lnSpc>
                <a:spcPct val="125000"/>
              </a:lnSpc>
            </a:pPr>
            <a:r>
              <a:rPr sz="3600" spc="-50" dirty="0">
                <a:solidFill>
                  <a:srgbClr val="4B4B4B"/>
                </a:solidFill>
                <a:latin typeface="Tahoma"/>
                <a:cs typeface="Tahoma"/>
              </a:rPr>
              <a:t>T</a:t>
            </a:r>
            <a:r>
              <a:rPr sz="3600" spc="55" dirty="0">
                <a:solidFill>
                  <a:srgbClr val="4B4B4B"/>
                </a:solidFill>
                <a:latin typeface="Tahoma"/>
                <a:cs typeface="Tahoma"/>
              </a:rPr>
              <a:t>o</a:t>
            </a:r>
            <a:r>
              <a:rPr sz="3600" spc="95" dirty="0">
                <a:solidFill>
                  <a:srgbClr val="4B4B4B"/>
                </a:solidFill>
                <a:latin typeface="Tahoma"/>
                <a:cs typeface="Tahoma"/>
              </a:rPr>
              <a:t>t</a:t>
            </a:r>
            <a:r>
              <a:rPr sz="3600" spc="240" dirty="0">
                <a:solidFill>
                  <a:srgbClr val="4B4B4B"/>
                </a:solidFill>
                <a:latin typeface="Tahoma"/>
                <a:cs typeface="Tahoma"/>
              </a:rPr>
              <a:t>a</a:t>
            </a:r>
            <a:r>
              <a:rPr sz="3600" spc="10" dirty="0">
                <a:solidFill>
                  <a:srgbClr val="4B4B4B"/>
                </a:solidFill>
                <a:latin typeface="Tahoma"/>
                <a:cs typeface="Tahoma"/>
              </a:rPr>
              <a:t>l</a:t>
            </a:r>
            <a:r>
              <a:rPr sz="3600" spc="-29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600" spc="-150" dirty="0">
                <a:solidFill>
                  <a:srgbClr val="4B4B4B"/>
                </a:solidFill>
                <a:latin typeface="Tahoma"/>
                <a:cs typeface="Tahoma"/>
              </a:rPr>
              <a:t>D</a:t>
            </a:r>
            <a:r>
              <a:rPr sz="3600" spc="190" dirty="0">
                <a:solidFill>
                  <a:srgbClr val="4B4B4B"/>
                </a:solidFill>
                <a:latin typeface="Tahoma"/>
                <a:cs typeface="Tahoma"/>
              </a:rPr>
              <a:t>u</a:t>
            </a:r>
            <a:r>
              <a:rPr sz="3600" spc="55" dirty="0">
                <a:solidFill>
                  <a:srgbClr val="4B4B4B"/>
                </a:solidFill>
                <a:latin typeface="Tahoma"/>
                <a:cs typeface="Tahoma"/>
              </a:rPr>
              <a:t>o</a:t>
            </a:r>
            <a:r>
              <a:rPr sz="3600" spc="5" dirty="0">
                <a:solidFill>
                  <a:srgbClr val="4B4B4B"/>
                </a:solidFill>
                <a:latin typeface="Tahoma"/>
                <a:cs typeface="Tahoma"/>
              </a:rPr>
              <a:t>li</a:t>
            </a:r>
            <a:r>
              <a:rPr sz="3600" spc="190" dirty="0">
                <a:solidFill>
                  <a:srgbClr val="4B4B4B"/>
                </a:solidFill>
                <a:latin typeface="Tahoma"/>
                <a:cs typeface="Tahoma"/>
              </a:rPr>
              <a:t>n</a:t>
            </a:r>
            <a:r>
              <a:rPr sz="3600" spc="140" dirty="0">
                <a:solidFill>
                  <a:srgbClr val="4B4B4B"/>
                </a:solidFill>
                <a:latin typeface="Tahoma"/>
                <a:cs typeface="Tahoma"/>
              </a:rPr>
              <a:t>g</a:t>
            </a:r>
            <a:r>
              <a:rPr sz="3600" spc="60" dirty="0">
                <a:solidFill>
                  <a:srgbClr val="4B4B4B"/>
                </a:solidFill>
                <a:latin typeface="Tahoma"/>
                <a:cs typeface="Tahoma"/>
              </a:rPr>
              <a:t>o</a:t>
            </a:r>
            <a:r>
              <a:rPr sz="3600" spc="-29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600" spc="190" dirty="0">
                <a:solidFill>
                  <a:srgbClr val="4B4B4B"/>
                </a:solidFill>
                <a:latin typeface="Tahoma"/>
                <a:cs typeface="Tahoma"/>
              </a:rPr>
              <a:t>u</a:t>
            </a:r>
            <a:r>
              <a:rPr sz="3600" spc="204" dirty="0">
                <a:solidFill>
                  <a:srgbClr val="4B4B4B"/>
                </a:solidFill>
                <a:latin typeface="Tahoma"/>
                <a:cs typeface="Tahoma"/>
              </a:rPr>
              <a:t>s</a:t>
            </a:r>
            <a:r>
              <a:rPr sz="3600" spc="120" dirty="0">
                <a:solidFill>
                  <a:srgbClr val="4B4B4B"/>
                </a:solidFill>
                <a:latin typeface="Tahoma"/>
                <a:cs typeface="Tahoma"/>
              </a:rPr>
              <a:t>e</a:t>
            </a:r>
            <a:r>
              <a:rPr sz="3600" spc="245" dirty="0">
                <a:solidFill>
                  <a:srgbClr val="4B4B4B"/>
                </a:solidFill>
                <a:latin typeface="Tahoma"/>
                <a:cs typeface="Tahoma"/>
              </a:rPr>
              <a:t>r</a:t>
            </a:r>
            <a:r>
              <a:rPr sz="3600" spc="210" dirty="0">
                <a:solidFill>
                  <a:srgbClr val="4B4B4B"/>
                </a:solidFill>
                <a:latin typeface="Tahoma"/>
                <a:cs typeface="Tahoma"/>
              </a:rPr>
              <a:t>s</a:t>
            </a:r>
            <a:r>
              <a:rPr sz="3600" spc="-29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600" spc="-944" dirty="0">
                <a:solidFill>
                  <a:srgbClr val="4B4B4B"/>
                </a:solidFill>
                <a:latin typeface="Tahoma"/>
                <a:cs typeface="Tahoma"/>
              </a:rPr>
              <a:t>=</a:t>
            </a:r>
            <a:r>
              <a:rPr sz="3600" spc="-29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600" spc="-130" dirty="0">
                <a:solidFill>
                  <a:srgbClr val="4B4B4B"/>
                </a:solidFill>
                <a:latin typeface="Tahoma"/>
                <a:cs typeface="Tahoma"/>
              </a:rPr>
              <a:t>57</a:t>
            </a:r>
            <a:r>
              <a:rPr sz="3600" spc="-125" dirty="0">
                <a:solidFill>
                  <a:srgbClr val="4B4B4B"/>
                </a:solidFill>
                <a:latin typeface="Tahoma"/>
                <a:cs typeface="Tahoma"/>
              </a:rPr>
              <a:t>5</a:t>
            </a:r>
            <a:r>
              <a:rPr sz="3600" spc="-29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600" spc="-85" dirty="0">
                <a:solidFill>
                  <a:srgbClr val="4B4B4B"/>
                </a:solidFill>
                <a:latin typeface="Tahoma"/>
                <a:cs typeface="Tahoma"/>
              </a:rPr>
              <a:t>M</a:t>
            </a:r>
            <a:r>
              <a:rPr sz="3600" spc="5" dirty="0">
                <a:solidFill>
                  <a:srgbClr val="4B4B4B"/>
                </a:solidFill>
                <a:latin typeface="Tahoma"/>
                <a:cs typeface="Tahoma"/>
              </a:rPr>
              <a:t>illi</a:t>
            </a:r>
            <a:r>
              <a:rPr sz="3600" spc="55" dirty="0">
                <a:solidFill>
                  <a:srgbClr val="4B4B4B"/>
                </a:solidFill>
                <a:latin typeface="Tahoma"/>
                <a:cs typeface="Tahoma"/>
              </a:rPr>
              <a:t>o</a:t>
            </a:r>
            <a:r>
              <a:rPr sz="3600" spc="140" dirty="0">
                <a:solidFill>
                  <a:srgbClr val="4B4B4B"/>
                </a:solidFill>
                <a:latin typeface="Tahoma"/>
                <a:cs typeface="Tahoma"/>
              </a:rPr>
              <a:t>n  </a:t>
            </a:r>
            <a:r>
              <a:rPr sz="3600" spc="-85" dirty="0">
                <a:solidFill>
                  <a:srgbClr val="4B4B4B"/>
                </a:solidFill>
                <a:latin typeface="Tahoma"/>
                <a:cs typeface="Tahoma"/>
              </a:rPr>
              <a:t>M</a:t>
            </a:r>
            <a:r>
              <a:rPr sz="3600" spc="55" dirty="0">
                <a:solidFill>
                  <a:srgbClr val="4B4B4B"/>
                </a:solidFill>
                <a:latin typeface="Tahoma"/>
                <a:cs typeface="Tahoma"/>
              </a:rPr>
              <a:t>o</a:t>
            </a:r>
            <a:r>
              <a:rPr sz="3600" spc="190" dirty="0">
                <a:solidFill>
                  <a:srgbClr val="4B4B4B"/>
                </a:solidFill>
                <a:latin typeface="Tahoma"/>
                <a:cs typeface="Tahoma"/>
              </a:rPr>
              <a:t>n</a:t>
            </a:r>
            <a:r>
              <a:rPr sz="3600" spc="95" dirty="0">
                <a:solidFill>
                  <a:srgbClr val="4B4B4B"/>
                </a:solidFill>
                <a:latin typeface="Tahoma"/>
                <a:cs typeface="Tahoma"/>
              </a:rPr>
              <a:t>t</a:t>
            </a:r>
            <a:r>
              <a:rPr sz="3600" spc="190" dirty="0">
                <a:solidFill>
                  <a:srgbClr val="4B4B4B"/>
                </a:solidFill>
                <a:latin typeface="Tahoma"/>
                <a:cs typeface="Tahoma"/>
              </a:rPr>
              <a:t>h</a:t>
            </a:r>
            <a:r>
              <a:rPr sz="3600" spc="5" dirty="0">
                <a:solidFill>
                  <a:srgbClr val="4B4B4B"/>
                </a:solidFill>
                <a:latin typeface="Tahoma"/>
                <a:cs typeface="Tahoma"/>
              </a:rPr>
              <a:t>l</a:t>
            </a:r>
            <a:r>
              <a:rPr sz="3600" spc="40" dirty="0">
                <a:solidFill>
                  <a:srgbClr val="4B4B4B"/>
                </a:solidFill>
                <a:latin typeface="Tahoma"/>
                <a:cs typeface="Tahoma"/>
              </a:rPr>
              <a:t>y</a:t>
            </a:r>
            <a:r>
              <a:rPr sz="3600" spc="-29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600" spc="-70" dirty="0">
                <a:solidFill>
                  <a:srgbClr val="4B4B4B"/>
                </a:solidFill>
                <a:latin typeface="Tahoma"/>
                <a:cs typeface="Tahoma"/>
              </a:rPr>
              <a:t>A</a:t>
            </a:r>
            <a:r>
              <a:rPr sz="3600" spc="165" dirty="0">
                <a:solidFill>
                  <a:srgbClr val="4B4B4B"/>
                </a:solidFill>
                <a:latin typeface="Tahoma"/>
                <a:cs typeface="Tahoma"/>
              </a:rPr>
              <a:t>c</a:t>
            </a:r>
            <a:r>
              <a:rPr sz="3600" spc="95" dirty="0">
                <a:solidFill>
                  <a:srgbClr val="4B4B4B"/>
                </a:solidFill>
                <a:latin typeface="Tahoma"/>
                <a:cs typeface="Tahoma"/>
              </a:rPr>
              <a:t>t</a:t>
            </a:r>
            <a:r>
              <a:rPr sz="3600" spc="5" dirty="0">
                <a:solidFill>
                  <a:srgbClr val="4B4B4B"/>
                </a:solidFill>
                <a:latin typeface="Tahoma"/>
                <a:cs typeface="Tahoma"/>
              </a:rPr>
              <a:t>iv</a:t>
            </a:r>
            <a:r>
              <a:rPr sz="3600" spc="125" dirty="0">
                <a:solidFill>
                  <a:srgbClr val="4B4B4B"/>
                </a:solidFill>
                <a:latin typeface="Tahoma"/>
                <a:cs typeface="Tahoma"/>
              </a:rPr>
              <a:t>e</a:t>
            </a:r>
            <a:r>
              <a:rPr sz="3600" spc="-29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600" spc="-50" dirty="0">
                <a:solidFill>
                  <a:srgbClr val="4B4B4B"/>
                </a:solidFill>
                <a:latin typeface="Tahoma"/>
                <a:cs typeface="Tahoma"/>
              </a:rPr>
              <a:t>U</a:t>
            </a:r>
            <a:r>
              <a:rPr sz="3600" spc="204" dirty="0">
                <a:solidFill>
                  <a:srgbClr val="4B4B4B"/>
                </a:solidFill>
                <a:latin typeface="Tahoma"/>
                <a:cs typeface="Tahoma"/>
              </a:rPr>
              <a:t>s</a:t>
            </a:r>
            <a:r>
              <a:rPr sz="3600" spc="120" dirty="0">
                <a:solidFill>
                  <a:srgbClr val="4B4B4B"/>
                </a:solidFill>
                <a:latin typeface="Tahoma"/>
                <a:cs typeface="Tahoma"/>
              </a:rPr>
              <a:t>e</a:t>
            </a:r>
            <a:r>
              <a:rPr sz="3600" spc="245" dirty="0">
                <a:solidFill>
                  <a:srgbClr val="4B4B4B"/>
                </a:solidFill>
                <a:latin typeface="Tahoma"/>
                <a:cs typeface="Tahoma"/>
              </a:rPr>
              <a:t>r</a:t>
            </a:r>
            <a:r>
              <a:rPr sz="3600" spc="210" dirty="0">
                <a:solidFill>
                  <a:srgbClr val="4B4B4B"/>
                </a:solidFill>
                <a:latin typeface="Tahoma"/>
                <a:cs typeface="Tahoma"/>
              </a:rPr>
              <a:t>s</a:t>
            </a:r>
            <a:r>
              <a:rPr sz="3600" spc="-29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600" spc="-944" dirty="0">
                <a:solidFill>
                  <a:srgbClr val="4B4B4B"/>
                </a:solidFill>
                <a:latin typeface="Tahoma"/>
                <a:cs typeface="Tahoma"/>
              </a:rPr>
              <a:t>=</a:t>
            </a:r>
            <a:r>
              <a:rPr sz="3600" spc="-29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600" spc="-130" dirty="0">
                <a:solidFill>
                  <a:srgbClr val="4B4B4B"/>
                </a:solidFill>
                <a:latin typeface="Tahoma"/>
                <a:cs typeface="Tahoma"/>
              </a:rPr>
              <a:t>5</a:t>
            </a:r>
            <a:r>
              <a:rPr sz="3600" spc="-20" dirty="0">
                <a:solidFill>
                  <a:srgbClr val="4B4B4B"/>
                </a:solidFill>
                <a:latin typeface="Tahoma"/>
                <a:cs typeface="Tahoma"/>
              </a:rPr>
              <a:t>6</a:t>
            </a:r>
            <a:r>
              <a:rPr sz="3600" spc="-29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600" spc="-85" dirty="0">
                <a:solidFill>
                  <a:srgbClr val="4B4B4B"/>
                </a:solidFill>
                <a:latin typeface="Tahoma"/>
                <a:cs typeface="Tahoma"/>
              </a:rPr>
              <a:t>M</a:t>
            </a:r>
            <a:r>
              <a:rPr sz="3600" spc="5" dirty="0">
                <a:solidFill>
                  <a:srgbClr val="4B4B4B"/>
                </a:solidFill>
                <a:latin typeface="Tahoma"/>
                <a:cs typeface="Tahoma"/>
              </a:rPr>
              <a:t>illi</a:t>
            </a:r>
            <a:r>
              <a:rPr sz="3600" spc="55" dirty="0">
                <a:solidFill>
                  <a:srgbClr val="4B4B4B"/>
                </a:solidFill>
                <a:latin typeface="Tahoma"/>
                <a:cs typeface="Tahoma"/>
              </a:rPr>
              <a:t>o</a:t>
            </a:r>
            <a:r>
              <a:rPr sz="3600" spc="140" dirty="0">
                <a:solidFill>
                  <a:srgbClr val="4B4B4B"/>
                </a:solidFill>
                <a:latin typeface="Tahoma"/>
                <a:cs typeface="Tahoma"/>
              </a:rPr>
              <a:t>n  </a:t>
            </a:r>
            <a:r>
              <a:rPr sz="3600" spc="-150" dirty="0">
                <a:solidFill>
                  <a:srgbClr val="4B4B4B"/>
                </a:solidFill>
                <a:latin typeface="Tahoma"/>
                <a:cs typeface="Tahoma"/>
              </a:rPr>
              <a:t>D</a:t>
            </a:r>
            <a:r>
              <a:rPr sz="3600" spc="240" dirty="0">
                <a:solidFill>
                  <a:srgbClr val="4B4B4B"/>
                </a:solidFill>
                <a:latin typeface="Tahoma"/>
                <a:cs typeface="Tahoma"/>
              </a:rPr>
              <a:t>a</a:t>
            </a:r>
            <a:r>
              <a:rPr sz="3600" spc="5" dirty="0">
                <a:solidFill>
                  <a:srgbClr val="4B4B4B"/>
                </a:solidFill>
                <a:latin typeface="Tahoma"/>
                <a:cs typeface="Tahoma"/>
              </a:rPr>
              <a:t>il</a:t>
            </a:r>
            <a:r>
              <a:rPr sz="3600" spc="40" dirty="0">
                <a:solidFill>
                  <a:srgbClr val="4B4B4B"/>
                </a:solidFill>
                <a:latin typeface="Tahoma"/>
                <a:cs typeface="Tahoma"/>
              </a:rPr>
              <a:t>y</a:t>
            </a:r>
            <a:r>
              <a:rPr sz="3600" spc="-29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600" spc="-70" dirty="0">
                <a:solidFill>
                  <a:srgbClr val="4B4B4B"/>
                </a:solidFill>
                <a:latin typeface="Tahoma"/>
                <a:cs typeface="Tahoma"/>
              </a:rPr>
              <a:t>A</a:t>
            </a:r>
            <a:r>
              <a:rPr sz="3600" spc="165" dirty="0">
                <a:solidFill>
                  <a:srgbClr val="4B4B4B"/>
                </a:solidFill>
                <a:latin typeface="Tahoma"/>
                <a:cs typeface="Tahoma"/>
              </a:rPr>
              <a:t>c</a:t>
            </a:r>
            <a:r>
              <a:rPr sz="3600" spc="95" dirty="0">
                <a:solidFill>
                  <a:srgbClr val="4B4B4B"/>
                </a:solidFill>
                <a:latin typeface="Tahoma"/>
                <a:cs typeface="Tahoma"/>
              </a:rPr>
              <a:t>t</a:t>
            </a:r>
            <a:r>
              <a:rPr sz="3600" spc="5" dirty="0">
                <a:solidFill>
                  <a:srgbClr val="4B4B4B"/>
                </a:solidFill>
                <a:latin typeface="Tahoma"/>
                <a:cs typeface="Tahoma"/>
              </a:rPr>
              <a:t>iv</a:t>
            </a:r>
            <a:r>
              <a:rPr sz="3600" spc="125" dirty="0">
                <a:solidFill>
                  <a:srgbClr val="4B4B4B"/>
                </a:solidFill>
                <a:latin typeface="Tahoma"/>
                <a:cs typeface="Tahoma"/>
              </a:rPr>
              <a:t>e</a:t>
            </a:r>
            <a:r>
              <a:rPr sz="3600" spc="-29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600" spc="-50" dirty="0">
                <a:solidFill>
                  <a:srgbClr val="4B4B4B"/>
                </a:solidFill>
                <a:latin typeface="Tahoma"/>
                <a:cs typeface="Tahoma"/>
              </a:rPr>
              <a:t>U</a:t>
            </a:r>
            <a:r>
              <a:rPr sz="3600" spc="204" dirty="0">
                <a:solidFill>
                  <a:srgbClr val="4B4B4B"/>
                </a:solidFill>
                <a:latin typeface="Tahoma"/>
                <a:cs typeface="Tahoma"/>
              </a:rPr>
              <a:t>s</a:t>
            </a:r>
            <a:r>
              <a:rPr sz="3600" spc="120" dirty="0">
                <a:solidFill>
                  <a:srgbClr val="4B4B4B"/>
                </a:solidFill>
                <a:latin typeface="Tahoma"/>
                <a:cs typeface="Tahoma"/>
              </a:rPr>
              <a:t>e</a:t>
            </a:r>
            <a:r>
              <a:rPr sz="3600" spc="245" dirty="0">
                <a:solidFill>
                  <a:srgbClr val="4B4B4B"/>
                </a:solidFill>
                <a:latin typeface="Tahoma"/>
                <a:cs typeface="Tahoma"/>
              </a:rPr>
              <a:t>r</a:t>
            </a:r>
            <a:r>
              <a:rPr sz="3600" spc="210" dirty="0">
                <a:solidFill>
                  <a:srgbClr val="4B4B4B"/>
                </a:solidFill>
                <a:latin typeface="Tahoma"/>
                <a:cs typeface="Tahoma"/>
              </a:rPr>
              <a:t>s</a:t>
            </a:r>
            <a:r>
              <a:rPr sz="3600" spc="-29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600" spc="-944" dirty="0">
                <a:solidFill>
                  <a:srgbClr val="4B4B4B"/>
                </a:solidFill>
                <a:latin typeface="Tahoma"/>
                <a:cs typeface="Tahoma"/>
              </a:rPr>
              <a:t>=</a:t>
            </a:r>
            <a:r>
              <a:rPr sz="3600" spc="-29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600" spc="-1050" dirty="0">
                <a:solidFill>
                  <a:srgbClr val="4B4B4B"/>
                </a:solidFill>
                <a:latin typeface="Tahoma"/>
                <a:cs typeface="Tahoma"/>
              </a:rPr>
              <a:t>1</a:t>
            </a:r>
            <a:r>
              <a:rPr sz="3600" spc="5" dirty="0">
                <a:solidFill>
                  <a:srgbClr val="4B4B4B"/>
                </a:solidFill>
                <a:latin typeface="Tahoma"/>
                <a:cs typeface="Tahoma"/>
              </a:rPr>
              <a:t>9</a:t>
            </a:r>
            <a:r>
              <a:rPr sz="3600" spc="-29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600" spc="-85" dirty="0">
                <a:solidFill>
                  <a:srgbClr val="4B4B4B"/>
                </a:solidFill>
                <a:latin typeface="Tahoma"/>
                <a:cs typeface="Tahoma"/>
              </a:rPr>
              <a:t>M</a:t>
            </a:r>
            <a:r>
              <a:rPr sz="3600" spc="5" dirty="0">
                <a:solidFill>
                  <a:srgbClr val="4B4B4B"/>
                </a:solidFill>
                <a:latin typeface="Tahoma"/>
                <a:cs typeface="Tahoma"/>
              </a:rPr>
              <a:t>illi</a:t>
            </a:r>
            <a:r>
              <a:rPr sz="3600" spc="55" dirty="0">
                <a:solidFill>
                  <a:srgbClr val="4B4B4B"/>
                </a:solidFill>
                <a:latin typeface="Tahoma"/>
                <a:cs typeface="Tahoma"/>
              </a:rPr>
              <a:t>o</a:t>
            </a:r>
            <a:r>
              <a:rPr sz="3600" spc="195" dirty="0">
                <a:solidFill>
                  <a:srgbClr val="4B4B4B"/>
                </a:solidFill>
                <a:latin typeface="Tahoma"/>
                <a:cs typeface="Tahoma"/>
              </a:rPr>
              <a:t>n</a:t>
            </a:r>
            <a:endParaRPr sz="3600">
              <a:latin typeface="Tahoma"/>
              <a:cs typeface="Tahoma"/>
            </a:endParaRPr>
          </a:p>
          <a:p>
            <a:pPr marL="12700" marR="589280" algn="just">
              <a:lnSpc>
                <a:spcPct val="125000"/>
              </a:lnSpc>
            </a:pPr>
            <a:r>
              <a:rPr sz="3600" spc="125" dirty="0">
                <a:solidFill>
                  <a:srgbClr val="4B4B4B"/>
                </a:solidFill>
                <a:latin typeface="Tahoma"/>
                <a:cs typeface="Tahoma"/>
              </a:rPr>
              <a:t>Number</a:t>
            </a:r>
            <a:r>
              <a:rPr sz="3600" spc="-29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600" spc="145" dirty="0">
                <a:solidFill>
                  <a:srgbClr val="4B4B4B"/>
                </a:solidFill>
                <a:latin typeface="Tahoma"/>
                <a:cs typeface="Tahoma"/>
              </a:rPr>
              <a:t>of</a:t>
            </a:r>
            <a:r>
              <a:rPr sz="3600" spc="-29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600" spc="90" dirty="0">
                <a:solidFill>
                  <a:srgbClr val="4B4B4B"/>
                </a:solidFill>
                <a:latin typeface="Tahoma"/>
                <a:cs typeface="Tahoma"/>
              </a:rPr>
              <a:t>premium</a:t>
            </a:r>
            <a:r>
              <a:rPr sz="3600" spc="-29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600" spc="145" dirty="0">
                <a:solidFill>
                  <a:srgbClr val="4B4B4B"/>
                </a:solidFill>
                <a:latin typeface="Tahoma"/>
                <a:cs typeface="Tahoma"/>
              </a:rPr>
              <a:t>Users</a:t>
            </a:r>
            <a:r>
              <a:rPr sz="3600" spc="-290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600" spc="-944" dirty="0">
                <a:solidFill>
                  <a:srgbClr val="4B4B4B"/>
                </a:solidFill>
                <a:latin typeface="Tahoma"/>
                <a:cs typeface="Tahoma"/>
              </a:rPr>
              <a:t>=</a:t>
            </a:r>
            <a:r>
              <a:rPr sz="3600" spc="-830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600" spc="-215" dirty="0">
                <a:solidFill>
                  <a:srgbClr val="4B4B4B"/>
                </a:solidFill>
                <a:latin typeface="Tahoma"/>
                <a:cs typeface="Tahoma"/>
              </a:rPr>
              <a:t>5.2</a:t>
            </a:r>
            <a:r>
              <a:rPr sz="3600" spc="-29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600" spc="25" dirty="0">
                <a:solidFill>
                  <a:srgbClr val="4B4B4B"/>
                </a:solidFill>
                <a:latin typeface="Tahoma"/>
                <a:cs typeface="Tahoma"/>
              </a:rPr>
              <a:t>Million </a:t>
            </a:r>
            <a:r>
              <a:rPr sz="3600" spc="-111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600" spc="-70" dirty="0">
                <a:solidFill>
                  <a:srgbClr val="4B4B4B"/>
                </a:solidFill>
                <a:latin typeface="Tahoma"/>
                <a:cs typeface="Tahoma"/>
              </a:rPr>
              <a:t>A</a:t>
            </a:r>
            <a:r>
              <a:rPr sz="3600" spc="5" dirty="0">
                <a:solidFill>
                  <a:srgbClr val="4B4B4B"/>
                </a:solidFill>
                <a:latin typeface="Tahoma"/>
                <a:cs typeface="Tahoma"/>
              </a:rPr>
              <a:t>v</a:t>
            </a:r>
            <a:r>
              <a:rPr sz="3600" spc="120" dirty="0">
                <a:solidFill>
                  <a:srgbClr val="4B4B4B"/>
                </a:solidFill>
                <a:latin typeface="Tahoma"/>
                <a:cs typeface="Tahoma"/>
              </a:rPr>
              <a:t>e</a:t>
            </a:r>
            <a:r>
              <a:rPr sz="3600" spc="245" dirty="0">
                <a:solidFill>
                  <a:srgbClr val="4B4B4B"/>
                </a:solidFill>
                <a:latin typeface="Tahoma"/>
                <a:cs typeface="Tahoma"/>
              </a:rPr>
              <a:t>r</a:t>
            </a:r>
            <a:r>
              <a:rPr sz="3600" spc="240" dirty="0">
                <a:solidFill>
                  <a:srgbClr val="4B4B4B"/>
                </a:solidFill>
                <a:latin typeface="Tahoma"/>
                <a:cs typeface="Tahoma"/>
              </a:rPr>
              <a:t>a</a:t>
            </a:r>
            <a:r>
              <a:rPr sz="3600" spc="140" dirty="0">
                <a:solidFill>
                  <a:srgbClr val="4B4B4B"/>
                </a:solidFill>
                <a:latin typeface="Tahoma"/>
                <a:cs typeface="Tahoma"/>
              </a:rPr>
              <a:t>g</a:t>
            </a:r>
            <a:r>
              <a:rPr sz="3600" spc="125" dirty="0">
                <a:solidFill>
                  <a:srgbClr val="4B4B4B"/>
                </a:solidFill>
                <a:latin typeface="Tahoma"/>
                <a:cs typeface="Tahoma"/>
              </a:rPr>
              <a:t>e</a:t>
            </a:r>
            <a:r>
              <a:rPr sz="3600" spc="-29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600" spc="5" dirty="0">
                <a:solidFill>
                  <a:srgbClr val="4B4B4B"/>
                </a:solidFill>
                <a:latin typeface="Tahoma"/>
                <a:cs typeface="Tahoma"/>
              </a:rPr>
              <a:t>vi</a:t>
            </a:r>
            <a:r>
              <a:rPr sz="3600" spc="204" dirty="0">
                <a:solidFill>
                  <a:srgbClr val="4B4B4B"/>
                </a:solidFill>
                <a:latin typeface="Tahoma"/>
                <a:cs typeface="Tahoma"/>
              </a:rPr>
              <a:t>s</a:t>
            </a:r>
            <a:r>
              <a:rPr sz="3600" spc="5" dirty="0">
                <a:solidFill>
                  <a:srgbClr val="4B4B4B"/>
                </a:solidFill>
                <a:latin typeface="Tahoma"/>
                <a:cs typeface="Tahoma"/>
              </a:rPr>
              <a:t>i</a:t>
            </a:r>
            <a:r>
              <a:rPr sz="3600" spc="100" dirty="0">
                <a:solidFill>
                  <a:srgbClr val="4B4B4B"/>
                </a:solidFill>
                <a:latin typeface="Tahoma"/>
                <a:cs typeface="Tahoma"/>
              </a:rPr>
              <a:t>t</a:t>
            </a:r>
            <a:r>
              <a:rPr sz="3600" spc="-29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600" spc="135" dirty="0">
                <a:solidFill>
                  <a:srgbClr val="4B4B4B"/>
                </a:solidFill>
                <a:latin typeface="Tahoma"/>
                <a:cs typeface="Tahoma"/>
              </a:rPr>
              <a:t>d</a:t>
            </a:r>
            <a:r>
              <a:rPr sz="3600" spc="190" dirty="0">
                <a:solidFill>
                  <a:srgbClr val="4B4B4B"/>
                </a:solidFill>
                <a:latin typeface="Tahoma"/>
                <a:cs typeface="Tahoma"/>
              </a:rPr>
              <a:t>u</a:t>
            </a:r>
            <a:r>
              <a:rPr sz="3600" spc="245" dirty="0">
                <a:solidFill>
                  <a:srgbClr val="4B4B4B"/>
                </a:solidFill>
                <a:latin typeface="Tahoma"/>
                <a:cs typeface="Tahoma"/>
              </a:rPr>
              <a:t>r</a:t>
            </a:r>
            <a:r>
              <a:rPr sz="3600" spc="240" dirty="0">
                <a:solidFill>
                  <a:srgbClr val="4B4B4B"/>
                </a:solidFill>
                <a:latin typeface="Tahoma"/>
                <a:cs typeface="Tahoma"/>
              </a:rPr>
              <a:t>a</a:t>
            </a:r>
            <a:r>
              <a:rPr sz="3600" spc="95" dirty="0">
                <a:solidFill>
                  <a:srgbClr val="4B4B4B"/>
                </a:solidFill>
                <a:latin typeface="Tahoma"/>
                <a:cs typeface="Tahoma"/>
              </a:rPr>
              <a:t>t</a:t>
            </a:r>
            <a:r>
              <a:rPr sz="3600" spc="5" dirty="0">
                <a:solidFill>
                  <a:srgbClr val="4B4B4B"/>
                </a:solidFill>
                <a:latin typeface="Tahoma"/>
                <a:cs typeface="Tahoma"/>
              </a:rPr>
              <a:t>i</a:t>
            </a:r>
            <a:r>
              <a:rPr sz="3600" spc="55" dirty="0">
                <a:solidFill>
                  <a:srgbClr val="4B4B4B"/>
                </a:solidFill>
                <a:latin typeface="Tahoma"/>
                <a:cs typeface="Tahoma"/>
              </a:rPr>
              <a:t>o</a:t>
            </a:r>
            <a:r>
              <a:rPr sz="3600" spc="195" dirty="0">
                <a:solidFill>
                  <a:srgbClr val="4B4B4B"/>
                </a:solidFill>
                <a:latin typeface="Tahoma"/>
                <a:cs typeface="Tahoma"/>
              </a:rPr>
              <a:t>n</a:t>
            </a:r>
            <a:r>
              <a:rPr sz="3600" spc="-29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600" spc="114" dirty="0">
                <a:solidFill>
                  <a:srgbClr val="4B4B4B"/>
                </a:solidFill>
                <a:latin typeface="Tahoma"/>
                <a:cs typeface="Tahoma"/>
              </a:rPr>
              <a:t>p</a:t>
            </a:r>
            <a:r>
              <a:rPr sz="3600" spc="120" dirty="0">
                <a:solidFill>
                  <a:srgbClr val="4B4B4B"/>
                </a:solidFill>
                <a:latin typeface="Tahoma"/>
                <a:cs typeface="Tahoma"/>
              </a:rPr>
              <a:t>e</a:t>
            </a:r>
            <a:r>
              <a:rPr sz="3600" spc="250" dirty="0">
                <a:solidFill>
                  <a:srgbClr val="4B4B4B"/>
                </a:solidFill>
                <a:latin typeface="Tahoma"/>
                <a:cs typeface="Tahoma"/>
              </a:rPr>
              <a:t>r</a:t>
            </a:r>
            <a:r>
              <a:rPr sz="3600" spc="-29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600" spc="190" dirty="0">
                <a:solidFill>
                  <a:srgbClr val="4B4B4B"/>
                </a:solidFill>
                <a:latin typeface="Tahoma"/>
                <a:cs typeface="Tahoma"/>
              </a:rPr>
              <a:t>u</a:t>
            </a:r>
            <a:r>
              <a:rPr sz="3600" spc="204" dirty="0">
                <a:solidFill>
                  <a:srgbClr val="4B4B4B"/>
                </a:solidFill>
                <a:latin typeface="Tahoma"/>
                <a:cs typeface="Tahoma"/>
              </a:rPr>
              <a:t>s</a:t>
            </a:r>
            <a:r>
              <a:rPr sz="3600" spc="120" dirty="0">
                <a:solidFill>
                  <a:srgbClr val="4B4B4B"/>
                </a:solidFill>
                <a:latin typeface="Tahoma"/>
                <a:cs typeface="Tahoma"/>
              </a:rPr>
              <a:t>e</a:t>
            </a:r>
            <a:r>
              <a:rPr sz="3600" spc="250" dirty="0">
                <a:solidFill>
                  <a:srgbClr val="4B4B4B"/>
                </a:solidFill>
                <a:latin typeface="Tahoma"/>
                <a:cs typeface="Tahoma"/>
              </a:rPr>
              <a:t>r</a:t>
            </a:r>
            <a:r>
              <a:rPr sz="3600" spc="-29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600" spc="-944" dirty="0">
                <a:solidFill>
                  <a:srgbClr val="4B4B4B"/>
                </a:solidFill>
                <a:latin typeface="Tahoma"/>
                <a:cs typeface="Tahoma"/>
              </a:rPr>
              <a:t>=</a:t>
            </a:r>
            <a:r>
              <a:rPr sz="3600" spc="-295" dirty="0">
                <a:solidFill>
                  <a:srgbClr val="4B4B4B"/>
                </a:solidFill>
                <a:latin typeface="Tahoma"/>
                <a:cs typeface="Tahoma"/>
              </a:rPr>
              <a:t> </a:t>
            </a:r>
            <a:r>
              <a:rPr sz="3600" spc="-70" dirty="0">
                <a:solidFill>
                  <a:srgbClr val="4B4B4B"/>
                </a:solidFill>
                <a:latin typeface="Tahoma"/>
                <a:cs typeface="Tahoma"/>
              </a:rPr>
              <a:t>2</a:t>
            </a:r>
            <a:r>
              <a:rPr sz="3600" spc="30" dirty="0">
                <a:solidFill>
                  <a:srgbClr val="4B4B4B"/>
                </a:solidFill>
                <a:latin typeface="Tahoma"/>
                <a:cs typeface="Tahoma"/>
              </a:rPr>
              <a:t>0</a:t>
            </a:r>
            <a:r>
              <a:rPr sz="3600" spc="-600" dirty="0">
                <a:solidFill>
                  <a:srgbClr val="4B4B4B"/>
                </a:solidFill>
                <a:latin typeface="Tahoma"/>
                <a:cs typeface="Tahoma"/>
              </a:rPr>
              <a:t>:</a:t>
            </a:r>
            <a:r>
              <a:rPr sz="3600" spc="-1050" dirty="0">
                <a:solidFill>
                  <a:srgbClr val="4B4B4B"/>
                </a:solidFill>
                <a:latin typeface="Tahoma"/>
                <a:cs typeface="Tahoma"/>
              </a:rPr>
              <a:t>1</a:t>
            </a:r>
            <a:r>
              <a:rPr sz="3600" spc="-90" dirty="0">
                <a:solidFill>
                  <a:srgbClr val="4B4B4B"/>
                </a:solidFill>
                <a:latin typeface="Tahoma"/>
                <a:cs typeface="Tahoma"/>
              </a:rPr>
              <a:t>7  </a:t>
            </a:r>
            <a:r>
              <a:rPr sz="3600" spc="110" dirty="0">
                <a:solidFill>
                  <a:srgbClr val="4B4B4B"/>
                </a:solidFill>
                <a:latin typeface="Tahoma"/>
                <a:cs typeface="Tahoma"/>
              </a:rPr>
              <a:t>minutes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3224" y="128651"/>
            <a:ext cx="732155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-935" dirty="0"/>
              <a:t>U</a:t>
            </a:r>
            <a:r>
              <a:rPr sz="9200" spc="-75" dirty="0"/>
              <a:t>s</a:t>
            </a:r>
            <a:r>
              <a:rPr sz="9200" spc="-315" dirty="0"/>
              <a:t>e</a:t>
            </a:r>
            <a:r>
              <a:rPr sz="9200" spc="105" dirty="0"/>
              <a:t>r</a:t>
            </a:r>
            <a:r>
              <a:rPr sz="9200" spc="-570" dirty="0"/>
              <a:t> </a:t>
            </a:r>
            <a:r>
              <a:rPr sz="9200" spc="-645" dirty="0"/>
              <a:t>P</a:t>
            </a:r>
            <a:r>
              <a:rPr sz="9200" spc="-315" dirty="0"/>
              <a:t>e</a:t>
            </a:r>
            <a:r>
              <a:rPr sz="9200" spc="100" dirty="0"/>
              <a:t>r</a:t>
            </a:r>
            <a:r>
              <a:rPr sz="9200" spc="-75" dirty="0"/>
              <a:t>s</a:t>
            </a:r>
            <a:r>
              <a:rPr sz="9200" spc="-530" dirty="0"/>
              <a:t>o</a:t>
            </a:r>
            <a:r>
              <a:rPr sz="9200" spc="-310" dirty="0"/>
              <a:t>n</a:t>
            </a:r>
            <a:r>
              <a:rPr sz="9200" spc="-60" dirty="0"/>
              <a:t>a</a:t>
            </a:r>
            <a:endParaRPr sz="9200"/>
          </a:p>
        </p:txBody>
      </p:sp>
      <p:grpSp>
        <p:nvGrpSpPr>
          <p:cNvPr id="3" name="object 3"/>
          <p:cNvGrpSpPr/>
          <p:nvPr/>
        </p:nvGrpSpPr>
        <p:grpSpPr>
          <a:xfrm>
            <a:off x="586221" y="1826772"/>
            <a:ext cx="8131809" cy="7974330"/>
            <a:chOff x="586221" y="1826772"/>
            <a:chExt cx="8131809" cy="7974330"/>
          </a:xfrm>
        </p:grpSpPr>
        <p:sp>
          <p:nvSpPr>
            <p:cNvPr id="4" name="object 4"/>
            <p:cNvSpPr/>
            <p:nvPr/>
          </p:nvSpPr>
          <p:spPr>
            <a:xfrm>
              <a:off x="586221" y="1826772"/>
              <a:ext cx="8131809" cy="7974330"/>
            </a:xfrm>
            <a:custGeom>
              <a:avLst/>
              <a:gdLst/>
              <a:ahLst/>
              <a:cxnLst/>
              <a:rect l="l" t="t" r="r" b="b"/>
              <a:pathLst>
                <a:path w="8131809" h="7974330">
                  <a:moveTo>
                    <a:pt x="7645552" y="7973866"/>
                  </a:moveTo>
                  <a:lnTo>
                    <a:pt x="485772" y="7973866"/>
                  </a:lnTo>
                  <a:lnTo>
                    <a:pt x="437761" y="7971489"/>
                  </a:lnTo>
                  <a:lnTo>
                    <a:pt x="390562" y="7964446"/>
                  </a:lnTo>
                  <a:lnTo>
                    <a:pt x="344494" y="7952869"/>
                  </a:lnTo>
                  <a:lnTo>
                    <a:pt x="299876" y="7936889"/>
                  </a:lnTo>
                  <a:lnTo>
                    <a:pt x="257027" y="7916639"/>
                  </a:lnTo>
                  <a:lnTo>
                    <a:pt x="216266" y="7892250"/>
                  </a:lnTo>
                  <a:lnTo>
                    <a:pt x="177910" y="7863855"/>
                  </a:lnTo>
                  <a:lnTo>
                    <a:pt x="142279" y="7831586"/>
                  </a:lnTo>
                  <a:lnTo>
                    <a:pt x="110010" y="7795955"/>
                  </a:lnTo>
                  <a:lnTo>
                    <a:pt x="81615" y="7757599"/>
                  </a:lnTo>
                  <a:lnTo>
                    <a:pt x="57226" y="7716838"/>
                  </a:lnTo>
                  <a:lnTo>
                    <a:pt x="36976" y="7673989"/>
                  </a:lnTo>
                  <a:lnTo>
                    <a:pt x="20997" y="7629372"/>
                  </a:lnTo>
                  <a:lnTo>
                    <a:pt x="9419" y="7583304"/>
                  </a:lnTo>
                  <a:lnTo>
                    <a:pt x="2376" y="7536104"/>
                  </a:lnTo>
                  <a:lnTo>
                    <a:pt x="0" y="7488101"/>
                  </a:lnTo>
                  <a:lnTo>
                    <a:pt x="0" y="485765"/>
                  </a:lnTo>
                  <a:lnTo>
                    <a:pt x="2376" y="437761"/>
                  </a:lnTo>
                  <a:lnTo>
                    <a:pt x="9419" y="390562"/>
                  </a:lnTo>
                  <a:lnTo>
                    <a:pt x="20997" y="344494"/>
                  </a:lnTo>
                  <a:lnTo>
                    <a:pt x="36976" y="299876"/>
                  </a:lnTo>
                  <a:lnTo>
                    <a:pt x="57226" y="257027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79" y="142280"/>
                  </a:lnTo>
                  <a:lnTo>
                    <a:pt x="177910" y="110010"/>
                  </a:lnTo>
                  <a:lnTo>
                    <a:pt x="216266" y="81615"/>
                  </a:lnTo>
                  <a:lnTo>
                    <a:pt x="257027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1" y="2376"/>
                  </a:lnTo>
                  <a:lnTo>
                    <a:pt x="485769" y="0"/>
                  </a:lnTo>
                  <a:lnTo>
                    <a:pt x="7645555" y="0"/>
                  </a:lnTo>
                  <a:lnTo>
                    <a:pt x="7693563" y="2376"/>
                  </a:lnTo>
                  <a:lnTo>
                    <a:pt x="7740762" y="9420"/>
                  </a:lnTo>
                  <a:lnTo>
                    <a:pt x="7786830" y="20997"/>
                  </a:lnTo>
                  <a:lnTo>
                    <a:pt x="7831448" y="36977"/>
                  </a:lnTo>
                  <a:lnTo>
                    <a:pt x="7874297" y="57227"/>
                  </a:lnTo>
                  <a:lnTo>
                    <a:pt x="7915058" y="81615"/>
                  </a:lnTo>
                  <a:lnTo>
                    <a:pt x="7953414" y="110010"/>
                  </a:lnTo>
                  <a:lnTo>
                    <a:pt x="7989045" y="142280"/>
                  </a:lnTo>
                  <a:lnTo>
                    <a:pt x="8021314" y="177911"/>
                  </a:lnTo>
                  <a:lnTo>
                    <a:pt x="8049709" y="216266"/>
                  </a:lnTo>
                  <a:lnTo>
                    <a:pt x="8074098" y="257027"/>
                  </a:lnTo>
                  <a:lnTo>
                    <a:pt x="8094348" y="299876"/>
                  </a:lnTo>
                  <a:lnTo>
                    <a:pt x="8110327" y="344494"/>
                  </a:lnTo>
                  <a:lnTo>
                    <a:pt x="8121905" y="390562"/>
                  </a:lnTo>
                  <a:lnTo>
                    <a:pt x="8128948" y="437761"/>
                  </a:lnTo>
                  <a:lnTo>
                    <a:pt x="8131324" y="485765"/>
                  </a:lnTo>
                  <a:lnTo>
                    <a:pt x="8131324" y="7488101"/>
                  </a:lnTo>
                  <a:lnTo>
                    <a:pt x="8128948" y="7536104"/>
                  </a:lnTo>
                  <a:lnTo>
                    <a:pt x="8121905" y="7583304"/>
                  </a:lnTo>
                  <a:lnTo>
                    <a:pt x="8110327" y="7629372"/>
                  </a:lnTo>
                  <a:lnTo>
                    <a:pt x="8094348" y="7673989"/>
                  </a:lnTo>
                  <a:lnTo>
                    <a:pt x="8074098" y="7716838"/>
                  </a:lnTo>
                  <a:lnTo>
                    <a:pt x="8049709" y="7757599"/>
                  </a:lnTo>
                  <a:lnTo>
                    <a:pt x="8021314" y="7795955"/>
                  </a:lnTo>
                  <a:lnTo>
                    <a:pt x="7989045" y="7831586"/>
                  </a:lnTo>
                  <a:lnTo>
                    <a:pt x="7953414" y="7863855"/>
                  </a:lnTo>
                  <a:lnTo>
                    <a:pt x="7915058" y="7892250"/>
                  </a:lnTo>
                  <a:lnTo>
                    <a:pt x="7874297" y="7916639"/>
                  </a:lnTo>
                  <a:lnTo>
                    <a:pt x="7831448" y="7936889"/>
                  </a:lnTo>
                  <a:lnTo>
                    <a:pt x="7786830" y="7952869"/>
                  </a:lnTo>
                  <a:lnTo>
                    <a:pt x="7740762" y="7964446"/>
                  </a:lnTo>
                  <a:lnTo>
                    <a:pt x="7693563" y="7971489"/>
                  </a:lnTo>
                  <a:lnTo>
                    <a:pt x="7645552" y="7973866"/>
                  </a:lnTo>
                  <a:close/>
                </a:path>
              </a:pathLst>
            </a:custGeom>
            <a:solidFill>
              <a:srgbClr val="FEF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2209609"/>
              <a:ext cx="2743199" cy="33718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8274" y="6383699"/>
              <a:ext cx="76200" cy="761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8274" y="6812324"/>
              <a:ext cx="76200" cy="761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8274" y="8117249"/>
              <a:ext cx="76200" cy="761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8274" y="8936399"/>
              <a:ext cx="76200" cy="7619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2950">
              <a:lnSpc>
                <a:spcPct val="100000"/>
              </a:lnSpc>
              <a:spcBef>
                <a:spcPts val="100"/>
              </a:spcBef>
            </a:pPr>
            <a:r>
              <a:rPr b="1" spc="-240" dirty="0">
                <a:latin typeface="Tahoma"/>
                <a:cs typeface="Tahoma"/>
              </a:rPr>
              <a:t>N</a:t>
            </a:r>
            <a:r>
              <a:rPr b="1" spc="-25" dirty="0">
                <a:latin typeface="Tahoma"/>
                <a:cs typeface="Tahoma"/>
              </a:rPr>
              <a:t>a</a:t>
            </a:r>
            <a:r>
              <a:rPr b="1" spc="-405" dirty="0">
                <a:latin typeface="Tahoma"/>
                <a:cs typeface="Tahoma"/>
              </a:rPr>
              <a:t>m</a:t>
            </a:r>
            <a:r>
              <a:rPr b="1" spc="-114" dirty="0">
                <a:latin typeface="Tahoma"/>
                <a:cs typeface="Tahoma"/>
              </a:rPr>
              <a:t>e</a:t>
            </a:r>
            <a:r>
              <a:rPr b="1" spc="-455" dirty="0">
                <a:latin typeface="Tahoma"/>
                <a:cs typeface="Tahoma"/>
              </a:rPr>
              <a:t>:</a:t>
            </a:r>
            <a:r>
              <a:rPr b="1" spc="-204" dirty="0">
                <a:latin typeface="Tahoma"/>
                <a:cs typeface="Tahoma"/>
              </a:rPr>
              <a:t> </a:t>
            </a:r>
            <a:r>
              <a:rPr spc="-265" dirty="0"/>
              <a:t>R</a:t>
            </a:r>
            <a:r>
              <a:rPr spc="170" dirty="0"/>
              <a:t>a</a:t>
            </a:r>
            <a:r>
              <a:rPr spc="80" dirty="0"/>
              <a:t>d</a:t>
            </a:r>
            <a:r>
              <a:rPr spc="145" dirty="0"/>
              <a:t>h</a:t>
            </a:r>
            <a:r>
              <a:rPr spc="-114" dirty="0"/>
              <a:t>i</a:t>
            </a:r>
            <a:r>
              <a:rPr spc="140" dirty="0"/>
              <a:t>k</a:t>
            </a:r>
            <a:r>
              <a:rPr spc="175" dirty="0"/>
              <a:t>a</a:t>
            </a:r>
            <a:r>
              <a:rPr spc="-275" dirty="0"/>
              <a:t> </a:t>
            </a:r>
            <a:r>
              <a:rPr spc="-130" dirty="0"/>
              <a:t>T</a:t>
            </a:r>
            <a:r>
              <a:rPr spc="135" dirty="0"/>
              <a:t>r</a:t>
            </a:r>
            <a:r>
              <a:rPr spc="-114" dirty="0"/>
              <a:t>i</a:t>
            </a:r>
            <a:r>
              <a:rPr spc="70" dirty="0"/>
              <a:t>p</a:t>
            </a:r>
            <a:r>
              <a:rPr spc="170" dirty="0"/>
              <a:t>a</a:t>
            </a:r>
            <a:r>
              <a:rPr spc="-50" dirty="0"/>
              <a:t>t</a:t>
            </a:r>
            <a:r>
              <a:rPr spc="145" dirty="0"/>
              <a:t>h</a:t>
            </a:r>
            <a:r>
              <a:rPr spc="-110" dirty="0"/>
              <a:t>i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50"/>
          </a:p>
          <a:p>
            <a:pPr marL="3282950">
              <a:lnSpc>
                <a:spcPct val="100000"/>
              </a:lnSpc>
            </a:pPr>
            <a:r>
              <a:rPr b="1" spc="-290" dirty="0">
                <a:latin typeface="Tahoma"/>
                <a:cs typeface="Tahoma"/>
              </a:rPr>
              <a:t>A</a:t>
            </a:r>
            <a:r>
              <a:rPr b="1" spc="-140" dirty="0">
                <a:latin typeface="Tahoma"/>
                <a:cs typeface="Tahoma"/>
              </a:rPr>
              <a:t>b</a:t>
            </a:r>
            <a:r>
              <a:rPr b="1" spc="-190" dirty="0">
                <a:latin typeface="Tahoma"/>
                <a:cs typeface="Tahoma"/>
              </a:rPr>
              <a:t>o</a:t>
            </a:r>
            <a:r>
              <a:rPr b="1" spc="-110" dirty="0">
                <a:latin typeface="Tahoma"/>
                <a:cs typeface="Tahoma"/>
              </a:rPr>
              <a:t>u</a:t>
            </a:r>
            <a:r>
              <a:rPr b="1" spc="-65" dirty="0">
                <a:latin typeface="Tahoma"/>
                <a:cs typeface="Tahoma"/>
              </a:rPr>
              <a:t>t</a:t>
            </a:r>
            <a:r>
              <a:rPr b="1" spc="-455" dirty="0">
                <a:latin typeface="Tahoma"/>
                <a:cs typeface="Tahoma"/>
              </a:rPr>
              <a:t>:</a:t>
            </a:r>
            <a:r>
              <a:rPr b="1" spc="-204" dirty="0">
                <a:latin typeface="Tahoma"/>
                <a:cs typeface="Tahoma"/>
              </a:rPr>
              <a:t> </a:t>
            </a:r>
            <a:r>
              <a:rPr spc="-85" dirty="0"/>
              <a:t>B</a:t>
            </a:r>
            <a:r>
              <a:rPr spc="-509" dirty="0"/>
              <a:t>.</a:t>
            </a:r>
            <a:r>
              <a:rPr spc="-130" dirty="0"/>
              <a:t>T</a:t>
            </a:r>
            <a:r>
              <a:rPr spc="70" dirty="0"/>
              <a:t>e</a:t>
            </a:r>
            <a:r>
              <a:rPr spc="80" dirty="0"/>
              <a:t>c</a:t>
            </a:r>
            <a:r>
              <a:rPr spc="150" dirty="0"/>
              <a:t>h</a:t>
            </a:r>
            <a:r>
              <a:rPr spc="-275" dirty="0"/>
              <a:t> </a:t>
            </a:r>
            <a:r>
              <a:rPr spc="-220" dirty="0"/>
              <a:t>S</a:t>
            </a:r>
            <a:r>
              <a:rPr spc="-50" dirty="0"/>
              <a:t>t</a:t>
            </a:r>
            <a:r>
              <a:rPr spc="145" dirty="0"/>
              <a:t>u</a:t>
            </a:r>
            <a:r>
              <a:rPr spc="80" dirty="0"/>
              <a:t>d</a:t>
            </a:r>
            <a:r>
              <a:rPr spc="70" dirty="0"/>
              <a:t>e</a:t>
            </a:r>
            <a:r>
              <a:rPr spc="145" dirty="0"/>
              <a:t>n</a:t>
            </a:r>
            <a:r>
              <a:rPr spc="-45" dirty="0"/>
              <a:t>t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/>
          </a:p>
          <a:p>
            <a:pPr marL="3282950">
              <a:lnSpc>
                <a:spcPct val="100000"/>
              </a:lnSpc>
            </a:pPr>
            <a:r>
              <a:rPr b="1" spc="-290" dirty="0">
                <a:latin typeface="Tahoma"/>
                <a:cs typeface="Tahoma"/>
              </a:rPr>
              <a:t>A</a:t>
            </a:r>
            <a:r>
              <a:rPr b="1" spc="-125" dirty="0">
                <a:latin typeface="Tahoma"/>
                <a:cs typeface="Tahoma"/>
              </a:rPr>
              <a:t>g</a:t>
            </a:r>
            <a:r>
              <a:rPr b="1" spc="-114" dirty="0">
                <a:latin typeface="Tahoma"/>
                <a:cs typeface="Tahoma"/>
              </a:rPr>
              <a:t>e</a:t>
            </a:r>
            <a:r>
              <a:rPr b="1" spc="-455" dirty="0">
                <a:latin typeface="Tahoma"/>
                <a:cs typeface="Tahoma"/>
              </a:rPr>
              <a:t>:</a:t>
            </a:r>
            <a:r>
              <a:rPr b="1" spc="-204" dirty="0">
                <a:latin typeface="Tahoma"/>
                <a:cs typeface="Tahoma"/>
              </a:rPr>
              <a:t> </a:t>
            </a:r>
            <a:r>
              <a:rPr spc="-130" dirty="0"/>
              <a:t>2</a:t>
            </a:r>
            <a:r>
              <a:rPr spc="-1085" dirty="0"/>
              <a:t>1</a:t>
            </a:r>
            <a:r>
              <a:rPr spc="-275" dirty="0"/>
              <a:t> </a:t>
            </a:r>
            <a:r>
              <a:rPr spc="45" dirty="0"/>
              <a:t>Y</a:t>
            </a:r>
            <a:r>
              <a:rPr spc="70" dirty="0"/>
              <a:t>e</a:t>
            </a:r>
            <a:r>
              <a:rPr spc="170" dirty="0"/>
              <a:t>a</a:t>
            </a:r>
            <a:r>
              <a:rPr spc="135" dirty="0"/>
              <a:t>r</a:t>
            </a:r>
            <a:r>
              <a:rPr spc="140" dirty="0"/>
              <a:t>s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pc="140" dirty="0"/>
          </a:p>
          <a:p>
            <a:pPr marL="12700">
              <a:lnSpc>
                <a:spcPct val="100000"/>
              </a:lnSpc>
            </a:pPr>
            <a:r>
              <a:rPr sz="3100" b="1" spc="-170" dirty="0">
                <a:latin typeface="Tahoma"/>
                <a:cs typeface="Tahoma"/>
              </a:rPr>
              <a:t>Goals:</a:t>
            </a:r>
            <a:endParaRPr sz="3100">
              <a:latin typeface="Tahoma"/>
              <a:cs typeface="Tahoma"/>
            </a:endParaRPr>
          </a:p>
          <a:p>
            <a:pPr marL="638175" marR="346710">
              <a:lnSpc>
                <a:spcPts val="3379"/>
              </a:lnSpc>
              <a:spcBef>
                <a:spcPts val="200"/>
              </a:spcBef>
            </a:pPr>
            <a:r>
              <a:rPr sz="2900" spc="-250" dirty="0"/>
              <a:t>W</a:t>
            </a:r>
            <a:r>
              <a:rPr sz="2900" spc="-105" dirty="0"/>
              <a:t>i</a:t>
            </a:r>
            <a:r>
              <a:rPr sz="2900" spc="120" dirty="0"/>
              <a:t>s</a:t>
            </a:r>
            <a:r>
              <a:rPr sz="2900" spc="130" dirty="0"/>
              <a:t>h</a:t>
            </a:r>
            <a:r>
              <a:rPr sz="2900" spc="60" dirty="0"/>
              <a:t>e</a:t>
            </a:r>
            <a:r>
              <a:rPr sz="2900" spc="125" dirty="0"/>
              <a:t>s</a:t>
            </a:r>
            <a:r>
              <a:rPr sz="2900" spc="-250" dirty="0"/>
              <a:t> </a:t>
            </a:r>
            <a:r>
              <a:rPr sz="2900" spc="-50" dirty="0"/>
              <a:t>t</a:t>
            </a:r>
            <a:r>
              <a:rPr sz="2900" spc="15" dirty="0"/>
              <a:t>o</a:t>
            </a:r>
            <a:r>
              <a:rPr sz="2900" spc="-250" dirty="0"/>
              <a:t> </a:t>
            </a:r>
            <a:r>
              <a:rPr sz="2900" spc="-55" dirty="0"/>
              <a:t>m</a:t>
            </a:r>
            <a:r>
              <a:rPr sz="2900" spc="10" dirty="0"/>
              <a:t>o</a:t>
            </a:r>
            <a:r>
              <a:rPr sz="2900" spc="-85" dirty="0"/>
              <a:t>v</a:t>
            </a:r>
            <a:r>
              <a:rPr sz="2900" spc="65" dirty="0"/>
              <a:t>e</a:t>
            </a:r>
            <a:r>
              <a:rPr sz="2900" spc="-250" dirty="0"/>
              <a:t> </a:t>
            </a:r>
            <a:r>
              <a:rPr sz="2900" spc="-50" dirty="0"/>
              <a:t>t</a:t>
            </a:r>
            <a:r>
              <a:rPr sz="2900" spc="15" dirty="0"/>
              <a:t>o</a:t>
            </a:r>
            <a:r>
              <a:rPr sz="2900" spc="-250" dirty="0"/>
              <a:t> </a:t>
            </a:r>
            <a:r>
              <a:rPr sz="2900" spc="-55" dirty="0"/>
              <a:t>G</a:t>
            </a:r>
            <a:r>
              <a:rPr sz="2900" spc="60" dirty="0"/>
              <a:t>e</a:t>
            </a:r>
            <a:r>
              <a:rPr sz="2900" spc="125" dirty="0"/>
              <a:t>r</a:t>
            </a:r>
            <a:r>
              <a:rPr sz="2900" spc="-55" dirty="0"/>
              <a:t>m</a:t>
            </a:r>
            <a:r>
              <a:rPr sz="2900" spc="155" dirty="0"/>
              <a:t>a</a:t>
            </a:r>
            <a:r>
              <a:rPr sz="2900" spc="130" dirty="0"/>
              <a:t>n</a:t>
            </a:r>
            <a:r>
              <a:rPr sz="2900" spc="-65" dirty="0"/>
              <a:t>y</a:t>
            </a:r>
            <a:r>
              <a:rPr sz="2900" spc="-250" dirty="0"/>
              <a:t> </a:t>
            </a:r>
            <a:r>
              <a:rPr sz="2900" spc="50" dirty="0"/>
              <a:t>f</a:t>
            </a:r>
            <a:r>
              <a:rPr sz="2900" spc="10" dirty="0"/>
              <a:t>o</a:t>
            </a:r>
            <a:r>
              <a:rPr sz="2900" spc="130" dirty="0"/>
              <a:t>r</a:t>
            </a:r>
            <a:r>
              <a:rPr sz="2900" spc="-250" dirty="0"/>
              <a:t> </a:t>
            </a:r>
            <a:r>
              <a:rPr sz="2900" spc="-145" dirty="0"/>
              <a:t>M</a:t>
            </a:r>
            <a:r>
              <a:rPr sz="2900" spc="155" dirty="0"/>
              <a:t>a</a:t>
            </a:r>
            <a:r>
              <a:rPr sz="2900" spc="120" dirty="0"/>
              <a:t>s</a:t>
            </a:r>
            <a:r>
              <a:rPr sz="2900" spc="-50" dirty="0"/>
              <a:t>t</a:t>
            </a:r>
            <a:r>
              <a:rPr sz="2900" spc="60" dirty="0"/>
              <a:t>e</a:t>
            </a:r>
            <a:r>
              <a:rPr sz="2900" spc="125" dirty="0"/>
              <a:t>r</a:t>
            </a:r>
            <a:r>
              <a:rPr sz="2900" spc="120" dirty="0"/>
              <a:t>s</a:t>
            </a:r>
            <a:r>
              <a:rPr sz="2900" spc="-475" dirty="0"/>
              <a:t>.  </a:t>
            </a:r>
            <a:r>
              <a:rPr sz="2900" spc="-250" dirty="0"/>
              <a:t>W</a:t>
            </a:r>
            <a:r>
              <a:rPr sz="2900" spc="155" dirty="0"/>
              <a:t>a</a:t>
            </a:r>
            <a:r>
              <a:rPr sz="2900" spc="130" dirty="0"/>
              <a:t>n</a:t>
            </a:r>
            <a:r>
              <a:rPr sz="2900" spc="-50" dirty="0"/>
              <a:t>t</a:t>
            </a:r>
            <a:r>
              <a:rPr sz="2900" spc="125" dirty="0"/>
              <a:t>s</a:t>
            </a:r>
            <a:r>
              <a:rPr sz="2900" spc="-250" dirty="0"/>
              <a:t> </a:t>
            </a:r>
            <a:r>
              <a:rPr sz="2900" spc="-50" dirty="0"/>
              <a:t>t</a:t>
            </a:r>
            <a:r>
              <a:rPr sz="2900" spc="15" dirty="0"/>
              <a:t>o</a:t>
            </a:r>
            <a:r>
              <a:rPr sz="2900" spc="-250" dirty="0"/>
              <a:t> </a:t>
            </a:r>
            <a:r>
              <a:rPr sz="2900" spc="-105" dirty="0"/>
              <a:t>l</a:t>
            </a:r>
            <a:r>
              <a:rPr sz="2900" spc="60" dirty="0"/>
              <a:t>e</a:t>
            </a:r>
            <a:r>
              <a:rPr sz="2900" spc="155" dirty="0"/>
              <a:t>a</a:t>
            </a:r>
            <a:r>
              <a:rPr sz="2900" spc="125" dirty="0"/>
              <a:t>r</a:t>
            </a:r>
            <a:r>
              <a:rPr sz="2900" spc="135" dirty="0"/>
              <a:t>n</a:t>
            </a:r>
            <a:r>
              <a:rPr sz="2900" spc="-250" dirty="0"/>
              <a:t> </a:t>
            </a:r>
            <a:r>
              <a:rPr sz="2900" spc="-55" dirty="0"/>
              <a:t>G</a:t>
            </a:r>
            <a:r>
              <a:rPr sz="2900" spc="60" dirty="0"/>
              <a:t>e</a:t>
            </a:r>
            <a:r>
              <a:rPr sz="2900" spc="125" dirty="0"/>
              <a:t>r</a:t>
            </a:r>
            <a:r>
              <a:rPr sz="2900" spc="-55" dirty="0"/>
              <a:t>m</a:t>
            </a:r>
            <a:r>
              <a:rPr sz="2900" spc="155" dirty="0"/>
              <a:t>a</a:t>
            </a:r>
            <a:r>
              <a:rPr sz="2900" spc="130" dirty="0"/>
              <a:t>n</a:t>
            </a:r>
            <a:r>
              <a:rPr sz="2900" spc="-465" dirty="0"/>
              <a:t>.</a:t>
            </a:r>
            <a:endParaRPr sz="2900"/>
          </a:p>
          <a:p>
            <a:pPr marL="12700">
              <a:lnSpc>
                <a:spcPts val="3685"/>
              </a:lnSpc>
              <a:spcBef>
                <a:spcPts val="3045"/>
              </a:spcBef>
            </a:pPr>
            <a:r>
              <a:rPr sz="3100" b="1" spc="-220" dirty="0">
                <a:latin typeface="Tahoma"/>
                <a:cs typeface="Tahoma"/>
              </a:rPr>
              <a:t>P</a:t>
            </a:r>
            <a:r>
              <a:rPr sz="3100" b="1" spc="-25" dirty="0">
                <a:latin typeface="Tahoma"/>
                <a:cs typeface="Tahoma"/>
              </a:rPr>
              <a:t>a</a:t>
            </a:r>
            <a:r>
              <a:rPr sz="3100" b="1" spc="-120" dirty="0">
                <a:latin typeface="Tahoma"/>
                <a:cs typeface="Tahoma"/>
              </a:rPr>
              <a:t>i</a:t>
            </a:r>
            <a:r>
              <a:rPr sz="3100" b="1" spc="-105" dirty="0">
                <a:latin typeface="Tahoma"/>
                <a:cs typeface="Tahoma"/>
              </a:rPr>
              <a:t>n</a:t>
            </a:r>
            <a:r>
              <a:rPr sz="3100" b="1" spc="-195" dirty="0">
                <a:latin typeface="Tahoma"/>
                <a:cs typeface="Tahoma"/>
              </a:rPr>
              <a:t> </a:t>
            </a:r>
            <a:r>
              <a:rPr sz="3100" b="1" spc="-220" dirty="0">
                <a:latin typeface="Tahoma"/>
                <a:cs typeface="Tahoma"/>
              </a:rPr>
              <a:t>P</a:t>
            </a:r>
            <a:r>
              <a:rPr sz="3100" b="1" spc="-185" dirty="0">
                <a:latin typeface="Tahoma"/>
                <a:cs typeface="Tahoma"/>
              </a:rPr>
              <a:t>o</a:t>
            </a:r>
            <a:r>
              <a:rPr sz="3100" b="1" spc="-120" dirty="0">
                <a:latin typeface="Tahoma"/>
                <a:cs typeface="Tahoma"/>
              </a:rPr>
              <a:t>i</a:t>
            </a:r>
            <a:r>
              <a:rPr sz="3100" b="1" spc="-110" dirty="0">
                <a:latin typeface="Tahoma"/>
                <a:cs typeface="Tahoma"/>
              </a:rPr>
              <a:t>n</a:t>
            </a:r>
            <a:r>
              <a:rPr sz="3100" b="1" spc="-60" dirty="0">
                <a:latin typeface="Tahoma"/>
                <a:cs typeface="Tahoma"/>
              </a:rPr>
              <a:t>t</a:t>
            </a:r>
            <a:r>
              <a:rPr sz="3100" b="1" spc="-30" dirty="0">
                <a:latin typeface="Tahoma"/>
                <a:cs typeface="Tahoma"/>
              </a:rPr>
              <a:t>s</a:t>
            </a:r>
            <a:r>
              <a:rPr sz="3100" b="1" spc="-440" dirty="0">
                <a:latin typeface="Tahoma"/>
                <a:cs typeface="Tahoma"/>
              </a:rPr>
              <a:t>:</a:t>
            </a:r>
            <a:endParaRPr sz="3100">
              <a:latin typeface="Tahoma"/>
              <a:cs typeface="Tahoma"/>
            </a:endParaRPr>
          </a:p>
          <a:p>
            <a:pPr marL="638175" marR="1173480">
              <a:lnSpc>
                <a:spcPts val="3229"/>
              </a:lnSpc>
              <a:spcBef>
                <a:spcPts val="280"/>
              </a:spcBef>
            </a:pPr>
            <a:r>
              <a:rPr sz="2900" spc="35" dirty="0"/>
              <a:t>N</a:t>
            </a:r>
            <a:r>
              <a:rPr sz="2900" spc="15" dirty="0"/>
              <a:t>o</a:t>
            </a:r>
            <a:r>
              <a:rPr sz="2900" spc="-250" dirty="0"/>
              <a:t> </a:t>
            </a:r>
            <a:r>
              <a:rPr sz="2900" spc="75" dirty="0"/>
              <a:t>g</a:t>
            </a:r>
            <a:r>
              <a:rPr sz="2900" spc="10" dirty="0"/>
              <a:t>oo</a:t>
            </a:r>
            <a:r>
              <a:rPr sz="2900" spc="75" dirty="0"/>
              <a:t>d</a:t>
            </a:r>
            <a:r>
              <a:rPr sz="2900" spc="-250" dirty="0"/>
              <a:t> </a:t>
            </a:r>
            <a:r>
              <a:rPr sz="2900" spc="125" dirty="0"/>
              <a:t>r</a:t>
            </a:r>
            <a:r>
              <a:rPr sz="2900" spc="60" dirty="0"/>
              <a:t>e</a:t>
            </a:r>
            <a:r>
              <a:rPr sz="2900" spc="120" dirty="0"/>
              <a:t>s</a:t>
            </a:r>
            <a:r>
              <a:rPr sz="2900" spc="10" dirty="0"/>
              <a:t>o</a:t>
            </a:r>
            <a:r>
              <a:rPr sz="2900" spc="130" dirty="0"/>
              <a:t>u</a:t>
            </a:r>
            <a:r>
              <a:rPr sz="2900" spc="125" dirty="0"/>
              <a:t>r</a:t>
            </a:r>
            <a:r>
              <a:rPr sz="2900" spc="70" dirty="0"/>
              <a:t>c</a:t>
            </a:r>
            <a:r>
              <a:rPr sz="2900" spc="65" dirty="0"/>
              <a:t>e</a:t>
            </a:r>
            <a:r>
              <a:rPr sz="2900" spc="-250" dirty="0"/>
              <a:t> </a:t>
            </a:r>
            <a:r>
              <a:rPr sz="2900" spc="-50" dirty="0"/>
              <a:t>t</a:t>
            </a:r>
            <a:r>
              <a:rPr sz="2900" spc="15" dirty="0"/>
              <a:t>o</a:t>
            </a:r>
            <a:r>
              <a:rPr sz="2900" spc="-250" dirty="0"/>
              <a:t> </a:t>
            </a:r>
            <a:r>
              <a:rPr sz="2900" spc="-105" dirty="0"/>
              <a:t>l</a:t>
            </a:r>
            <a:r>
              <a:rPr sz="2900" spc="60" dirty="0"/>
              <a:t>e</a:t>
            </a:r>
            <a:r>
              <a:rPr sz="2900" spc="155" dirty="0"/>
              <a:t>a</a:t>
            </a:r>
            <a:r>
              <a:rPr sz="2900" spc="125" dirty="0"/>
              <a:t>r</a:t>
            </a:r>
            <a:r>
              <a:rPr sz="2900" spc="135" dirty="0"/>
              <a:t>n</a:t>
            </a:r>
            <a:r>
              <a:rPr sz="2900" spc="-250" dirty="0"/>
              <a:t> </a:t>
            </a:r>
            <a:r>
              <a:rPr sz="2900" spc="-55" dirty="0"/>
              <a:t>G</a:t>
            </a:r>
            <a:r>
              <a:rPr sz="2900" spc="60" dirty="0"/>
              <a:t>e</a:t>
            </a:r>
            <a:r>
              <a:rPr sz="2900" spc="125" dirty="0"/>
              <a:t>r</a:t>
            </a:r>
            <a:r>
              <a:rPr sz="2900" spc="-55" dirty="0"/>
              <a:t>m</a:t>
            </a:r>
            <a:r>
              <a:rPr sz="2900" spc="155" dirty="0"/>
              <a:t>a</a:t>
            </a:r>
            <a:r>
              <a:rPr sz="2900" spc="95" dirty="0"/>
              <a:t>n  </a:t>
            </a:r>
            <a:r>
              <a:rPr sz="2900" spc="25" dirty="0"/>
              <a:t>language.</a:t>
            </a:r>
            <a:endParaRPr sz="2900"/>
          </a:p>
          <a:p>
            <a:pPr marL="638175">
              <a:lnSpc>
                <a:spcPts val="3025"/>
              </a:lnSpc>
            </a:pPr>
            <a:r>
              <a:rPr sz="2900" spc="35" dirty="0"/>
              <a:t>N</a:t>
            </a:r>
            <a:r>
              <a:rPr sz="2900" spc="10" dirty="0"/>
              <a:t>o</a:t>
            </a:r>
            <a:r>
              <a:rPr sz="2900" spc="-45" dirty="0"/>
              <a:t>t</a:t>
            </a:r>
            <a:r>
              <a:rPr sz="2900" spc="-250" dirty="0"/>
              <a:t> </a:t>
            </a:r>
            <a:r>
              <a:rPr sz="2900" spc="185" dirty="0"/>
              <a:t>w</a:t>
            </a:r>
            <a:r>
              <a:rPr sz="2900" spc="-105" dirty="0"/>
              <a:t>illi</a:t>
            </a:r>
            <a:r>
              <a:rPr sz="2900" spc="130" dirty="0"/>
              <a:t>n</a:t>
            </a:r>
            <a:r>
              <a:rPr sz="2900" spc="80" dirty="0"/>
              <a:t>g</a:t>
            </a:r>
            <a:r>
              <a:rPr sz="2900" spc="-250" dirty="0"/>
              <a:t> </a:t>
            </a:r>
            <a:r>
              <a:rPr sz="2900" spc="-50" dirty="0"/>
              <a:t>t</a:t>
            </a:r>
            <a:r>
              <a:rPr sz="2900" spc="15" dirty="0"/>
              <a:t>o</a:t>
            </a:r>
            <a:r>
              <a:rPr sz="2900" spc="-250" dirty="0"/>
              <a:t> </a:t>
            </a:r>
            <a:r>
              <a:rPr sz="2900" spc="120" dirty="0"/>
              <a:t>s</a:t>
            </a:r>
            <a:r>
              <a:rPr sz="2900" spc="65" dirty="0"/>
              <a:t>p</a:t>
            </a:r>
            <a:r>
              <a:rPr sz="2900" spc="60" dirty="0"/>
              <a:t>e</a:t>
            </a:r>
            <a:r>
              <a:rPr sz="2900" spc="130" dirty="0"/>
              <a:t>n</a:t>
            </a:r>
            <a:r>
              <a:rPr sz="2900" spc="75" dirty="0"/>
              <a:t>d</a:t>
            </a:r>
            <a:r>
              <a:rPr sz="2900" spc="-250" dirty="0"/>
              <a:t> </a:t>
            </a:r>
            <a:r>
              <a:rPr sz="2900" spc="60" dirty="0"/>
              <a:t>e</a:t>
            </a:r>
            <a:r>
              <a:rPr sz="2900" spc="130" dirty="0"/>
              <a:t>n</a:t>
            </a:r>
            <a:r>
              <a:rPr sz="2900" spc="10" dirty="0"/>
              <a:t>o</a:t>
            </a:r>
            <a:r>
              <a:rPr sz="2900" spc="130" dirty="0"/>
              <a:t>u</a:t>
            </a:r>
            <a:r>
              <a:rPr sz="2900" spc="75" dirty="0"/>
              <a:t>g</a:t>
            </a:r>
            <a:r>
              <a:rPr sz="2900" spc="135" dirty="0"/>
              <a:t>h</a:t>
            </a:r>
            <a:r>
              <a:rPr sz="2900" spc="-250" dirty="0"/>
              <a:t> </a:t>
            </a:r>
            <a:r>
              <a:rPr sz="2900" spc="-55" dirty="0"/>
              <a:t>m</a:t>
            </a:r>
            <a:r>
              <a:rPr sz="2900" spc="10" dirty="0"/>
              <a:t>o</a:t>
            </a:r>
            <a:r>
              <a:rPr sz="2900" spc="130" dirty="0"/>
              <a:t>n</a:t>
            </a:r>
            <a:r>
              <a:rPr sz="2900" spc="60" dirty="0"/>
              <a:t>e</a:t>
            </a:r>
            <a:r>
              <a:rPr sz="2900" spc="-65" dirty="0"/>
              <a:t>y</a:t>
            </a:r>
            <a:r>
              <a:rPr sz="2900" spc="-250" dirty="0"/>
              <a:t> </a:t>
            </a:r>
            <a:r>
              <a:rPr sz="2900" spc="10" dirty="0"/>
              <a:t>o</a:t>
            </a:r>
            <a:r>
              <a:rPr sz="2900" spc="135" dirty="0"/>
              <a:t>n</a:t>
            </a:r>
            <a:endParaRPr sz="2900"/>
          </a:p>
          <a:p>
            <a:pPr marL="638175">
              <a:lnSpc>
                <a:spcPts val="3350"/>
              </a:lnSpc>
            </a:pPr>
            <a:r>
              <a:rPr sz="2900" spc="60" dirty="0"/>
              <a:t>e</a:t>
            </a:r>
            <a:r>
              <a:rPr sz="2900" spc="85" dirty="0"/>
              <a:t>x</a:t>
            </a:r>
            <a:r>
              <a:rPr sz="2900" spc="65" dirty="0"/>
              <a:t>p</a:t>
            </a:r>
            <a:r>
              <a:rPr sz="2900" spc="60" dirty="0"/>
              <a:t>e</a:t>
            </a:r>
            <a:r>
              <a:rPr sz="2900" spc="130" dirty="0"/>
              <a:t>n</a:t>
            </a:r>
            <a:r>
              <a:rPr sz="2900" spc="120" dirty="0"/>
              <a:t>s</a:t>
            </a:r>
            <a:r>
              <a:rPr sz="2900" spc="-105" dirty="0"/>
              <a:t>i</a:t>
            </a:r>
            <a:r>
              <a:rPr sz="2900" spc="-85" dirty="0"/>
              <a:t>v</a:t>
            </a:r>
            <a:r>
              <a:rPr sz="2900" spc="65" dirty="0"/>
              <a:t>e</a:t>
            </a:r>
            <a:r>
              <a:rPr sz="2900" spc="-250" dirty="0"/>
              <a:t> </a:t>
            </a:r>
            <a:r>
              <a:rPr sz="2900" spc="70" dirty="0"/>
              <a:t>c</a:t>
            </a:r>
            <a:r>
              <a:rPr sz="2900" spc="10" dirty="0"/>
              <a:t>o</a:t>
            </a:r>
            <a:r>
              <a:rPr sz="2900" spc="130" dirty="0"/>
              <a:t>u</a:t>
            </a:r>
            <a:r>
              <a:rPr sz="2900" spc="125" dirty="0"/>
              <a:t>r</a:t>
            </a:r>
            <a:r>
              <a:rPr sz="2900" spc="120" dirty="0"/>
              <a:t>s</a:t>
            </a:r>
            <a:r>
              <a:rPr sz="2900" spc="60" dirty="0"/>
              <a:t>e</a:t>
            </a:r>
            <a:r>
              <a:rPr sz="2900" spc="120" dirty="0"/>
              <a:t>s</a:t>
            </a:r>
            <a:r>
              <a:rPr sz="2900" spc="50" dirty="0"/>
              <a:t>/</a:t>
            </a:r>
            <a:r>
              <a:rPr sz="2900" spc="-50" dirty="0"/>
              <a:t>t</a:t>
            </a:r>
            <a:r>
              <a:rPr sz="2900" spc="125" dirty="0"/>
              <a:t>r</a:t>
            </a:r>
            <a:r>
              <a:rPr sz="2900" spc="155" dirty="0"/>
              <a:t>a</a:t>
            </a:r>
            <a:r>
              <a:rPr sz="2900" spc="-105" dirty="0"/>
              <a:t>i</a:t>
            </a:r>
            <a:r>
              <a:rPr sz="2900" spc="130" dirty="0"/>
              <a:t>n</a:t>
            </a:r>
            <a:r>
              <a:rPr sz="2900" spc="60" dirty="0"/>
              <a:t>e</a:t>
            </a:r>
            <a:r>
              <a:rPr sz="2900" spc="125" dirty="0"/>
              <a:t>r</a:t>
            </a:r>
            <a:r>
              <a:rPr sz="2900" spc="-465" dirty="0"/>
              <a:t>.</a:t>
            </a:r>
            <a:endParaRPr sz="2900"/>
          </a:p>
        </p:txBody>
      </p:sp>
      <p:grpSp>
        <p:nvGrpSpPr>
          <p:cNvPr id="11" name="object 11"/>
          <p:cNvGrpSpPr/>
          <p:nvPr/>
        </p:nvGrpSpPr>
        <p:grpSpPr>
          <a:xfrm>
            <a:off x="9664361" y="1826772"/>
            <a:ext cx="8131809" cy="7974330"/>
            <a:chOff x="9664361" y="1826772"/>
            <a:chExt cx="8131809" cy="7974330"/>
          </a:xfrm>
        </p:grpSpPr>
        <p:sp>
          <p:nvSpPr>
            <p:cNvPr id="12" name="object 12"/>
            <p:cNvSpPr/>
            <p:nvPr/>
          </p:nvSpPr>
          <p:spPr>
            <a:xfrm>
              <a:off x="9664361" y="1826772"/>
              <a:ext cx="8131809" cy="7974330"/>
            </a:xfrm>
            <a:custGeom>
              <a:avLst/>
              <a:gdLst/>
              <a:ahLst/>
              <a:cxnLst/>
              <a:rect l="l" t="t" r="r" b="b"/>
              <a:pathLst>
                <a:path w="8131809" h="7974330">
                  <a:moveTo>
                    <a:pt x="7645552" y="7973866"/>
                  </a:moveTo>
                  <a:lnTo>
                    <a:pt x="485772" y="7973866"/>
                  </a:lnTo>
                  <a:lnTo>
                    <a:pt x="437761" y="7971489"/>
                  </a:lnTo>
                  <a:lnTo>
                    <a:pt x="390562" y="7964446"/>
                  </a:lnTo>
                  <a:lnTo>
                    <a:pt x="344494" y="7952869"/>
                  </a:lnTo>
                  <a:lnTo>
                    <a:pt x="299876" y="7936889"/>
                  </a:lnTo>
                  <a:lnTo>
                    <a:pt x="257027" y="7916639"/>
                  </a:lnTo>
                  <a:lnTo>
                    <a:pt x="216266" y="7892250"/>
                  </a:lnTo>
                  <a:lnTo>
                    <a:pt x="177911" y="7863855"/>
                  </a:lnTo>
                  <a:lnTo>
                    <a:pt x="142280" y="7831586"/>
                  </a:lnTo>
                  <a:lnTo>
                    <a:pt x="110010" y="7795955"/>
                  </a:lnTo>
                  <a:lnTo>
                    <a:pt x="81615" y="7757599"/>
                  </a:lnTo>
                  <a:lnTo>
                    <a:pt x="57227" y="7716838"/>
                  </a:lnTo>
                  <a:lnTo>
                    <a:pt x="36977" y="7673989"/>
                  </a:lnTo>
                  <a:lnTo>
                    <a:pt x="20997" y="7629372"/>
                  </a:lnTo>
                  <a:lnTo>
                    <a:pt x="9419" y="7583304"/>
                  </a:lnTo>
                  <a:lnTo>
                    <a:pt x="2376" y="7536104"/>
                  </a:lnTo>
                  <a:lnTo>
                    <a:pt x="0" y="7488102"/>
                  </a:lnTo>
                  <a:lnTo>
                    <a:pt x="0" y="485764"/>
                  </a:lnTo>
                  <a:lnTo>
                    <a:pt x="2376" y="437761"/>
                  </a:lnTo>
                  <a:lnTo>
                    <a:pt x="9419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7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7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1" y="2376"/>
                  </a:lnTo>
                  <a:lnTo>
                    <a:pt x="485769" y="0"/>
                  </a:lnTo>
                  <a:lnTo>
                    <a:pt x="7645554" y="0"/>
                  </a:lnTo>
                  <a:lnTo>
                    <a:pt x="7693562" y="2376"/>
                  </a:lnTo>
                  <a:lnTo>
                    <a:pt x="7740762" y="9420"/>
                  </a:lnTo>
                  <a:lnTo>
                    <a:pt x="7786830" y="20997"/>
                  </a:lnTo>
                  <a:lnTo>
                    <a:pt x="7831447" y="36977"/>
                  </a:lnTo>
                  <a:lnTo>
                    <a:pt x="7874296" y="57227"/>
                  </a:lnTo>
                  <a:lnTo>
                    <a:pt x="7915058" y="81615"/>
                  </a:lnTo>
                  <a:lnTo>
                    <a:pt x="7953413" y="110010"/>
                  </a:lnTo>
                  <a:lnTo>
                    <a:pt x="7989044" y="142280"/>
                  </a:lnTo>
                  <a:lnTo>
                    <a:pt x="8021314" y="177911"/>
                  </a:lnTo>
                  <a:lnTo>
                    <a:pt x="8049709" y="216266"/>
                  </a:lnTo>
                  <a:lnTo>
                    <a:pt x="8074097" y="257027"/>
                  </a:lnTo>
                  <a:lnTo>
                    <a:pt x="8094347" y="299876"/>
                  </a:lnTo>
                  <a:lnTo>
                    <a:pt x="8110327" y="344494"/>
                  </a:lnTo>
                  <a:lnTo>
                    <a:pt x="8121904" y="390562"/>
                  </a:lnTo>
                  <a:lnTo>
                    <a:pt x="8128947" y="437761"/>
                  </a:lnTo>
                  <a:lnTo>
                    <a:pt x="8131324" y="485764"/>
                  </a:lnTo>
                  <a:lnTo>
                    <a:pt x="8131324" y="7488102"/>
                  </a:lnTo>
                  <a:lnTo>
                    <a:pt x="8128947" y="7536104"/>
                  </a:lnTo>
                  <a:lnTo>
                    <a:pt x="8121904" y="7583304"/>
                  </a:lnTo>
                  <a:lnTo>
                    <a:pt x="8110327" y="7629372"/>
                  </a:lnTo>
                  <a:lnTo>
                    <a:pt x="8094347" y="7673989"/>
                  </a:lnTo>
                  <a:lnTo>
                    <a:pt x="8074097" y="7716838"/>
                  </a:lnTo>
                  <a:lnTo>
                    <a:pt x="8049709" y="7757599"/>
                  </a:lnTo>
                  <a:lnTo>
                    <a:pt x="8021314" y="7795955"/>
                  </a:lnTo>
                  <a:lnTo>
                    <a:pt x="7989044" y="7831586"/>
                  </a:lnTo>
                  <a:lnTo>
                    <a:pt x="7953413" y="7863855"/>
                  </a:lnTo>
                  <a:lnTo>
                    <a:pt x="7915058" y="7892250"/>
                  </a:lnTo>
                  <a:lnTo>
                    <a:pt x="7874296" y="7916639"/>
                  </a:lnTo>
                  <a:lnTo>
                    <a:pt x="7831447" y="7936889"/>
                  </a:lnTo>
                  <a:lnTo>
                    <a:pt x="7786830" y="7952869"/>
                  </a:lnTo>
                  <a:lnTo>
                    <a:pt x="7740762" y="7964446"/>
                  </a:lnTo>
                  <a:lnTo>
                    <a:pt x="7693562" y="7971489"/>
                  </a:lnTo>
                  <a:lnTo>
                    <a:pt x="7645552" y="7973866"/>
                  </a:lnTo>
                  <a:close/>
                </a:path>
              </a:pathLst>
            </a:custGeom>
            <a:solidFill>
              <a:srgbClr val="FEF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04595" y="2127968"/>
              <a:ext cx="2809874" cy="34575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4169" y="6383699"/>
              <a:ext cx="76200" cy="761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4169" y="7240949"/>
              <a:ext cx="76200" cy="761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4169" y="8545874"/>
              <a:ext cx="76200" cy="761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4169" y="8955449"/>
              <a:ext cx="76200" cy="76199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3585">
              <a:lnSpc>
                <a:spcPct val="100000"/>
              </a:lnSpc>
              <a:spcBef>
                <a:spcPts val="100"/>
              </a:spcBef>
            </a:pPr>
            <a:r>
              <a:rPr b="1" spc="-240" dirty="0">
                <a:latin typeface="Tahoma"/>
                <a:cs typeface="Tahoma"/>
              </a:rPr>
              <a:t>N</a:t>
            </a:r>
            <a:r>
              <a:rPr b="1" spc="-25" dirty="0">
                <a:latin typeface="Tahoma"/>
                <a:cs typeface="Tahoma"/>
              </a:rPr>
              <a:t>a</a:t>
            </a:r>
            <a:r>
              <a:rPr b="1" spc="-405" dirty="0">
                <a:latin typeface="Tahoma"/>
                <a:cs typeface="Tahoma"/>
              </a:rPr>
              <a:t>m</a:t>
            </a:r>
            <a:r>
              <a:rPr b="1" spc="-114" dirty="0">
                <a:latin typeface="Tahoma"/>
                <a:cs typeface="Tahoma"/>
              </a:rPr>
              <a:t>e</a:t>
            </a:r>
            <a:r>
              <a:rPr b="1" spc="-455" dirty="0">
                <a:latin typeface="Tahoma"/>
                <a:cs typeface="Tahoma"/>
              </a:rPr>
              <a:t>:</a:t>
            </a:r>
            <a:r>
              <a:rPr b="1" spc="-200" dirty="0">
                <a:latin typeface="Tahoma"/>
                <a:cs typeface="Tahoma"/>
              </a:rPr>
              <a:t> </a:t>
            </a:r>
            <a:r>
              <a:rPr spc="-150" dirty="0"/>
              <a:t>A</a:t>
            </a:r>
            <a:r>
              <a:rPr spc="140" dirty="0"/>
              <a:t>k</a:t>
            </a:r>
            <a:r>
              <a:rPr spc="135" dirty="0"/>
              <a:t>s</a:t>
            </a:r>
            <a:r>
              <a:rPr spc="145" dirty="0"/>
              <a:t>h</a:t>
            </a:r>
            <a:r>
              <a:rPr spc="170" dirty="0"/>
              <a:t>a</a:t>
            </a:r>
            <a:r>
              <a:rPr spc="-70" dirty="0"/>
              <a:t>y</a:t>
            </a:r>
            <a:r>
              <a:rPr spc="-275" dirty="0"/>
              <a:t> </a:t>
            </a:r>
            <a:r>
              <a:rPr spc="-60" dirty="0"/>
              <a:t>G</a:t>
            </a:r>
            <a:r>
              <a:rPr spc="145" dirty="0"/>
              <a:t>u</a:t>
            </a:r>
            <a:r>
              <a:rPr spc="70" dirty="0"/>
              <a:t>p</a:t>
            </a:r>
            <a:r>
              <a:rPr spc="-50" dirty="0"/>
              <a:t>t</a:t>
            </a:r>
            <a:r>
              <a:rPr spc="175" dirty="0"/>
              <a:t>a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50"/>
          </a:p>
          <a:p>
            <a:pPr marL="3283585">
              <a:lnSpc>
                <a:spcPct val="100000"/>
              </a:lnSpc>
            </a:pPr>
            <a:r>
              <a:rPr b="1" spc="-290" dirty="0">
                <a:latin typeface="Tahoma"/>
                <a:cs typeface="Tahoma"/>
              </a:rPr>
              <a:t>A</a:t>
            </a:r>
            <a:r>
              <a:rPr b="1" spc="-140" dirty="0">
                <a:latin typeface="Tahoma"/>
                <a:cs typeface="Tahoma"/>
              </a:rPr>
              <a:t>b</a:t>
            </a:r>
            <a:r>
              <a:rPr b="1" spc="-190" dirty="0">
                <a:latin typeface="Tahoma"/>
                <a:cs typeface="Tahoma"/>
              </a:rPr>
              <a:t>o</a:t>
            </a:r>
            <a:r>
              <a:rPr b="1" spc="-110" dirty="0">
                <a:latin typeface="Tahoma"/>
                <a:cs typeface="Tahoma"/>
              </a:rPr>
              <a:t>u</a:t>
            </a:r>
            <a:r>
              <a:rPr b="1" spc="-65" dirty="0">
                <a:latin typeface="Tahoma"/>
                <a:cs typeface="Tahoma"/>
              </a:rPr>
              <a:t>t</a:t>
            </a:r>
            <a:r>
              <a:rPr b="1" spc="-455" dirty="0">
                <a:latin typeface="Tahoma"/>
                <a:cs typeface="Tahoma"/>
              </a:rPr>
              <a:t>:</a:t>
            </a:r>
            <a:r>
              <a:rPr b="1" spc="-200" dirty="0">
                <a:latin typeface="Tahoma"/>
                <a:cs typeface="Tahoma"/>
              </a:rPr>
              <a:t> </a:t>
            </a:r>
            <a:r>
              <a:rPr spc="80" dirty="0"/>
              <a:t>C</a:t>
            </a:r>
            <a:r>
              <a:rPr spc="15" dirty="0"/>
              <a:t>o</a:t>
            </a:r>
            <a:r>
              <a:rPr spc="145" dirty="0"/>
              <a:t>n</a:t>
            </a:r>
            <a:r>
              <a:rPr spc="135" dirty="0"/>
              <a:t>s</a:t>
            </a:r>
            <a:r>
              <a:rPr spc="145" dirty="0"/>
              <a:t>u</a:t>
            </a:r>
            <a:r>
              <a:rPr spc="-114" dirty="0"/>
              <a:t>l</a:t>
            </a:r>
            <a:r>
              <a:rPr spc="-50" dirty="0"/>
              <a:t>t</a:t>
            </a:r>
            <a:r>
              <a:rPr spc="170" dirty="0"/>
              <a:t>a</a:t>
            </a:r>
            <a:r>
              <a:rPr spc="145" dirty="0"/>
              <a:t>n</a:t>
            </a:r>
            <a:r>
              <a:rPr spc="-45" dirty="0"/>
              <a:t>t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/>
          </a:p>
          <a:p>
            <a:pPr marL="3283585">
              <a:lnSpc>
                <a:spcPct val="100000"/>
              </a:lnSpc>
            </a:pPr>
            <a:r>
              <a:rPr b="1" spc="-290" dirty="0">
                <a:latin typeface="Tahoma"/>
                <a:cs typeface="Tahoma"/>
              </a:rPr>
              <a:t>A</a:t>
            </a:r>
            <a:r>
              <a:rPr b="1" spc="-125" dirty="0">
                <a:latin typeface="Tahoma"/>
                <a:cs typeface="Tahoma"/>
              </a:rPr>
              <a:t>g</a:t>
            </a:r>
            <a:r>
              <a:rPr b="1" spc="-114" dirty="0">
                <a:latin typeface="Tahoma"/>
                <a:cs typeface="Tahoma"/>
              </a:rPr>
              <a:t>e</a:t>
            </a:r>
            <a:r>
              <a:rPr b="1" spc="-455" dirty="0">
                <a:latin typeface="Tahoma"/>
                <a:cs typeface="Tahoma"/>
              </a:rPr>
              <a:t>:</a:t>
            </a:r>
            <a:r>
              <a:rPr b="1" spc="-204" dirty="0">
                <a:latin typeface="Tahoma"/>
                <a:cs typeface="Tahoma"/>
              </a:rPr>
              <a:t> </a:t>
            </a:r>
            <a:r>
              <a:rPr spc="-260" dirty="0"/>
              <a:t>3</a:t>
            </a:r>
            <a:r>
              <a:rPr spc="-125" dirty="0"/>
              <a:t>2</a:t>
            </a:r>
            <a:r>
              <a:rPr spc="-275" dirty="0"/>
              <a:t> </a:t>
            </a:r>
            <a:r>
              <a:rPr spc="45" dirty="0"/>
              <a:t>Y</a:t>
            </a:r>
            <a:r>
              <a:rPr spc="70" dirty="0"/>
              <a:t>e</a:t>
            </a:r>
            <a:r>
              <a:rPr spc="170" dirty="0"/>
              <a:t>a</a:t>
            </a:r>
            <a:r>
              <a:rPr spc="135" dirty="0"/>
              <a:t>r</a:t>
            </a:r>
            <a:r>
              <a:rPr spc="140" dirty="0"/>
              <a:t>s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pc="140" dirty="0"/>
          </a:p>
          <a:p>
            <a:pPr marL="12700">
              <a:lnSpc>
                <a:spcPct val="100000"/>
              </a:lnSpc>
            </a:pPr>
            <a:r>
              <a:rPr sz="3100" b="1" spc="-170" dirty="0">
                <a:latin typeface="Tahoma"/>
                <a:cs typeface="Tahoma"/>
              </a:rPr>
              <a:t>Goals:</a:t>
            </a:r>
            <a:endParaRPr sz="3100">
              <a:latin typeface="Tahoma"/>
              <a:cs typeface="Tahoma"/>
            </a:endParaRPr>
          </a:p>
          <a:p>
            <a:pPr marL="638175" marR="418465">
              <a:lnSpc>
                <a:spcPts val="3379"/>
              </a:lnSpc>
              <a:spcBef>
                <a:spcPts val="200"/>
              </a:spcBef>
            </a:pPr>
            <a:r>
              <a:rPr sz="2900" spc="75" dirty="0"/>
              <a:t>C</a:t>
            </a:r>
            <a:r>
              <a:rPr sz="2900" spc="10" dirty="0"/>
              <a:t>o</a:t>
            </a:r>
            <a:r>
              <a:rPr sz="2900" spc="130" dirty="0"/>
              <a:t>n</a:t>
            </a:r>
            <a:r>
              <a:rPr sz="2900" spc="-50" dirty="0"/>
              <a:t>t</a:t>
            </a:r>
            <a:r>
              <a:rPr sz="2900" spc="125" dirty="0"/>
              <a:t>r</a:t>
            </a:r>
            <a:r>
              <a:rPr sz="2900" spc="-105" dirty="0"/>
              <a:t>i</a:t>
            </a:r>
            <a:r>
              <a:rPr sz="2900" spc="70" dirty="0"/>
              <a:t>b</a:t>
            </a:r>
            <a:r>
              <a:rPr sz="2900" spc="130" dirty="0"/>
              <a:t>u</a:t>
            </a:r>
            <a:r>
              <a:rPr sz="2900" spc="-50" dirty="0"/>
              <a:t>t</a:t>
            </a:r>
            <a:r>
              <a:rPr sz="2900" spc="65" dirty="0"/>
              <a:t>e</a:t>
            </a:r>
            <a:r>
              <a:rPr sz="2900" spc="-250" dirty="0"/>
              <a:t> </a:t>
            </a:r>
            <a:r>
              <a:rPr sz="2900" spc="-55" dirty="0"/>
              <a:t>m</a:t>
            </a:r>
            <a:r>
              <a:rPr sz="2900" spc="10" dirty="0"/>
              <a:t>o</a:t>
            </a:r>
            <a:r>
              <a:rPr sz="2900" spc="125" dirty="0"/>
              <a:t>r</a:t>
            </a:r>
            <a:r>
              <a:rPr sz="2900" spc="65" dirty="0"/>
              <a:t>e</a:t>
            </a:r>
            <a:r>
              <a:rPr sz="2900" spc="-250" dirty="0"/>
              <a:t> </a:t>
            </a:r>
            <a:r>
              <a:rPr sz="2900" spc="-50" dirty="0"/>
              <a:t>t</a:t>
            </a:r>
            <a:r>
              <a:rPr sz="2900" spc="15" dirty="0"/>
              <a:t>o</a:t>
            </a:r>
            <a:r>
              <a:rPr sz="2900" spc="-250" dirty="0"/>
              <a:t> </a:t>
            </a:r>
            <a:r>
              <a:rPr sz="2900" spc="130" dirty="0"/>
              <a:t>h</a:t>
            </a:r>
            <a:r>
              <a:rPr sz="2900" spc="-105" dirty="0"/>
              <a:t>i</a:t>
            </a:r>
            <a:r>
              <a:rPr sz="2900" spc="125" dirty="0"/>
              <a:t>s</a:t>
            </a:r>
            <a:r>
              <a:rPr sz="2900" spc="-250" dirty="0"/>
              <a:t> </a:t>
            </a:r>
            <a:r>
              <a:rPr sz="2900" spc="70" dirty="0"/>
              <a:t>c</a:t>
            </a:r>
            <a:r>
              <a:rPr sz="2900" spc="10" dirty="0"/>
              <a:t>o</a:t>
            </a:r>
            <a:r>
              <a:rPr sz="2900" spc="-55" dirty="0"/>
              <a:t>m</a:t>
            </a:r>
            <a:r>
              <a:rPr sz="2900" spc="65" dirty="0"/>
              <a:t>p</a:t>
            </a:r>
            <a:r>
              <a:rPr sz="2900" spc="155" dirty="0"/>
              <a:t>a</a:t>
            </a:r>
            <a:r>
              <a:rPr sz="2900" spc="130" dirty="0"/>
              <a:t>n</a:t>
            </a:r>
            <a:r>
              <a:rPr sz="2900" spc="-65" dirty="0"/>
              <a:t>y</a:t>
            </a:r>
            <a:r>
              <a:rPr sz="2900" spc="-250" dirty="0"/>
              <a:t> </a:t>
            </a:r>
            <a:r>
              <a:rPr sz="2900" spc="185" dirty="0"/>
              <a:t>w</a:t>
            </a:r>
            <a:r>
              <a:rPr sz="2900" spc="-105" dirty="0"/>
              <a:t>i</a:t>
            </a:r>
            <a:r>
              <a:rPr sz="2900" spc="-50" dirty="0"/>
              <a:t>t</a:t>
            </a:r>
            <a:r>
              <a:rPr sz="2900" spc="95" dirty="0"/>
              <a:t>h  </a:t>
            </a:r>
            <a:r>
              <a:rPr sz="2900" spc="-105" dirty="0"/>
              <a:t>i</a:t>
            </a:r>
            <a:r>
              <a:rPr sz="2900" spc="130" dirty="0"/>
              <a:t>n</a:t>
            </a:r>
            <a:r>
              <a:rPr sz="2900" spc="-50" dirty="0"/>
              <a:t>t</a:t>
            </a:r>
            <a:r>
              <a:rPr sz="2900" spc="60" dirty="0"/>
              <a:t>e</a:t>
            </a:r>
            <a:r>
              <a:rPr sz="2900" spc="125" dirty="0"/>
              <a:t>r</a:t>
            </a:r>
            <a:r>
              <a:rPr sz="2900" spc="130" dirty="0"/>
              <a:t>n</a:t>
            </a:r>
            <a:r>
              <a:rPr sz="2900" spc="155" dirty="0"/>
              <a:t>a</a:t>
            </a:r>
            <a:r>
              <a:rPr sz="2900" spc="-50" dirty="0"/>
              <a:t>t</a:t>
            </a:r>
            <a:r>
              <a:rPr sz="2900" spc="-105" dirty="0"/>
              <a:t>i</a:t>
            </a:r>
            <a:r>
              <a:rPr sz="2900" spc="10" dirty="0"/>
              <a:t>o</a:t>
            </a:r>
            <a:r>
              <a:rPr sz="2900" spc="130" dirty="0"/>
              <a:t>n</a:t>
            </a:r>
            <a:r>
              <a:rPr sz="2900" spc="155" dirty="0"/>
              <a:t>a</a:t>
            </a:r>
            <a:r>
              <a:rPr sz="2900" spc="-100" dirty="0"/>
              <a:t>l</a:t>
            </a:r>
            <a:r>
              <a:rPr sz="2900" spc="-250" dirty="0"/>
              <a:t> </a:t>
            </a:r>
            <a:r>
              <a:rPr sz="2900" spc="70" dirty="0"/>
              <a:t>c</a:t>
            </a:r>
            <a:r>
              <a:rPr sz="2900" spc="-105" dirty="0"/>
              <a:t>li</a:t>
            </a:r>
            <a:r>
              <a:rPr sz="2900" spc="60" dirty="0"/>
              <a:t>e</a:t>
            </a:r>
            <a:r>
              <a:rPr sz="2900" spc="130" dirty="0"/>
              <a:t>n</a:t>
            </a:r>
            <a:r>
              <a:rPr sz="2900" spc="-50" dirty="0"/>
              <a:t>t</a:t>
            </a:r>
            <a:r>
              <a:rPr sz="2900" spc="120" dirty="0"/>
              <a:t>s</a:t>
            </a:r>
            <a:r>
              <a:rPr sz="2900" spc="-465" dirty="0"/>
              <a:t>.</a:t>
            </a:r>
            <a:endParaRPr sz="2900"/>
          </a:p>
          <a:p>
            <a:pPr marL="638175">
              <a:lnSpc>
                <a:spcPts val="3275"/>
              </a:lnSpc>
            </a:pPr>
            <a:r>
              <a:rPr sz="2900" spc="-250" dirty="0"/>
              <a:t>W</a:t>
            </a:r>
            <a:r>
              <a:rPr sz="2900" spc="155" dirty="0"/>
              <a:t>a</a:t>
            </a:r>
            <a:r>
              <a:rPr sz="2900" spc="130" dirty="0"/>
              <a:t>n</a:t>
            </a:r>
            <a:r>
              <a:rPr sz="2900" spc="-50" dirty="0"/>
              <a:t>t</a:t>
            </a:r>
            <a:r>
              <a:rPr sz="2900" spc="125" dirty="0"/>
              <a:t>s</a:t>
            </a:r>
            <a:r>
              <a:rPr sz="2900" spc="-250" dirty="0"/>
              <a:t> </a:t>
            </a:r>
            <a:r>
              <a:rPr sz="2900" spc="-50" dirty="0"/>
              <a:t>t</a:t>
            </a:r>
            <a:r>
              <a:rPr sz="2900" spc="15" dirty="0"/>
              <a:t>o</a:t>
            </a:r>
            <a:r>
              <a:rPr sz="2900" spc="-250" dirty="0"/>
              <a:t> </a:t>
            </a:r>
            <a:r>
              <a:rPr sz="2900" spc="-105" dirty="0"/>
              <a:t>l</a:t>
            </a:r>
            <a:r>
              <a:rPr sz="2900" spc="60" dirty="0"/>
              <a:t>e</a:t>
            </a:r>
            <a:r>
              <a:rPr sz="2900" spc="155" dirty="0"/>
              <a:t>a</a:t>
            </a:r>
            <a:r>
              <a:rPr sz="2900" spc="125" dirty="0"/>
              <a:t>r</a:t>
            </a:r>
            <a:r>
              <a:rPr sz="2900" spc="135" dirty="0"/>
              <a:t>n</a:t>
            </a:r>
            <a:r>
              <a:rPr sz="2900" spc="-250" dirty="0"/>
              <a:t> </a:t>
            </a:r>
            <a:r>
              <a:rPr sz="2900" spc="-200" dirty="0"/>
              <a:t>S</a:t>
            </a:r>
            <a:r>
              <a:rPr sz="2900" spc="65" dirty="0"/>
              <a:t>p</a:t>
            </a:r>
            <a:r>
              <a:rPr sz="2900" spc="155" dirty="0"/>
              <a:t>a</a:t>
            </a:r>
            <a:r>
              <a:rPr sz="2900" spc="130" dirty="0"/>
              <a:t>n</a:t>
            </a:r>
            <a:r>
              <a:rPr sz="2900" spc="-105" dirty="0"/>
              <a:t>i</a:t>
            </a:r>
            <a:r>
              <a:rPr sz="2900" spc="120" dirty="0"/>
              <a:t>s</a:t>
            </a:r>
            <a:r>
              <a:rPr sz="2900" spc="130" dirty="0"/>
              <a:t>h</a:t>
            </a:r>
            <a:r>
              <a:rPr sz="2900" spc="-465" dirty="0"/>
              <a:t>.</a:t>
            </a:r>
            <a:endParaRPr sz="2900"/>
          </a:p>
          <a:p>
            <a:pPr marL="12700">
              <a:lnSpc>
                <a:spcPts val="3685"/>
              </a:lnSpc>
              <a:spcBef>
                <a:spcPts val="3145"/>
              </a:spcBef>
            </a:pPr>
            <a:r>
              <a:rPr sz="3100" b="1" spc="-220" dirty="0">
                <a:latin typeface="Tahoma"/>
                <a:cs typeface="Tahoma"/>
              </a:rPr>
              <a:t>P</a:t>
            </a:r>
            <a:r>
              <a:rPr sz="3100" b="1" spc="-25" dirty="0">
                <a:latin typeface="Tahoma"/>
                <a:cs typeface="Tahoma"/>
              </a:rPr>
              <a:t>a</a:t>
            </a:r>
            <a:r>
              <a:rPr sz="3100" b="1" spc="-120" dirty="0">
                <a:latin typeface="Tahoma"/>
                <a:cs typeface="Tahoma"/>
              </a:rPr>
              <a:t>i</a:t>
            </a:r>
            <a:r>
              <a:rPr sz="3100" b="1" spc="-105" dirty="0">
                <a:latin typeface="Tahoma"/>
                <a:cs typeface="Tahoma"/>
              </a:rPr>
              <a:t>n</a:t>
            </a:r>
            <a:r>
              <a:rPr sz="3100" b="1" spc="-195" dirty="0">
                <a:latin typeface="Tahoma"/>
                <a:cs typeface="Tahoma"/>
              </a:rPr>
              <a:t> </a:t>
            </a:r>
            <a:r>
              <a:rPr sz="3100" b="1" spc="-220" dirty="0">
                <a:latin typeface="Tahoma"/>
                <a:cs typeface="Tahoma"/>
              </a:rPr>
              <a:t>P</a:t>
            </a:r>
            <a:r>
              <a:rPr sz="3100" b="1" spc="-185" dirty="0">
                <a:latin typeface="Tahoma"/>
                <a:cs typeface="Tahoma"/>
              </a:rPr>
              <a:t>o</a:t>
            </a:r>
            <a:r>
              <a:rPr sz="3100" b="1" spc="-120" dirty="0">
                <a:latin typeface="Tahoma"/>
                <a:cs typeface="Tahoma"/>
              </a:rPr>
              <a:t>i</a:t>
            </a:r>
            <a:r>
              <a:rPr sz="3100" b="1" spc="-110" dirty="0">
                <a:latin typeface="Tahoma"/>
                <a:cs typeface="Tahoma"/>
              </a:rPr>
              <a:t>n</a:t>
            </a:r>
            <a:r>
              <a:rPr sz="3100" b="1" spc="-60" dirty="0">
                <a:latin typeface="Tahoma"/>
                <a:cs typeface="Tahoma"/>
              </a:rPr>
              <a:t>t</a:t>
            </a:r>
            <a:r>
              <a:rPr sz="3100" b="1" spc="-30" dirty="0">
                <a:latin typeface="Tahoma"/>
                <a:cs typeface="Tahoma"/>
              </a:rPr>
              <a:t>s</a:t>
            </a:r>
            <a:r>
              <a:rPr sz="3100" b="1" spc="-440" dirty="0">
                <a:latin typeface="Tahoma"/>
                <a:cs typeface="Tahoma"/>
              </a:rPr>
              <a:t>:</a:t>
            </a:r>
            <a:endParaRPr sz="3100">
              <a:latin typeface="Tahoma"/>
              <a:cs typeface="Tahoma"/>
            </a:endParaRPr>
          </a:p>
          <a:p>
            <a:pPr marL="638175" marR="5080">
              <a:lnSpc>
                <a:spcPts val="3229"/>
              </a:lnSpc>
              <a:spcBef>
                <a:spcPts val="280"/>
              </a:spcBef>
            </a:pPr>
            <a:r>
              <a:rPr sz="2900" spc="-65" dirty="0"/>
              <a:t>U</a:t>
            </a:r>
            <a:r>
              <a:rPr sz="2900" spc="130" dirty="0"/>
              <a:t>n</a:t>
            </a:r>
            <a:r>
              <a:rPr sz="2900" spc="155" dirty="0"/>
              <a:t>a</a:t>
            </a:r>
            <a:r>
              <a:rPr sz="2900" spc="70" dirty="0"/>
              <a:t>b</a:t>
            </a:r>
            <a:r>
              <a:rPr sz="2900" spc="-105" dirty="0"/>
              <a:t>l</a:t>
            </a:r>
            <a:r>
              <a:rPr sz="2900" spc="65" dirty="0"/>
              <a:t>e</a:t>
            </a:r>
            <a:r>
              <a:rPr sz="2900" spc="-250" dirty="0"/>
              <a:t> </a:t>
            </a:r>
            <a:r>
              <a:rPr sz="2900" spc="-50" dirty="0"/>
              <a:t>t</a:t>
            </a:r>
            <a:r>
              <a:rPr sz="2900" spc="15" dirty="0"/>
              <a:t>o</a:t>
            </a:r>
            <a:r>
              <a:rPr sz="2900" spc="-250" dirty="0"/>
              <a:t> </a:t>
            </a:r>
            <a:r>
              <a:rPr sz="2900" spc="75" dirty="0"/>
              <a:t>g</a:t>
            </a:r>
            <a:r>
              <a:rPr sz="2900" spc="-105" dirty="0"/>
              <a:t>i</a:t>
            </a:r>
            <a:r>
              <a:rPr sz="2900" spc="-85" dirty="0"/>
              <a:t>v</a:t>
            </a:r>
            <a:r>
              <a:rPr sz="2900" spc="65" dirty="0"/>
              <a:t>e</a:t>
            </a:r>
            <a:r>
              <a:rPr sz="2900" spc="-250" dirty="0"/>
              <a:t> </a:t>
            </a:r>
            <a:r>
              <a:rPr sz="2900" spc="-105" dirty="0"/>
              <a:t>l</a:t>
            </a:r>
            <a:r>
              <a:rPr sz="2900" spc="10" dirty="0"/>
              <a:t>o</a:t>
            </a:r>
            <a:r>
              <a:rPr sz="2900" spc="-45" dirty="0"/>
              <a:t>t</a:t>
            </a:r>
            <a:r>
              <a:rPr sz="2900" spc="-250" dirty="0"/>
              <a:t> </a:t>
            </a:r>
            <a:r>
              <a:rPr sz="2900" spc="10" dirty="0"/>
              <a:t>o</a:t>
            </a:r>
            <a:r>
              <a:rPr sz="2900" spc="55" dirty="0"/>
              <a:t>f</a:t>
            </a:r>
            <a:r>
              <a:rPr sz="2900" spc="-250" dirty="0"/>
              <a:t> </a:t>
            </a:r>
            <a:r>
              <a:rPr sz="2900" spc="-50" dirty="0"/>
              <a:t>t</a:t>
            </a:r>
            <a:r>
              <a:rPr sz="2900" spc="-105" dirty="0"/>
              <a:t>i</a:t>
            </a:r>
            <a:r>
              <a:rPr sz="2900" spc="-55" dirty="0"/>
              <a:t>m</a:t>
            </a:r>
            <a:r>
              <a:rPr sz="2900" spc="65" dirty="0"/>
              <a:t>e</a:t>
            </a:r>
            <a:r>
              <a:rPr sz="2900" spc="-250" dirty="0"/>
              <a:t> </a:t>
            </a:r>
            <a:r>
              <a:rPr sz="2900" spc="50" dirty="0"/>
              <a:t>f</a:t>
            </a:r>
            <a:r>
              <a:rPr sz="2900" spc="10" dirty="0"/>
              <a:t>o</a:t>
            </a:r>
            <a:r>
              <a:rPr sz="2900" spc="130" dirty="0"/>
              <a:t>r</a:t>
            </a:r>
            <a:r>
              <a:rPr sz="2900" spc="-250" dirty="0"/>
              <a:t> </a:t>
            </a:r>
            <a:r>
              <a:rPr sz="2900" spc="-105" dirty="0"/>
              <a:t>l</a:t>
            </a:r>
            <a:r>
              <a:rPr sz="2900" spc="60" dirty="0"/>
              <a:t>e</a:t>
            </a:r>
            <a:r>
              <a:rPr sz="2900" spc="155" dirty="0"/>
              <a:t>a</a:t>
            </a:r>
            <a:r>
              <a:rPr sz="2900" spc="125" dirty="0"/>
              <a:t>r</a:t>
            </a:r>
            <a:r>
              <a:rPr sz="2900" spc="130" dirty="0"/>
              <a:t>n</a:t>
            </a:r>
            <a:r>
              <a:rPr sz="2900" spc="-105" dirty="0"/>
              <a:t>i</a:t>
            </a:r>
            <a:r>
              <a:rPr sz="2900" spc="130" dirty="0"/>
              <a:t>n</a:t>
            </a:r>
            <a:r>
              <a:rPr sz="2900" spc="75" dirty="0"/>
              <a:t>g</a:t>
            </a:r>
            <a:r>
              <a:rPr sz="2900" spc="-475" dirty="0"/>
              <a:t>.  </a:t>
            </a:r>
            <a:r>
              <a:rPr sz="2900" spc="114" dirty="0"/>
              <a:t>L</a:t>
            </a:r>
            <a:r>
              <a:rPr sz="2900" spc="155" dirty="0"/>
              <a:t>a</a:t>
            </a:r>
            <a:r>
              <a:rPr sz="2900" spc="70" dirty="0"/>
              <a:t>c</a:t>
            </a:r>
            <a:r>
              <a:rPr sz="2900" spc="125" dirty="0"/>
              <a:t>ks</a:t>
            </a:r>
            <a:r>
              <a:rPr sz="2900" spc="-250" dirty="0"/>
              <a:t> </a:t>
            </a:r>
            <a:r>
              <a:rPr sz="2900" spc="60" dirty="0"/>
              <a:t>e</a:t>
            </a:r>
            <a:r>
              <a:rPr sz="2900" spc="130" dirty="0"/>
              <a:t>n</a:t>
            </a:r>
            <a:r>
              <a:rPr sz="2900" spc="10" dirty="0"/>
              <a:t>o</a:t>
            </a:r>
            <a:r>
              <a:rPr sz="2900" spc="130" dirty="0"/>
              <a:t>u</a:t>
            </a:r>
            <a:r>
              <a:rPr sz="2900" spc="75" dirty="0"/>
              <a:t>g</a:t>
            </a:r>
            <a:r>
              <a:rPr sz="2900" spc="135" dirty="0"/>
              <a:t>h</a:t>
            </a:r>
            <a:r>
              <a:rPr sz="2900" spc="-250" dirty="0"/>
              <a:t> </a:t>
            </a:r>
            <a:r>
              <a:rPr sz="2900" spc="125" dirty="0"/>
              <a:t>k</a:t>
            </a:r>
            <a:r>
              <a:rPr sz="2900" spc="130" dirty="0"/>
              <a:t>n</a:t>
            </a:r>
            <a:r>
              <a:rPr sz="2900" spc="10" dirty="0"/>
              <a:t>o</a:t>
            </a:r>
            <a:r>
              <a:rPr sz="2900" spc="185" dirty="0"/>
              <a:t>w</a:t>
            </a:r>
            <a:r>
              <a:rPr sz="2900" spc="-105" dirty="0"/>
              <a:t>l</a:t>
            </a:r>
            <a:r>
              <a:rPr sz="2900" spc="60" dirty="0"/>
              <a:t>e</a:t>
            </a:r>
            <a:r>
              <a:rPr sz="2900" spc="70" dirty="0"/>
              <a:t>d</a:t>
            </a:r>
            <a:r>
              <a:rPr sz="2900" spc="75" dirty="0"/>
              <a:t>g</a:t>
            </a:r>
            <a:r>
              <a:rPr sz="2900" spc="65" dirty="0"/>
              <a:t>e</a:t>
            </a:r>
            <a:r>
              <a:rPr sz="2900" spc="-250" dirty="0"/>
              <a:t> </a:t>
            </a:r>
            <a:r>
              <a:rPr sz="2900" spc="10" dirty="0"/>
              <a:t>o</a:t>
            </a:r>
            <a:r>
              <a:rPr sz="2900" spc="55" dirty="0"/>
              <a:t>f</a:t>
            </a:r>
            <a:r>
              <a:rPr sz="2900" spc="-250" dirty="0"/>
              <a:t> </a:t>
            </a:r>
            <a:r>
              <a:rPr sz="2900" spc="-200" dirty="0"/>
              <a:t>S</a:t>
            </a:r>
            <a:r>
              <a:rPr sz="2900" spc="65" dirty="0"/>
              <a:t>p</a:t>
            </a:r>
            <a:r>
              <a:rPr sz="2900" spc="155" dirty="0"/>
              <a:t>a</a:t>
            </a:r>
            <a:r>
              <a:rPr sz="2900" spc="130" dirty="0"/>
              <a:t>n</a:t>
            </a:r>
            <a:r>
              <a:rPr sz="2900" spc="-105" dirty="0"/>
              <a:t>i</a:t>
            </a:r>
            <a:r>
              <a:rPr sz="2900" spc="120" dirty="0"/>
              <a:t>s</a:t>
            </a:r>
            <a:r>
              <a:rPr sz="2900" spc="135" dirty="0"/>
              <a:t>h</a:t>
            </a:r>
            <a:r>
              <a:rPr sz="2900" spc="-250" dirty="0"/>
              <a:t> </a:t>
            </a:r>
            <a:r>
              <a:rPr sz="2900" spc="-50" dirty="0"/>
              <a:t>t</a:t>
            </a:r>
            <a:r>
              <a:rPr sz="2900" spc="10" dirty="0"/>
              <a:t>o  </a:t>
            </a:r>
            <a:r>
              <a:rPr sz="2900" spc="-10" dirty="0"/>
              <a:t>communicate.</a:t>
            </a:r>
            <a:endParaRPr sz="2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4363" y="128651"/>
            <a:ext cx="957961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-880" dirty="0"/>
              <a:t>V</a:t>
            </a:r>
            <a:r>
              <a:rPr sz="9200" spc="-65" dirty="0"/>
              <a:t>a</a:t>
            </a:r>
            <a:r>
              <a:rPr sz="9200" spc="-345" dirty="0"/>
              <a:t>l</a:t>
            </a:r>
            <a:r>
              <a:rPr sz="9200" spc="-310" dirty="0"/>
              <a:t>ue</a:t>
            </a:r>
            <a:r>
              <a:rPr sz="9200" spc="-570" dirty="0"/>
              <a:t> </a:t>
            </a:r>
            <a:r>
              <a:rPr sz="9200" spc="-645" dirty="0"/>
              <a:t>P</a:t>
            </a:r>
            <a:r>
              <a:rPr sz="9200" spc="100" dirty="0"/>
              <a:t>r</a:t>
            </a:r>
            <a:r>
              <a:rPr sz="9200" spc="-530" dirty="0"/>
              <a:t>o</a:t>
            </a:r>
            <a:r>
              <a:rPr sz="9200" spc="-430" dirty="0"/>
              <a:t>p</a:t>
            </a:r>
            <a:r>
              <a:rPr sz="9200" spc="-530" dirty="0"/>
              <a:t>o</a:t>
            </a:r>
            <a:r>
              <a:rPr sz="9200" spc="-75" dirty="0"/>
              <a:t>s</a:t>
            </a:r>
            <a:r>
              <a:rPr sz="9200" spc="-350" dirty="0"/>
              <a:t>i</a:t>
            </a:r>
            <a:r>
              <a:rPr sz="9200" spc="-170" dirty="0"/>
              <a:t>t</a:t>
            </a:r>
            <a:r>
              <a:rPr sz="9200" spc="-350" dirty="0"/>
              <a:t>i</a:t>
            </a:r>
            <a:r>
              <a:rPr sz="9200" spc="-530" dirty="0"/>
              <a:t>o</a:t>
            </a:r>
            <a:r>
              <a:rPr sz="9200" spc="-305" dirty="0"/>
              <a:t>n</a:t>
            </a:r>
            <a:endParaRPr sz="9200"/>
          </a:p>
        </p:txBody>
      </p:sp>
      <p:sp>
        <p:nvSpPr>
          <p:cNvPr id="3" name="object 3"/>
          <p:cNvSpPr txBox="1"/>
          <p:nvPr/>
        </p:nvSpPr>
        <p:spPr>
          <a:xfrm>
            <a:off x="1164776" y="8494407"/>
            <a:ext cx="15958185" cy="1339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71820" marR="5080" indent="-5659755">
              <a:lnSpc>
                <a:spcPct val="116599"/>
              </a:lnSpc>
              <a:spcBef>
                <a:spcPts val="95"/>
              </a:spcBef>
            </a:pPr>
            <a:r>
              <a:rPr sz="3700" b="1" spc="-110" dirty="0">
                <a:solidFill>
                  <a:srgbClr val="ECAEDA"/>
                </a:solidFill>
                <a:latin typeface="Tahoma"/>
                <a:cs typeface="Tahoma"/>
              </a:rPr>
              <a:t>Fun</a:t>
            </a:r>
            <a:r>
              <a:rPr sz="3700" b="1" spc="-225" dirty="0">
                <a:solidFill>
                  <a:srgbClr val="ECAEDA"/>
                </a:solidFill>
                <a:latin typeface="Tahoma"/>
                <a:cs typeface="Tahoma"/>
              </a:rPr>
              <a:t> </a:t>
            </a:r>
            <a:r>
              <a:rPr sz="3700" b="1" spc="-105" dirty="0">
                <a:solidFill>
                  <a:srgbClr val="ECAEDA"/>
                </a:solidFill>
                <a:latin typeface="Tahoma"/>
                <a:cs typeface="Tahoma"/>
              </a:rPr>
              <a:t>fact:</a:t>
            </a:r>
            <a:r>
              <a:rPr sz="3700" b="1" spc="-220" dirty="0">
                <a:solidFill>
                  <a:srgbClr val="ECAEDA"/>
                </a:solidFill>
                <a:latin typeface="Tahoma"/>
                <a:cs typeface="Tahoma"/>
              </a:rPr>
              <a:t> </a:t>
            </a:r>
            <a:r>
              <a:rPr sz="3700" b="1" spc="-110" dirty="0">
                <a:solidFill>
                  <a:srgbClr val="ECAEDA"/>
                </a:solidFill>
                <a:latin typeface="Tahoma"/>
                <a:cs typeface="Tahoma"/>
              </a:rPr>
              <a:t>Fictional</a:t>
            </a:r>
            <a:r>
              <a:rPr sz="3700" b="1" spc="-225" dirty="0">
                <a:solidFill>
                  <a:srgbClr val="ECAEDA"/>
                </a:solidFill>
                <a:latin typeface="Tahoma"/>
                <a:cs typeface="Tahoma"/>
              </a:rPr>
              <a:t> </a:t>
            </a:r>
            <a:r>
              <a:rPr sz="3700" b="1" spc="-110" dirty="0">
                <a:solidFill>
                  <a:srgbClr val="ECAEDA"/>
                </a:solidFill>
                <a:latin typeface="Tahoma"/>
                <a:cs typeface="Tahoma"/>
              </a:rPr>
              <a:t>language</a:t>
            </a:r>
            <a:r>
              <a:rPr sz="3700" b="1" spc="-220" dirty="0">
                <a:solidFill>
                  <a:srgbClr val="ECAEDA"/>
                </a:solidFill>
                <a:latin typeface="Tahoma"/>
                <a:cs typeface="Tahoma"/>
              </a:rPr>
              <a:t> </a:t>
            </a:r>
            <a:r>
              <a:rPr sz="3700" b="1" spc="-130" dirty="0">
                <a:solidFill>
                  <a:srgbClr val="ECAEDA"/>
                </a:solidFill>
                <a:latin typeface="Tahoma"/>
                <a:cs typeface="Tahoma"/>
              </a:rPr>
              <a:t>in</a:t>
            </a:r>
            <a:r>
              <a:rPr sz="3700" b="1" spc="-220" dirty="0">
                <a:solidFill>
                  <a:srgbClr val="ECAEDA"/>
                </a:solidFill>
                <a:latin typeface="Tahoma"/>
                <a:cs typeface="Tahoma"/>
              </a:rPr>
              <a:t> </a:t>
            </a:r>
            <a:r>
              <a:rPr sz="3700" b="1" spc="-225" dirty="0">
                <a:solidFill>
                  <a:srgbClr val="ECAEDA"/>
                </a:solidFill>
                <a:latin typeface="Tahoma"/>
                <a:cs typeface="Tahoma"/>
              </a:rPr>
              <a:t>Game </a:t>
            </a:r>
            <a:r>
              <a:rPr sz="3700" b="1" spc="-40" dirty="0">
                <a:solidFill>
                  <a:srgbClr val="ECAEDA"/>
                </a:solidFill>
                <a:latin typeface="Tahoma"/>
                <a:cs typeface="Tahoma"/>
              </a:rPr>
              <a:t>of</a:t>
            </a:r>
            <a:r>
              <a:rPr sz="3700" b="1" spc="-220" dirty="0">
                <a:solidFill>
                  <a:srgbClr val="ECAEDA"/>
                </a:solidFill>
                <a:latin typeface="Tahoma"/>
                <a:cs typeface="Tahoma"/>
              </a:rPr>
              <a:t> </a:t>
            </a:r>
            <a:r>
              <a:rPr sz="3700" b="1" spc="-100" dirty="0">
                <a:solidFill>
                  <a:srgbClr val="ECAEDA"/>
                </a:solidFill>
                <a:latin typeface="Tahoma"/>
                <a:cs typeface="Tahoma"/>
              </a:rPr>
              <a:t>Thrones</a:t>
            </a:r>
            <a:r>
              <a:rPr sz="3700" b="1" spc="-220" dirty="0">
                <a:solidFill>
                  <a:srgbClr val="ECAEDA"/>
                </a:solidFill>
                <a:latin typeface="Tahoma"/>
                <a:cs typeface="Tahoma"/>
              </a:rPr>
              <a:t> </a:t>
            </a:r>
            <a:r>
              <a:rPr sz="3700" b="1" spc="-165" dirty="0">
                <a:solidFill>
                  <a:srgbClr val="ECAEDA"/>
                </a:solidFill>
                <a:latin typeface="Tahoma"/>
                <a:cs typeface="Tahoma"/>
              </a:rPr>
              <a:t>“High</a:t>
            </a:r>
            <a:r>
              <a:rPr sz="3700" b="1" spc="-225" dirty="0">
                <a:solidFill>
                  <a:srgbClr val="ECAEDA"/>
                </a:solidFill>
                <a:latin typeface="Tahoma"/>
                <a:cs typeface="Tahoma"/>
              </a:rPr>
              <a:t> </a:t>
            </a:r>
            <a:r>
              <a:rPr sz="3700" b="1" spc="-114" dirty="0">
                <a:solidFill>
                  <a:srgbClr val="ECAEDA"/>
                </a:solidFill>
                <a:latin typeface="Tahoma"/>
                <a:cs typeface="Tahoma"/>
              </a:rPr>
              <a:t>Valyrian”</a:t>
            </a:r>
            <a:r>
              <a:rPr sz="3700" b="1" spc="-220" dirty="0">
                <a:solidFill>
                  <a:srgbClr val="ECAEDA"/>
                </a:solidFill>
                <a:latin typeface="Tahoma"/>
                <a:cs typeface="Tahoma"/>
              </a:rPr>
              <a:t> </a:t>
            </a:r>
            <a:r>
              <a:rPr sz="3700" b="1" spc="-65" dirty="0">
                <a:solidFill>
                  <a:srgbClr val="ECAEDA"/>
                </a:solidFill>
                <a:latin typeface="Tahoma"/>
                <a:cs typeface="Tahoma"/>
              </a:rPr>
              <a:t>can</a:t>
            </a:r>
            <a:r>
              <a:rPr sz="3700" b="1" spc="-220" dirty="0">
                <a:solidFill>
                  <a:srgbClr val="ECAEDA"/>
                </a:solidFill>
                <a:latin typeface="Tahoma"/>
                <a:cs typeface="Tahoma"/>
              </a:rPr>
              <a:t> </a:t>
            </a:r>
            <a:r>
              <a:rPr sz="3700" b="1" spc="-105" dirty="0">
                <a:solidFill>
                  <a:srgbClr val="ECAEDA"/>
                </a:solidFill>
                <a:latin typeface="Tahoma"/>
                <a:cs typeface="Tahoma"/>
              </a:rPr>
              <a:t>also </a:t>
            </a:r>
            <a:r>
              <a:rPr sz="3700" b="1" spc="-1070" dirty="0">
                <a:solidFill>
                  <a:srgbClr val="ECAEDA"/>
                </a:solidFill>
                <a:latin typeface="Tahoma"/>
                <a:cs typeface="Tahoma"/>
              </a:rPr>
              <a:t> </a:t>
            </a:r>
            <a:r>
              <a:rPr sz="3700" b="1" spc="-160" dirty="0">
                <a:solidFill>
                  <a:srgbClr val="ECAEDA"/>
                </a:solidFill>
                <a:latin typeface="Tahoma"/>
                <a:cs typeface="Tahoma"/>
              </a:rPr>
              <a:t>b</a:t>
            </a:r>
            <a:r>
              <a:rPr sz="3700" b="1" spc="-125" dirty="0">
                <a:solidFill>
                  <a:srgbClr val="ECAEDA"/>
                </a:solidFill>
                <a:latin typeface="Tahoma"/>
                <a:cs typeface="Tahoma"/>
              </a:rPr>
              <a:t>e</a:t>
            </a:r>
            <a:r>
              <a:rPr sz="3700" b="1" spc="-229" dirty="0">
                <a:solidFill>
                  <a:srgbClr val="ECAEDA"/>
                </a:solidFill>
                <a:latin typeface="Tahoma"/>
                <a:cs typeface="Tahoma"/>
              </a:rPr>
              <a:t> </a:t>
            </a:r>
            <a:r>
              <a:rPr sz="3700" b="1" spc="-140" dirty="0">
                <a:solidFill>
                  <a:srgbClr val="ECAEDA"/>
                </a:solidFill>
                <a:latin typeface="Tahoma"/>
                <a:cs typeface="Tahoma"/>
              </a:rPr>
              <a:t>l</a:t>
            </a:r>
            <a:r>
              <a:rPr sz="3700" b="1" spc="-130" dirty="0">
                <a:solidFill>
                  <a:srgbClr val="ECAEDA"/>
                </a:solidFill>
                <a:latin typeface="Tahoma"/>
                <a:cs typeface="Tahoma"/>
              </a:rPr>
              <a:t>e</a:t>
            </a:r>
            <a:r>
              <a:rPr sz="3700" b="1" spc="-30" dirty="0">
                <a:solidFill>
                  <a:srgbClr val="ECAEDA"/>
                </a:solidFill>
                <a:latin typeface="Tahoma"/>
                <a:cs typeface="Tahoma"/>
              </a:rPr>
              <a:t>a</a:t>
            </a:r>
            <a:r>
              <a:rPr sz="3700" b="1" spc="35" dirty="0">
                <a:solidFill>
                  <a:srgbClr val="ECAEDA"/>
                </a:solidFill>
                <a:latin typeface="Tahoma"/>
                <a:cs typeface="Tahoma"/>
              </a:rPr>
              <a:t>r</a:t>
            </a:r>
            <a:r>
              <a:rPr sz="3700" b="1" spc="-130" dirty="0">
                <a:solidFill>
                  <a:srgbClr val="ECAEDA"/>
                </a:solidFill>
                <a:latin typeface="Tahoma"/>
                <a:cs typeface="Tahoma"/>
              </a:rPr>
              <a:t>n</a:t>
            </a:r>
            <a:r>
              <a:rPr sz="3700" b="1" spc="-65" dirty="0">
                <a:solidFill>
                  <a:srgbClr val="ECAEDA"/>
                </a:solidFill>
                <a:latin typeface="Tahoma"/>
                <a:cs typeface="Tahoma"/>
              </a:rPr>
              <a:t>t</a:t>
            </a:r>
            <a:r>
              <a:rPr sz="3700" b="1" spc="-229" dirty="0">
                <a:solidFill>
                  <a:srgbClr val="ECAEDA"/>
                </a:solidFill>
                <a:latin typeface="Tahoma"/>
                <a:cs typeface="Tahoma"/>
              </a:rPr>
              <a:t> </a:t>
            </a:r>
            <a:r>
              <a:rPr sz="3700" b="1" spc="-30" dirty="0">
                <a:solidFill>
                  <a:srgbClr val="ECAEDA"/>
                </a:solidFill>
                <a:latin typeface="Tahoma"/>
                <a:cs typeface="Tahoma"/>
              </a:rPr>
              <a:t>a</a:t>
            </a:r>
            <a:r>
              <a:rPr sz="3700" b="1" spc="-65" dirty="0">
                <a:solidFill>
                  <a:srgbClr val="ECAEDA"/>
                </a:solidFill>
                <a:latin typeface="Tahoma"/>
                <a:cs typeface="Tahoma"/>
              </a:rPr>
              <a:t>t</a:t>
            </a:r>
            <a:r>
              <a:rPr sz="3700" b="1" spc="-229" dirty="0">
                <a:solidFill>
                  <a:srgbClr val="ECAEDA"/>
                </a:solidFill>
                <a:latin typeface="Tahoma"/>
                <a:cs typeface="Tahoma"/>
              </a:rPr>
              <a:t> </a:t>
            </a:r>
            <a:r>
              <a:rPr sz="3700" b="1" spc="-385" dirty="0">
                <a:solidFill>
                  <a:srgbClr val="ECAEDA"/>
                </a:solidFill>
                <a:latin typeface="Tahoma"/>
                <a:cs typeface="Tahoma"/>
              </a:rPr>
              <a:t>D</a:t>
            </a:r>
            <a:r>
              <a:rPr sz="3700" b="1" spc="-130" dirty="0">
                <a:solidFill>
                  <a:srgbClr val="ECAEDA"/>
                </a:solidFill>
                <a:latin typeface="Tahoma"/>
                <a:cs typeface="Tahoma"/>
              </a:rPr>
              <a:t>u</a:t>
            </a:r>
            <a:r>
              <a:rPr sz="3700" b="1" spc="-215" dirty="0">
                <a:solidFill>
                  <a:srgbClr val="ECAEDA"/>
                </a:solidFill>
                <a:latin typeface="Tahoma"/>
                <a:cs typeface="Tahoma"/>
              </a:rPr>
              <a:t>o</a:t>
            </a:r>
            <a:r>
              <a:rPr sz="3700" b="1" spc="-140" dirty="0">
                <a:solidFill>
                  <a:srgbClr val="ECAEDA"/>
                </a:solidFill>
                <a:latin typeface="Tahoma"/>
                <a:cs typeface="Tahoma"/>
              </a:rPr>
              <a:t>li</a:t>
            </a:r>
            <a:r>
              <a:rPr sz="3700" b="1" spc="-130" dirty="0">
                <a:solidFill>
                  <a:srgbClr val="ECAEDA"/>
                </a:solidFill>
                <a:latin typeface="Tahoma"/>
                <a:cs typeface="Tahoma"/>
              </a:rPr>
              <a:t>n</a:t>
            </a:r>
            <a:r>
              <a:rPr sz="3700" b="1" spc="-145" dirty="0">
                <a:solidFill>
                  <a:srgbClr val="ECAEDA"/>
                </a:solidFill>
                <a:latin typeface="Tahoma"/>
                <a:cs typeface="Tahoma"/>
              </a:rPr>
              <a:t>g</a:t>
            </a:r>
            <a:r>
              <a:rPr sz="3700" b="1" spc="-210" dirty="0">
                <a:solidFill>
                  <a:srgbClr val="ECAEDA"/>
                </a:solidFill>
                <a:latin typeface="Tahoma"/>
                <a:cs typeface="Tahoma"/>
              </a:rPr>
              <a:t>o</a:t>
            </a:r>
            <a:endParaRPr sz="37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5022" y="1726249"/>
            <a:ext cx="16998315" cy="6610350"/>
            <a:chOff x="645022" y="1726249"/>
            <a:chExt cx="16998315" cy="6610350"/>
          </a:xfrm>
        </p:grpSpPr>
        <p:sp>
          <p:nvSpPr>
            <p:cNvPr id="5" name="object 5"/>
            <p:cNvSpPr/>
            <p:nvPr/>
          </p:nvSpPr>
          <p:spPr>
            <a:xfrm>
              <a:off x="645022" y="1726249"/>
              <a:ext cx="16998315" cy="6610350"/>
            </a:xfrm>
            <a:custGeom>
              <a:avLst/>
              <a:gdLst/>
              <a:ahLst/>
              <a:cxnLst/>
              <a:rect l="l" t="t" r="r" b="b"/>
              <a:pathLst>
                <a:path w="16998315" h="6610350">
                  <a:moveTo>
                    <a:pt x="16512202" y="6610056"/>
                  </a:moveTo>
                  <a:lnTo>
                    <a:pt x="485752" y="6610056"/>
                  </a:lnTo>
                  <a:lnTo>
                    <a:pt x="437762" y="6607681"/>
                  </a:lnTo>
                  <a:lnTo>
                    <a:pt x="390562" y="6600637"/>
                  </a:lnTo>
                  <a:lnTo>
                    <a:pt x="344494" y="6589060"/>
                  </a:lnTo>
                  <a:lnTo>
                    <a:pt x="299877" y="6573080"/>
                  </a:lnTo>
                  <a:lnTo>
                    <a:pt x="257028" y="6552830"/>
                  </a:lnTo>
                  <a:lnTo>
                    <a:pt x="216266" y="6528442"/>
                  </a:lnTo>
                  <a:lnTo>
                    <a:pt x="177911" y="6500047"/>
                  </a:lnTo>
                  <a:lnTo>
                    <a:pt x="142280" y="6467777"/>
                  </a:lnTo>
                  <a:lnTo>
                    <a:pt x="110010" y="6432146"/>
                  </a:lnTo>
                  <a:lnTo>
                    <a:pt x="81615" y="6393791"/>
                  </a:lnTo>
                  <a:lnTo>
                    <a:pt x="57227" y="6353029"/>
                  </a:lnTo>
                  <a:lnTo>
                    <a:pt x="36977" y="6310180"/>
                  </a:lnTo>
                  <a:lnTo>
                    <a:pt x="20997" y="6265563"/>
                  </a:lnTo>
                  <a:lnTo>
                    <a:pt x="9420" y="6219495"/>
                  </a:lnTo>
                  <a:lnTo>
                    <a:pt x="2377" y="6172295"/>
                  </a:lnTo>
                  <a:lnTo>
                    <a:pt x="0" y="6124283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7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5" y="0"/>
                  </a:lnTo>
                  <a:lnTo>
                    <a:pt x="16512179" y="0"/>
                  </a:lnTo>
                  <a:lnTo>
                    <a:pt x="16560192" y="2377"/>
                  </a:lnTo>
                  <a:lnTo>
                    <a:pt x="16607392" y="9420"/>
                  </a:lnTo>
                  <a:lnTo>
                    <a:pt x="16653460" y="20997"/>
                  </a:lnTo>
                  <a:lnTo>
                    <a:pt x="16698077" y="36977"/>
                  </a:lnTo>
                  <a:lnTo>
                    <a:pt x="16740926" y="57227"/>
                  </a:lnTo>
                  <a:lnTo>
                    <a:pt x="16781688" y="81615"/>
                  </a:lnTo>
                  <a:lnTo>
                    <a:pt x="16820043" y="110010"/>
                  </a:lnTo>
                  <a:lnTo>
                    <a:pt x="16855674" y="142280"/>
                  </a:lnTo>
                  <a:lnTo>
                    <a:pt x="16887944" y="177911"/>
                  </a:lnTo>
                  <a:lnTo>
                    <a:pt x="16916338" y="216266"/>
                  </a:lnTo>
                  <a:lnTo>
                    <a:pt x="16940727" y="257028"/>
                  </a:lnTo>
                  <a:lnTo>
                    <a:pt x="16960977" y="299876"/>
                  </a:lnTo>
                  <a:lnTo>
                    <a:pt x="16976956" y="344494"/>
                  </a:lnTo>
                  <a:lnTo>
                    <a:pt x="16988534" y="390562"/>
                  </a:lnTo>
                  <a:lnTo>
                    <a:pt x="16995577" y="437762"/>
                  </a:lnTo>
                  <a:lnTo>
                    <a:pt x="16997954" y="485774"/>
                  </a:lnTo>
                  <a:lnTo>
                    <a:pt x="16997954" y="6124283"/>
                  </a:lnTo>
                  <a:lnTo>
                    <a:pt x="16995577" y="6172295"/>
                  </a:lnTo>
                  <a:lnTo>
                    <a:pt x="16988534" y="6219495"/>
                  </a:lnTo>
                  <a:lnTo>
                    <a:pt x="16976956" y="6265563"/>
                  </a:lnTo>
                  <a:lnTo>
                    <a:pt x="16960977" y="6310180"/>
                  </a:lnTo>
                  <a:lnTo>
                    <a:pt x="16940727" y="6353029"/>
                  </a:lnTo>
                  <a:lnTo>
                    <a:pt x="16916338" y="6393791"/>
                  </a:lnTo>
                  <a:lnTo>
                    <a:pt x="16887944" y="6432146"/>
                  </a:lnTo>
                  <a:lnTo>
                    <a:pt x="16855674" y="6467777"/>
                  </a:lnTo>
                  <a:lnTo>
                    <a:pt x="16820043" y="6500047"/>
                  </a:lnTo>
                  <a:lnTo>
                    <a:pt x="16781688" y="6528442"/>
                  </a:lnTo>
                  <a:lnTo>
                    <a:pt x="16740926" y="6552830"/>
                  </a:lnTo>
                  <a:lnTo>
                    <a:pt x="16698077" y="6573080"/>
                  </a:lnTo>
                  <a:lnTo>
                    <a:pt x="16653460" y="6589060"/>
                  </a:lnTo>
                  <a:lnTo>
                    <a:pt x="16607392" y="6600637"/>
                  </a:lnTo>
                  <a:lnTo>
                    <a:pt x="16560192" y="6607681"/>
                  </a:lnTo>
                  <a:lnTo>
                    <a:pt x="16512202" y="6610056"/>
                  </a:lnTo>
                  <a:close/>
                </a:path>
              </a:pathLst>
            </a:custGeom>
            <a:solidFill>
              <a:srgbClr val="FEF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797" y="2298400"/>
              <a:ext cx="95250" cy="952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797" y="2927050"/>
              <a:ext cx="95250" cy="952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797" y="4184350"/>
              <a:ext cx="95250" cy="952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797" y="4813000"/>
              <a:ext cx="95250" cy="952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797" y="6070300"/>
              <a:ext cx="95250" cy="952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797" y="6698950"/>
              <a:ext cx="95250" cy="9524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366343" y="1876753"/>
            <a:ext cx="16085819" cy="568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02615">
              <a:lnSpc>
                <a:spcPct val="121300"/>
              </a:lnSpc>
              <a:spcBef>
                <a:spcPts val="100"/>
              </a:spcBef>
            </a:pPr>
            <a:r>
              <a:rPr sz="3400" spc="114" dirty="0">
                <a:latin typeface="Tahoma"/>
                <a:cs typeface="Tahoma"/>
              </a:rPr>
              <a:t>Users</a:t>
            </a:r>
            <a:r>
              <a:rPr sz="3400" spc="-285" dirty="0">
                <a:latin typeface="Tahoma"/>
                <a:cs typeface="Tahoma"/>
              </a:rPr>
              <a:t> </a:t>
            </a:r>
            <a:r>
              <a:rPr sz="3400" spc="170" dirty="0">
                <a:latin typeface="Tahoma"/>
                <a:cs typeface="Tahoma"/>
              </a:rPr>
              <a:t>can</a:t>
            </a:r>
            <a:r>
              <a:rPr sz="3400" spc="-280" dirty="0">
                <a:latin typeface="Tahoma"/>
                <a:cs typeface="Tahoma"/>
              </a:rPr>
              <a:t> </a:t>
            </a:r>
            <a:r>
              <a:rPr sz="3400" spc="135" dirty="0">
                <a:latin typeface="Tahoma"/>
                <a:cs typeface="Tahoma"/>
              </a:rPr>
              <a:t>learn</a:t>
            </a:r>
            <a:r>
              <a:rPr sz="3400" spc="-280" dirty="0">
                <a:latin typeface="Tahoma"/>
                <a:cs typeface="Tahoma"/>
              </a:rPr>
              <a:t> </a:t>
            </a:r>
            <a:r>
              <a:rPr sz="3400" spc="-350" dirty="0">
                <a:latin typeface="Tahoma"/>
                <a:cs typeface="Tahoma"/>
              </a:rPr>
              <a:t>40+</a:t>
            </a:r>
            <a:r>
              <a:rPr sz="3400" spc="-280" dirty="0">
                <a:latin typeface="Tahoma"/>
                <a:cs typeface="Tahoma"/>
              </a:rPr>
              <a:t> </a:t>
            </a:r>
            <a:r>
              <a:rPr sz="3400" spc="135" dirty="0">
                <a:latin typeface="Tahoma"/>
                <a:cs typeface="Tahoma"/>
              </a:rPr>
              <a:t>languages</a:t>
            </a:r>
            <a:r>
              <a:rPr sz="3400" spc="-285" dirty="0">
                <a:latin typeface="Tahoma"/>
                <a:cs typeface="Tahoma"/>
              </a:rPr>
              <a:t> </a:t>
            </a:r>
            <a:r>
              <a:rPr sz="3400" spc="95" dirty="0">
                <a:latin typeface="Tahoma"/>
                <a:cs typeface="Tahoma"/>
              </a:rPr>
              <a:t>including</a:t>
            </a:r>
            <a:r>
              <a:rPr sz="3400" spc="-280" dirty="0">
                <a:latin typeface="Tahoma"/>
                <a:cs typeface="Tahoma"/>
              </a:rPr>
              <a:t> </a:t>
            </a:r>
            <a:r>
              <a:rPr sz="3400" spc="25" dirty="0">
                <a:latin typeface="Tahoma"/>
                <a:cs typeface="Tahoma"/>
              </a:rPr>
              <a:t>English,</a:t>
            </a:r>
            <a:r>
              <a:rPr sz="3400" spc="-280" dirty="0">
                <a:latin typeface="Tahoma"/>
                <a:cs typeface="Tahoma"/>
              </a:rPr>
              <a:t> </a:t>
            </a:r>
            <a:r>
              <a:rPr sz="3400" spc="30" dirty="0">
                <a:latin typeface="Tahoma"/>
                <a:cs typeface="Tahoma"/>
              </a:rPr>
              <a:t>Spanish,</a:t>
            </a:r>
            <a:r>
              <a:rPr sz="3400" spc="-280" dirty="0">
                <a:latin typeface="Tahoma"/>
                <a:cs typeface="Tahoma"/>
              </a:rPr>
              <a:t> </a:t>
            </a:r>
            <a:r>
              <a:rPr sz="3400" spc="55" dirty="0">
                <a:latin typeface="Tahoma"/>
                <a:cs typeface="Tahoma"/>
              </a:rPr>
              <a:t>Chinese,</a:t>
            </a:r>
            <a:r>
              <a:rPr sz="3400" spc="-285" dirty="0">
                <a:latin typeface="Tahoma"/>
                <a:cs typeface="Tahoma"/>
              </a:rPr>
              <a:t> </a:t>
            </a:r>
            <a:r>
              <a:rPr sz="3400" spc="70" dirty="0">
                <a:latin typeface="Tahoma"/>
                <a:cs typeface="Tahoma"/>
              </a:rPr>
              <a:t>French,</a:t>
            </a:r>
            <a:r>
              <a:rPr sz="3400" spc="-280" dirty="0">
                <a:latin typeface="Tahoma"/>
                <a:cs typeface="Tahoma"/>
              </a:rPr>
              <a:t> </a:t>
            </a:r>
            <a:r>
              <a:rPr sz="3400" spc="-25" dirty="0">
                <a:latin typeface="Tahoma"/>
                <a:cs typeface="Tahoma"/>
              </a:rPr>
              <a:t>etc. </a:t>
            </a:r>
            <a:r>
              <a:rPr sz="3400" spc="-1045" dirty="0">
                <a:latin typeface="Tahoma"/>
                <a:cs typeface="Tahoma"/>
              </a:rPr>
              <a:t> </a:t>
            </a:r>
            <a:r>
              <a:rPr sz="3400" spc="120" dirty="0">
                <a:latin typeface="Tahoma"/>
                <a:cs typeface="Tahoma"/>
              </a:rPr>
              <a:t>Focuses </a:t>
            </a:r>
            <a:r>
              <a:rPr sz="3400" spc="100" dirty="0">
                <a:latin typeface="Tahoma"/>
                <a:cs typeface="Tahoma"/>
              </a:rPr>
              <a:t>on </a:t>
            </a:r>
            <a:r>
              <a:rPr sz="3400" spc="105" dirty="0">
                <a:latin typeface="Tahoma"/>
                <a:cs typeface="Tahoma"/>
              </a:rPr>
              <a:t>User </a:t>
            </a:r>
            <a:r>
              <a:rPr sz="3400" spc="95" dirty="0">
                <a:latin typeface="Tahoma"/>
                <a:cs typeface="Tahoma"/>
              </a:rPr>
              <a:t>Experience </a:t>
            </a:r>
            <a:r>
              <a:rPr sz="3400" spc="25" dirty="0">
                <a:latin typeface="Tahoma"/>
                <a:cs typeface="Tahoma"/>
              </a:rPr>
              <a:t>primarily. </a:t>
            </a:r>
            <a:r>
              <a:rPr sz="3400" spc="114" dirty="0">
                <a:latin typeface="Tahoma"/>
                <a:cs typeface="Tahoma"/>
              </a:rPr>
              <a:t>Classic </a:t>
            </a:r>
            <a:r>
              <a:rPr sz="3400" spc="75" dirty="0">
                <a:latin typeface="Tahoma"/>
                <a:cs typeface="Tahoma"/>
              </a:rPr>
              <a:t>example </a:t>
            </a:r>
            <a:r>
              <a:rPr sz="3400" spc="120" dirty="0">
                <a:latin typeface="Tahoma"/>
                <a:cs typeface="Tahoma"/>
              </a:rPr>
              <a:t>of </a:t>
            </a:r>
            <a:r>
              <a:rPr sz="3400" spc="35" dirty="0">
                <a:latin typeface="Tahoma"/>
                <a:cs typeface="Tahoma"/>
              </a:rPr>
              <a:t>“Play </a:t>
            </a:r>
            <a:r>
              <a:rPr sz="3400" spc="30" dirty="0">
                <a:latin typeface="Tahoma"/>
                <a:cs typeface="Tahoma"/>
              </a:rPr>
              <a:t>First, </a:t>
            </a:r>
            <a:r>
              <a:rPr sz="3400" spc="80" dirty="0">
                <a:latin typeface="Tahoma"/>
                <a:cs typeface="Tahoma"/>
              </a:rPr>
              <a:t>Profile </a:t>
            </a:r>
            <a:r>
              <a:rPr sz="3400" spc="85" dirty="0">
                <a:latin typeface="Tahoma"/>
                <a:cs typeface="Tahoma"/>
              </a:rPr>
              <a:t> </a:t>
            </a:r>
            <a:r>
              <a:rPr sz="3400" spc="-20" dirty="0">
                <a:latin typeface="Tahoma"/>
                <a:cs typeface="Tahoma"/>
              </a:rPr>
              <a:t>Second”.</a:t>
            </a:r>
            <a:endParaRPr sz="3400">
              <a:latin typeface="Tahoma"/>
              <a:cs typeface="Tahoma"/>
            </a:endParaRPr>
          </a:p>
          <a:p>
            <a:pPr marL="12700" marR="122555">
              <a:lnSpc>
                <a:spcPct val="121300"/>
              </a:lnSpc>
            </a:pPr>
            <a:r>
              <a:rPr sz="3400" spc="130" dirty="0">
                <a:latin typeface="Tahoma"/>
                <a:cs typeface="Tahoma"/>
              </a:rPr>
              <a:t>Fun</a:t>
            </a:r>
            <a:r>
              <a:rPr sz="3400" spc="-285" dirty="0">
                <a:latin typeface="Tahoma"/>
                <a:cs typeface="Tahoma"/>
              </a:rPr>
              <a:t> </a:t>
            </a:r>
            <a:r>
              <a:rPr sz="3400" spc="155" dirty="0">
                <a:latin typeface="Tahoma"/>
                <a:cs typeface="Tahoma"/>
              </a:rPr>
              <a:t>and</a:t>
            </a:r>
            <a:r>
              <a:rPr sz="3400" spc="-280" dirty="0">
                <a:latin typeface="Tahoma"/>
                <a:cs typeface="Tahoma"/>
              </a:rPr>
              <a:t> </a:t>
            </a:r>
            <a:r>
              <a:rPr sz="3400" spc="120" dirty="0">
                <a:latin typeface="Tahoma"/>
                <a:cs typeface="Tahoma"/>
              </a:rPr>
              <a:t>engaging</a:t>
            </a:r>
            <a:r>
              <a:rPr sz="3400" spc="-280" dirty="0">
                <a:latin typeface="Tahoma"/>
                <a:cs typeface="Tahoma"/>
              </a:rPr>
              <a:t> </a:t>
            </a:r>
            <a:r>
              <a:rPr sz="3400" spc="100" dirty="0">
                <a:latin typeface="Tahoma"/>
                <a:cs typeface="Tahoma"/>
              </a:rPr>
              <a:t>notifications</a:t>
            </a:r>
            <a:r>
              <a:rPr sz="3400" spc="-285" dirty="0">
                <a:latin typeface="Tahoma"/>
                <a:cs typeface="Tahoma"/>
              </a:rPr>
              <a:t> </a:t>
            </a:r>
            <a:r>
              <a:rPr sz="3400" spc="65" dirty="0">
                <a:latin typeface="Tahoma"/>
                <a:cs typeface="Tahoma"/>
              </a:rPr>
              <a:t>daily</a:t>
            </a:r>
            <a:r>
              <a:rPr sz="3400" spc="-280" dirty="0">
                <a:latin typeface="Tahoma"/>
                <a:cs typeface="Tahoma"/>
              </a:rPr>
              <a:t> </a:t>
            </a:r>
            <a:r>
              <a:rPr sz="3400" spc="60" dirty="0">
                <a:latin typeface="Tahoma"/>
                <a:cs typeface="Tahoma"/>
              </a:rPr>
              <a:t>to</a:t>
            </a:r>
            <a:r>
              <a:rPr sz="3400" spc="-280" dirty="0">
                <a:latin typeface="Tahoma"/>
                <a:cs typeface="Tahoma"/>
              </a:rPr>
              <a:t> </a:t>
            </a:r>
            <a:r>
              <a:rPr sz="3400" spc="85" dirty="0">
                <a:latin typeface="Tahoma"/>
                <a:cs typeface="Tahoma"/>
              </a:rPr>
              <a:t>remind</a:t>
            </a:r>
            <a:r>
              <a:rPr sz="3400" spc="-280" dirty="0">
                <a:latin typeface="Tahoma"/>
                <a:cs typeface="Tahoma"/>
              </a:rPr>
              <a:t> </a:t>
            </a:r>
            <a:r>
              <a:rPr sz="3400" spc="110" dirty="0">
                <a:latin typeface="Tahoma"/>
                <a:cs typeface="Tahoma"/>
              </a:rPr>
              <a:t>the</a:t>
            </a:r>
            <a:r>
              <a:rPr sz="3400" spc="-285" dirty="0">
                <a:latin typeface="Tahoma"/>
                <a:cs typeface="Tahoma"/>
              </a:rPr>
              <a:t> </a:t>
            </a:r>
            <a:r>
              <a:rPr sz="3400" spc="160" dirty="0">
                <a:latin typeface="Tahoma"/>
                <a:cs typeface="Tahoma"/>
              </a:rPr>
              <a:t>user</a:t>
            </a:r>
            <a:r>
              <a:rPr sz="3400" spc="-280" dirty="0">
                <a:latin typeface="Tahoma"/>
                <a:cs typeface="Tahoma"/>
              </a:rPr>
              <a:t> </a:t>
            </a:r>
            <a:r>
              <a:rPr sz="3400" spc="60" dirty="0">
                <a:latin typeface="Tahoma"/>
                <a:cs typeface="Tahoma"/>
              </a:rPr>
              <a:t>to</a:t>
            </a:r>
            <a:r>
              <a:rPr sz="3400" spc="-280" dirty="0">
                <a:latin typeface="Tahoma"/>
                <a:cs typeface="Tahoma"/>
              </a:rPr>
              <a:t> </a:t>
            </a:r>
            <a:r>
              <a:rPr sz="3400" spc="130" dirty="0">
                <a:latin typeface="Tahoma"/>
                <a:cs typeface="Tahoma"/>
              </a:rPr>
              <a:t>engage</a:t>
            </a:r>
            <a:r>
              <a:rPr sz="3400" spc="-285" dirty="0">
                <a:latin typeface="Tahoma"/>
                <a:cs typeface="Tahoma"/>
              </a:rPr>
              <a:t> </a:t>
            </a:r>
            <a:r>
              <a:rPr sz="3400" spc="120" dirty="0">
                <a:latin typeface="Tahoma"/>
                <a:cs typeface="Tahoma"/>
              </a:rPr>
              <a:t>with</a:t>
            </a:r>
            <a:r>
              <a:rPr sz="3400" spc="-280" dirty="0">
                <a:latin typeface="Tahoma"/>
                <a:cs typeface="Tahoma"/>
              </a:rPr>
              <a:t> </a:t>
            </a:r>
            <a:r>
              <a:rPr sz="3400" spc="130" dirty="0">
                <a:latin typeface="Tahoma"/>
                <a:cs typeface="Tahoma"/>
              </a:rPr>
              <a:t>app</a:t>
            </a:r>
            <a:r>
              <a:rPr sz="3400" spc="-280" dirty="0">
                <a:latin typeface="Tahoma"/>
                <a:cs typeface="Tahoma"/>
              </a:rPr>
              <a:t> </a:t>
            </a:r>
            <a:r>
              <a:rPr sz="3400" spc="-15" dirty="0">
                <a:latin typeface="Tahoma"/>
                <a:cs typeface="Tahoma"/>
              </a:rPr>
              <a:t>daily. </a:t>
            </a:r>
            <a:r>
              <a:rPr sz="3400" spc="-1050" dirty="0">
                <a:latin typeface="Tahoma"/>
                <a:cs typeface="Tahoma"/>
              </a:rPr>
              <a:t> </a:t>
            </a:r>
            <a:r>
              <a:rPr sz="3400" spc="105" dirty="0">
                <a:latin typeface="Tahoma"/>
                <a:cs typeface="Tahoma"/>
              </a:rPr>
              <a:t>Has </a:t>
            </a:r>
            <a:r>
              <a:rPr sz="3400" spc="210" dirty="0">
                <a:latin typeface="Tahoma"/>
                <a:cs typeface="Tahoma"/>
              </a:rPr>
              <a:t>a </a:t>
            </a:r>
            <a:r>
              <a:rPr sz="3400" spc="150" dirty="0">
                <a:latin typeface="Tahoma"/>
                <a:cs typeface="Tahoma"/>
              </a:rPr>
              <a:t>free </a:t>
            </a:r>
            <a:r>
              <a:rPr sz="3400" spc="65" dirty="0">
                <a:latin typeface="Tahoma"/>
                <a:cs typeface="Tahoma"/>
              </a:rPr>
              <a:t>blog </a:t>
            </a:r>
            <a:r>
              <a:rPr sz="3400" spc="114" dirty="0">
                <a:latin typeface="Tahoma"/>
                <a:cs typeface="Tahoma"/>
              </a:rPr>
              <a:t>educating </a:t>
            </a:r>
            <a:r>
              <a:rPr sz="3400" spc="165" dirty="0">
                <a:latin typeface="Tahoma"/>
                <a:cs typeface="Tahoma"/>
              </a:rPr>
              <a:t>users </a:t>
            </a:r>
            <a:r>
              <a:rPr sz="3400" spc="125" dirty="0">
                <a:latin typeface="Tahoma"/>
                <a:cs typeface="Tahoma"/>
              </a:rPr>
              <a:t>with different </a:t>
            </a:r>
            <a:r>
              <a:rPr sz="3400" spc="130" dirty="0">
                <a:latin typeface="Tahoma"/>
                <a:cs typeface="Tahoma"/>
              </a:rPr>
              <a:t>language </a:t>
            </a:r>
            <a:r>
              <a:rPr sz="3400" spc="85" dirty="0">
                <a:latin typeface="Tahoma"/>
                <a:cs typeface="Tahoma"/>
              </a:rPr>
              <a:t>tips </a:t>
            </a:r>
            <a:r>
              <a:rPr sz="3400" spc="100" dirty="0">
                <a:latin typeface="Tahoma"/>
                <a:cs typeface="Tahoma"/>
              </a:rPr>
              <a:t>while </a:t>
            </a:r>
            <a:r>
              <a:rPr sz="3400" spc="60" dirty="0">
                <a:latin typeface="Tahoma"/>
                <a:cs typeface="Tahoma"/>
              </a:rPr>
              <a:t>giving </a:t>
            </a:r>
            <a:r>
              <a:rPr sz="3400" spc="95" dirty="0">
                <a:latin typeface="Tahoma"/>
                <a:cs typeface="Tahoma"/>
              </a:rPr>
              <a:t>cult </a:t>
            </a:r>
            <a:r>
              <a:rPr sz="3400" spc="100" dirty="0">
                <a:latin typeface="Tahoma"/>
                <a:cs typeface="Tahoma"/>
              </a:rPr>
              <a:t> </a:t>
            </a:r>
            <a:r>
              <a:rPr sz="3400" spc="145" dirty="0">
                <a:latin typeface="Tahoma"/>
                <a:cs typeface="Tahoma"/>
              </a:rPr>
              <a:t>references</a:t>
            </a:r>
            <a:r>
              <a:rPr sz="3400" spc="-290" dirty="0">
                <a:latin typeface="Tahoma"/>
                <a:cs typeface="Tahoma"/>
              </a:rPr>
              <a:t> </a:t>
            </a:r>
            <a:r>
              <a:rPr sz="3400" spc="100" dirty="0">
                <a:latin typeface="Tahoma"/>
                <a:cs typeface="Tahoma"/>
              </a:rPr>
              <a:t>making</a:t>
            </a:r>
            <a:r>
              <a:rPr sz="3400" spc="-285" dirty="0">
                <a:latin typeface="Tahoma"/>
                <a:cs typeface="Tahoma"/>
              </a:rPr>
              <a:t> </a:t>
            </a:r>
            <a:r>
              <a:rPr sz="3400" spc="175" dirty="0">
                <a:latin typeface="Tahoma"/>
                <a:cs typeface="Tahoma"/>
              </a:rPr>
              <a:t>fun</a:t>
            </a:r>
            <a:r>
              <a:rPr sz="3400" spc="-285" dirty="0">
                <a:latin typeface="Tahoma"/>
                <a:cs typeface="Tahoma"/>
              </a:rPr>
              <a:t> </a:t>
            </a:r>
            <a:r>
              <a:rPr sz="3400" spc="60" dirty="0">
                <a:latin typeface="Tahoma"/>
                <a:cs typeface="Tahoma"/>
              </a:rPr>
              <a:t>to</a:t>
            </a:r>
            <a:r>
              <a:rPr sz="3400" spc="-285" dirty="0">
                <a:latin typeface="Tahoma"/>
                <a:cs typeface="Tahoma"/>
              </a:rPr>
              <a:t> </a:t>
            </a:r>
            <a:r>
              <a:rPr sz="3400" spc="40" dirty="0">
                <a:latin typeface="Tahoma"/>
                <a:cs typeface="Tahoma"/>
              </a:rPr>
              <a:t>read.</a:t>
            </a:r>
            <a:endParaRPr sz="3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400" spc="114" dirty="0">
                <a:latin typeface="Tahoma"/>
                <a:cs typeface="Tahoma"/>
              </a:rPr>
              <a:t>C</a:t>
            </a:r>
            <a:r>
              <a:rPr sz="3400" spc="35" dirty="0">
                <a:latin typeface="Tahoma"/>
                <a:cs typeface="Tahoma"/>
              </a:rPr>
              <a:t>o</a:t>
            </a:r>
            <a:r>
              <a:rPr sz="3400" spc="160" dirty="0">
                <a:latin typeface="Tahoma"/>
                <a:cs typeface="Tahoma"/>
              </a:rPr>
              <a:t>n</a:t>
            </a:r>
            <a:r>
              <a:rPr sz="3400" spc="105" dirty="0">
                <a:latin typeface="Tahoma"/>
                <a:cs typeface="Tahoma"/>
              </a:rPr>
              <a:t>d</a:t>
            </a:r>
            <a:r>
              <a:rPr sz="3400" spc="155" dirty="0">
                <a:latin typeface="Tahoma"/>
                <a:cs typeface="Tahoma"/>
              </a:rPr>
              <a:t>u</a:t>
            </a:r>
            <a:r>
              <a:rPr sz="3400" spc="135" dirty="0">
                <a:latin typeface="Tahoma"/>
                <a:cs typeface="Tahoma"/>
              </a:rPr>
              <a:t>c</a:t>
            </a:r>
            <a:r>
              <a:rPr sz="3400" spc="85" dirty="0">
                <a:latin typeface="Tahoma"/>
                <a:cs typeface="Tahoma"/>
              </a:rPr>
              <a:t>t</a:t>
            </a:r>
            <a:r>
              <a:rPr sz="3400" spc="180" dirty="0">
                <a:latin typeface="Tahoma"/>
                <a:cs typeface="Tahoma"/>
              </a:rPr>
              <a:t>s</a:t>
            </a:r>
            <a:r>
              <a:rPr sz="3400" spc="-285" dirty="0">
                <a:latin typeface="Tahoma"/>
                <a:cs typeface="Tahoma"/>
              </a:rPr>
              <a:t> </a:t>
            </a:r>
            <a:r>
              <a:rPr sz="3400" spc="35" dirty="0">
                <a:latin typeface="Tahoma"/>
                <a:cs typeface="Tahoma"/>
              </a:rPr>
              <a:t>o</a:t>
            </a:r>
            <a:r>
              <a:rPr sz="3400" spc="160" dirty="0">
                <a:latin typeface="Tahoma"/>
                <a:cs typeface="Tahoma"/>
              </a:rPr>
              <a:t>n</a:t>
            </a:r>
            <a:r>
              <a:rPr sz="3400" spc="5" dirty="0">
                <a:latin typeface="Tahoma"/>
                <a:cs typeface="Tahoma"/>
              </a:rPr>
              <a:t>l</a:t>
            </a:r>
            <a:r>
              <a:rPr sz="3400" dirty="0">
                <a:latin typeface="Tahoma"/>
                <a:cs typeface="Tahoma"/>
              </a:rPr>
              <a:t>i</a:t>
            </a:r>
            <a:r>
              <a:rPr sz="3400" spc="160" dirty="0">
                <a:latin typeface="Tahoma"/>
                <a:cs typeface="Tahoma"/>
              </a:rPr>
              <a:t>n</a:t>
            </a:r>
            <a:r>
              <a:rPr sz="3400" spc="95" dirty="0">
                <a:latin typeface="Tahoma"/>
                <a:cs typeface="Tahoma"/>
              </a:rPr>
              <a:t>e</a:t>
            </a:r>
            <a:r>
              <a:rPr sz="3400" spc="-285" dirty="0">
                <a:latin typeface="Tahoma"/>
                <a:cs typeface="Tahoma"/>
              </a:rPr>
              <a:t> </a:t>
            </a:r>
            <a:r>
              <a:rPr sz="3400" spc="90" dirty="0">
                <a:latin typeface="Tahoma"/>
                <a:cs typeface="Tahoma"/>
              </a:rPr>
              <a:t>e</a:t>
            </a:r>
            <a:r>
              <a:rPr sz="3400" spc="-15" dirty="0">
                <a:latin typeface="Tahoma"/>
                <a:cs typeface="Tahoma"/>
              </a:rPr>
              <a:t>v</a:t>
            </a:r>
            <a:r>
              <a:rPr sz="3400" spc="90" dirty="0">
                <a:latin typeface="Tahoma"/>
                <a:cs typeface="Tahoma"/>
              </a:rPr>
              <a:t>e</a:t>
            </a:r>
            <a:r>
              <a:rPr sz="3400" spc="160" dirty="0">
                <a:latin typeface="Tahoma"/>
                <a:cs typeface="Tahoma"/>
              </a:rPr>
              <a:t>n</a:t>
            </a:r>
            <a:r>
              <a:rPr sz="3400" spc="85" dirty="0">
                <a:latin typeface="Tahoma"/>
                <a:cs typeface="Tahoma"/>
              </a:rPr>
              <a:t>t</a:t>
            </a:r>
            <a:r>
              <a:rPr sz="3400" spc="180" dirty="0">
                <a:latin typeface="Tahoma"/>
                <a:cs typeface="Tahoma"/>
              </a:rPr>
              <a:t>s</a:t>
            </a:r>
            <a:r>
              <a:rPr sz="3400" spc="-285" dirty="0">
                <a:latin typeface="Tahoma"/>
                <a:cs typeface="Tahoma"/>
              </a:rPr>
              <a:t> </a:t>
            </a:r>
            <a:r>
              <a:rPr sz="3400" spc="204" dirty="0">
                <a:latin typeface="Tahoma"/>
                <a:cs typeface="Tahoma"/>
              </a:rPr>
              <a:t>a</a:t>
            </a:r>
            <a:r>
              <a:rPr sz="3400" spc="160" dirty="0">
                <a:latin typeface="Tahoma"/>
                <a:cs typeface="Tahoma"/>
              </a:rPr>
              <a:t>n</a:t>
            </a:r>
            <a:r>
              <a:rPr sz="3400" spc="110" dirty="0">
                <a:latin typeface="Tahoma"/>
                <a:cs typeface="Tahoma"/>
              </a:rPr>
              <a:t>d</a:t>
            </a:r>
            <a:r>
              <a:rPr sz="3400" spc="-285" dirty="0">
                <a:latin typeface="Tahoma"/>
                <a:cs typeface="Tahoma"/>
              </a:rPr>
              <a:t> </a:t>
            </a:r>
            <a:r>
              <a:rPr sz="3400" spc="135" dirty="0">
                <a:latin typeface="Tahoma"/>
                <a:cs typeface="Tahoma"/>
              </a:rPr>
              <a:t>c</a:t>
            </a:r>
            <a:r>
              <a:rPr sz="3400" spc="35" dirty="0">
                <a:latin typeface="Tahoma"/>
                <a:cs typeface="Tahoma"/>
              </a:rPr>
              <a:t>o</a:t>
            </a:r>
            <a:r>
              <a:rPr sz="3400" spc="160" dirty="0">
                <a:latin typeface="Tahoma"/>
                <a:cs typeface="Tahoma"/>
              </a:rPr>
              <a:t>n</a:t>
            </a:r>
            <a:r>
              <a:rPr sz="3400" spc="200" dirty="0">
                <a:latin typeface="Tahoma"/>
                <a:cs typeface="Tahoma"/>
              </a:rPr>
              <a:t>f</a:t>
            </a:r>
            <a:r>
              <a:rPr sz="3400" spc="90" dirty="0">
                <a:latin typeface="Tahoma"/>
                <a:cs typeface="Tahoma"/>
              </a:rPr>
              <a:t>e</a:t>
            </a:r>
            <a:r>
              <a:rPr sz="3400" spc="215" dirty="0">
                <a:latin typeface="Tahoma"/>
                <a:cs typeface="Tahoma"/>
              </a:rPr>
              <a:t>r</a:t>
            </a:r>
            <a:r>
              <a:rPr sz="3400" spc="90" dirty="0">
                <a:latin typeface="Tahoma"/>
                <a:cs typeface="Tahoma"/>
              </a:rPr>
              <a:t>e</a:t>
            </a:r>
            <a:r>
              <a:rPr sz="3400" spc="160" dirty="0">
                <a:latin typeface="Tahoma"/>
                <a:cs typeface="Tahoma"/>
              </a:rPr>
              <a:t>n</a:t>
            </a:r>
            <a:r>
              <a:rPr sz="3400" spc="135" dirty="0">
                <a:latin typeface="Tahoma"/>
                <a:cs typeface="Tahoma"/>
              </a:rPr>
              <a:t>c</a:t>
            </a:r>
            <a:r>
              <a:rPr sz="3400" spc="90" dirty="0">
                <a:latin typeface="Tahoma"/>
                <a:cs typeface="Tahoma"/>
              </a:rPr>
              <a:t>e</a:t>
            </a:r>
            <a:r>
              <a:rPr sz="3400" spc="175" dirty="0">
                <a:latin typeface="Tahoma"/>
                <a:cs typeface="Tahoma"/>
              </a:rPr>
              <a:t>s</a:t>
            </a:r>
            <a:r>
              <a:rPr sz="3400" spc="-420" dirty="0">
                <a:latin typeface="Tahoma"/>
                <a:cs typeface="Tahoma"/>
              </a:rPr>
              <a:t>.</a:t>
            </a:r>
            <a:endParaRPr sz="3400">
              <a:latin typeface="Tahoma"/>
              <a:cs typeface="Tahoma"/>
            </a:endParaRPr>
          </a:p>
          <a:p>
            <a:pPr marL="12700" marR="5080">
              <a:lnSpc>
                <a:spcPct val="121300"/>
              </a:lnSpc>
            </a:pPr>
            <a:r>
              <a:rPr sz="3400" spc="30" dirty="0">
                <a:latin typeface="Tahoma"/>
                <a:cs typeface="Tahoma"/>
              </a:rPr>
              <a:t>Also </a:t>
            </a:r>
            <a:r>
              <a:rPr sz="3400" spc="125" dirty="0">
                <a:latin typeface="Tahoma"/>
                <a:cs typeface="Tahoma"/>
              </a:rPr>
              <a:t>conducts </a:t>
            </a:r>
            <a:r>
              <a:rPr sz="3400" spc="210" dirty="0">
                <a:latin typeface="Tahoma"/>
                <a:cs typeface="Tahoma"/>
              </a:rPr>
              <a:t>a </a:t>
            </a:r>
            <a:r>
              <a:rPr sz="3400" spc="40" dirty="0">
                <a:latin typeface="Tahoma"/>
                <a:cs typeface="Tahoma"/>
              </a:rPr>
              <a:t>Duolingo </a:t>
            </a:r>
            <a:r>
              <a:rPr sz="3400" spc="80" dirty="0">
                <a:latin typeface="Tahoma"/>
                <a:cs typeface="Tahoma"/>
              </a:rPr>
              <a:t>English </a:t>
            </a:r>
            <a:r>
              <a:rPr sz="3400" spc="70" dirty="0">
                <a:latin typeface="Tahoma"/>
                <a:cs typeface="Tahoma"/>
              </a:rPr>
              <a:t>Test </a:t>
            </a:r>
            <a:r>
              <a:rPr sz="3400" spc="140" dirty="0">
                <a:latin typeface="Tahoma"/>
                <a:cs typeface="Tahoma"/>
              </a:rPr>
              <a:t>which </a:t>
            </a:r>
            <a:r>
              <a:rPr sz="3400" spc="85" dirty="0">
                <a:latin typeface="Tahoma"/>
                <a:cs typeface="Tahoma"/>
              </a:rPr>
              <a:t>many </a:t>
            </a:r>
            <a:r>
              <a:rPr sz="3400" spc="50" dirty="0">
                <a:latin typeface="Tahoma"/>
                <a:cs typeface="Tahoma"/>
              </a:rPr>
              <a:t>universities(Yale, </a:t>
            </a:r>
            <a:r>
              <a:rPr sz="3400" spc="-15" dirty="0">
                <a:latin typeface="Tahoma"/>
                <a:cs typeface="Tahoma"/>
              </a:rPr>
              <a:t>Duke, </a:t>
            </a:r>
            <a:r>
              <a:rPr sz="3400" spc="-10" dirty="0">
                <a:latin typeface="Tahoma"/>
                <a:cs typeface="Tahoma"/>
              </a:rPr>
              <a:t> </a:t>
            </a:r>
            <a:r>
              <a:rPr sz="3400" spc="25" dirty="0">
                <a:latin typeface="Tahoma"/>
                <a:cs typeface="Tahoma"/>
              </a:rPr>
              <a:t>Columbia,</a:t>
            </a:r>
            <a:r>
              <a:rPr sz="3400" spc="-280" dirty="0">
                <a:latin typeface="Tahoma"/>
                <a:cs typeface="Tahoma"/>
              </a:rPr>
              <a:t> </a:t>
            </a:r>
            <a:r>
              <a:rPr sz="3400" spc="-65" dirty="0">
                <a:latin typeface="Tahoma"/>
                <a:cs typeface="Tahoma"/>
              </a:rPr>
              <a:t>NYU,</a:t>
            </a:r>
            <a:r>
              <a:rPr sz="3400" spc="-275" dirty="0">
                <a:latin typeface="Tahoma"/>
                <a:cs typeface="Tahoma"/>
              </a:rPr>
              <a:t> </a:t>
            </a:r>
            <a:r>
              <a:rPr sz="3400" spc="90" dirty="0">
                <a:latin typeface="Tahoma"/>
                <a:cs typeface="Tahoma"/>
              </a:rPr>
              <a:t>Georgia</a:t>
            </a:r>
            <a:r>
              <a:rPr sz="3400" spc="-275" dirty="0">
                <a:latin typeface="Tahoma"/>
                <a:cs typeface="Tahoma"/>
              </a:rPr>
              <a:t> </a:t>
            </a:r>
            <a:r>
              <a:rPr sz="3400" spc="80" dirty="0">
                <a:latin typeface="Tahoma"/>
                <a:cs typeface="Tahoma"/>
              </a:rPr>
              <a:t>Tech</a:t>
            </a:r>
            <a:r>
              <a:rPr sz="3400" spc="-275" dirty="0">
                <a:latin typeface="Tahoma"/>
                <a:cs typeface="Tahoma"/>
              </a:rPr>
              <a:t> </a:t>
            </a:r>
            <a:r>
              <a:rPr sz="3400" spc="-65" dirty="0">
                <a:latin typeface="Tahoma"/>
                <a:cs typeface="Tahoma"/>
              </a:rPr>
              <a:t>etc.)</a:t>
            </a:r>
            <a:r>
              <a:rPr sz="3400" spc="-280" dirty="0">
                <a:latin typeface="Tahoma"/>
                <a:cs typeface="Tahoma"/>
              </a:rPr>
              <a:t> </a:t>
            </a:r>
            <a:r>
              <a:rPr sz="3400" spc="155" dirty="0">
                <a:latin typeface="Tahoma"/>
                <a:cs typeface="Tahoma"/>
              </a:rPr>
              <a:t>across</a:t>
            </a:r>
            <a:r>
              <a:rPr sz="3400" spc="-275" dirty="0">
                <a:latin typeface="Tahoma"/>
                <a:cs typeface="Tahoma"/>
              </a:rPr>
              <a:t> </a:t>
            </a:r>
            <a:r>
              <a:rPr sz="3400" spc="110" dirty="0">
                <a:latin typeface="Tahoma"/>
                <a:cs typeface="Tahoma"/>
              </a:rPr>
              <a:t>the</a:t>
            </a:r>
            <a:r>
              <a:rPr sz="3400" spc="-275" dirty="0">
                <a:latin typeface="Tahoma"/>
                <a:cs typeface="Tahoma"/>
              </a:rPr>
              <a:t> </a:t>
            </a:r>
            <a:r>
              <a:rPr sz="3400" spc="120" dirty="0">
                <a:latin typeface="Tahoma"/>
                <a:cs typeface="Tahoma"/>
              </a:rPr>
              <a:t>world</a:t>
            </a:r>
            <a:r>
              <a:rPr sz="3400" spc="-275" dirty="0">
                <a:latin typeface="Tahoma"/>
                <a:cs typeface="Tahoma"/>
              </a:rPr>
              <a:t> </a:t>
            </a:r>
            <a:r>
              <a:rPr sz="3400" spc="150" dirty="0">
                <a:latin typeface="Tahoma"/>
                <a:cs typeface="Tahoma"/>
              </a:rPr>
              <a:t>for</a:t>
            </a:r>
            <a:r>
              <a:rPr sz="3400" spc="-280" dirty="0">
                <a:latin typeface="Tahoma"/>
                <a:cs typeface="Tahoma"/>
              </a:rPr>
              <a:t> </a:t>
            </a:r>
            <a:r>
              <a:rPr sz="3400" spc="100" dirty="0">
                <a:latin typeface="Tahoma"/>
                <a:cs typeface="Tahoma"/>
              </a:rPr>
              <a:t>testing</a:t>
            </a:r>
            <a:r>
              <a:rPr sz="3400" spc="-275" dirty="0">
                <a:latin typeface="Tahoma"/>
                <a:cs typeface="Tahoma"/>
              </a:rPr>
              <a:t> </a:t>
            </a:r>
            <a:r>
              <a:rPr sz="3400" spc="100" dirty="0">
                <a:latin typeface="Tahoma"/>
                <a:cs typeface="Tahoma"/>
              </a:rPr>
              <a:t>english</a:t>
            </a:r>
            <a:r>
              <a:rPr sz="3400" spc="-275" dirty="0">
                <a:latin typeface="Tahoma"/>
                <a:cs typeface="Tahoma"/>
              </a:rPr>
              <a:t> </a:t>
            </a:r>
            <a:r>
              <a:rPr sz="3400" spc="55" dirty="0">
                <a:latin typeface="Tahoma"/>
                <a:cs typeface="Tahoma"/>
              </a:rPr>
              <a:t>proficiency.</a:t>
            </a:r>
            <a:endParaRPr sz="3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8644" y="426783"/>
            <a:ext cx="965073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-500" dirty="0"/>
              <a:t>G</a:t>
            </a:r>
            <a:r>
              <a:rPr sz="6800" spc="-50" dirty="0"/>
              <a:t>a</a:t>
            </a:r>
            <a:r>
              <a:rPr sz="6800" spc="-850" dirty="0"/>
              <a:t>m</a:t>
            </a:r>
            <a:r>
              <a:rPr sz="6800" spc="-260" dirty="0"/>
              <a:t>i</a:t>
            </a:r>
            <a:r>
              <a:rPr sz="6800" spc="250" dirty="0"/>
              <a:t>f</a:t>
            </a:r>
            <a:r>
              <a:rPr sz="6800" spc="-260" dirty="0"/>
              <a:t>i</a:t>
            </a:r>
            <a:r>
              <a:rPr sz="6800" spc="-60" dirty="0"/>
              <a:t>c</a:t>
            </a:r>
            <a:r>
              <a:rPr sz="6800" spc="-50" dirty="0"/>
              <a:t>a</a:t>
            </a:r>
            <a:r>
              <a:rPr sz="6800" spc="-125" dirty="0"/>
              <a:t>t</a:t>
            </a:r>
            <a:r>
              <a:rPr sz="6800" spc="-260" dirty="0"/>
              <a:t>i</a:t>
            </a:r>
            <a:r>
              <a:rPr sz="6800" spc="-395" dirty="0"/>
              <a:t>o</a:t>
            </a:r>
            <a:r>
              <a:rPr sz="6800" spc="-225" dirty="0"/>
              <a:t>n</a:t>
            </a:r>
            <a:r>
              <a:rPr sz="6800" spc="-420" dirty="0"/>
              <a:t> </a:t>
            </a:r>
            <a:r>
              <a:rPr sz="6800" spc="-695" dirty="0"/>
              <a:t>U</a:t>
            </a:r>
            <a:r>
              <a:rPr sz="6800" spc="-229" dirty="0"/>
              <a:t>n</a:t>
            </a:r>
            <a:r>
              <a:rPr sz="6800" spc="-254" dirty="0"/>
              <a:t>l</a:t>
            </a:r>
            <a:r>
              <a:rPr sz="6800" spc="-235" dirty="0"/>
              <a:t>e</a:t>
            </a:r>
            <a:r>
              <a:rPr sz="6800" spc="-50" dirty="0"/>
              <a:t>a</a:t>
            </a:r>
            <a:r>
              <a:rPr sz="6800" spc="-55" dirty="0"/>
              <a:t>s</a:t>
            </a:r>
            <a:r>
              <a:rPr sz="6800" spc="-235" dirty="0"/>
              <a:t>he</a:t>
            </a:r>
            <a:r>
              <a:rPr sz="6800" spc="-265" dirty="0"/>
              <a:t>d</a:t>
            </a:r>
            <a:endParaRPr sz="6800"/>
          </a:p>
        </p:txBody>
      </p:sp>
      <p:grpSp>
        <p:nvGrpSpPr>
          <p:cNvPr id="3" name="object 3"/>
          <p:cNvGrpSpPr/>
          <p:nvPr/>
        </p:nvGrpSpPr>
        <p:grpSpPr>
          <a:xfrm>
            <a:off x="836863" y="1855672"/>
            <a:ext cx="16614775" cy="7042784"/>
            <a:chOff x="836863" y="1855672"/>
            <a:chExt cx="16614775" cy="7042784"/>
          </a:xfrm>
        </p:grpSpPr>
        <p:sp>
          <p:nvSpPr>
            <p:cNvPr id="4" name="object 4"/>
            <p:cNvSpPr/>
            <p:nvPr/>
          </p:nvSpPr>
          <p:spPr>
            <a:xfrm>
              <a:off x="836863" y="1855672"/>
              <a:ext cx="16614775" cy="7042784"/>
            </a:xfrm>
            <a:custGeom>
              <a:avLst/>
              <a:gdLst/>
              <a:ahLst/>
              <a:cxnLst/>
              <a:rect l="l" t="t" r="r" b="b"/>
              <a:pathLst>
                <a:path w="16614775" h="7042784">
                  <a:moveTo>
                    <a:pt x="16128519" y="7042651"/>
                  </a:moveTo>
                  <a:lnTo>
                    <a:pt x="485754" y="7042651"/>
                  </a:lnTo>
                  <a:lnTo>
                    <a:pt x="437759" y="7040274"/>
                  </a:lnTo>
                  <a:lnTo>
                    <a:pt x="390560" y="7033231"/>
                  </a:lnTo>
                  <a:lnTo>
                    <a:pt x="344492" y="7021654"/>
                  </a:lnTo>
                  <a:lnTo>
                    <a:pt x="299874" y="7005674"/>
                  </a:lnTo>
                  <a:lnTo>
                    <a:pt x="257025" y="6985424"/>
                  </a:lnTo>
                  <a:lnTo>
                    <a:pt x="216264" y="6961035"/>
                  </a:lnTo>
                  <a:lnTo>
                    <a:pt x="177908" y="6932641"/>
                  </a:lnTo>
                  <a:lnTo>
                    <a:pt x="142277" y="6900371"/>
                  </a:lnTo>
                  <a:lnTo>
                    <a:pt x="110008" y="6864740"/>
                  </a:lnTo>
                  <a:lnTo>
                    <a:pt x="81613" y="6826385"/>
                  </a:lnTo>
                  <a:lnTo>
                    <a:pt x="57225" y="6785623"/>
                  </a:lnTo>
                  <a:lnTo>
                    <a:pt x="36975" y="6742774"/>
                  </a:lnTo>
                  <a:lnTo>
                    <a:pt x="20995" y="6698157"/>
                  </a:lnTo>
                  <a:lnTo>
                    <a:pt x="9417" y="6652089"/>
                  </a:lnTo>
                  <a:lnTo>
                    <a:pt x="2374" y="6604889"/>
                  </a:lnTo>
                  <a:lnTo>
                    <a:pt x="0" y="6556925"/>
                  </a:lnTo>
                  <a:lnTo>
                    <a:pt x="0" y="485726"/>
                  </a:lnTo>
                  <a:lnTo>
                    <a:pt x="2374" y="437762"/>
                  </a:lnTo>
                  <a:lnTo>
                    <a:pt x="9417" y="390562"/>
                  </a:lnTo>
                  <a:lnTo>
                    <a:pt x="20995" y="344494"/>
                  </a:lnTo>
                  <a:lnTo>
                    <a:pt x="36975" y="299877"/>
                  </a:lnTo>
                  <a:lnTo>
                    <a:pt x="57225" y="257028"/>
                  </a:lnTo>
                  <a:lnTo>
                    <a:pt x="81613" y="216266"/>
                  </a:lnTo>
                  <a:lnTo>
                    <a:pt x="110008" y="177911"/>
                  </a:lnTo>
                  <a:lnTo>
                    <a:pt x="142277" y="142280"/>
                  </a:lnTo>
                  <a:lnTo>
                    <a:pt x="177908" y="110010"/>
                  </a:lnTo>
                  <a:lnTo>
                    <a:pt x="216264" y="81615"/>
                  </a:lnTo>
                  <a:lnTo>
                    <a:pt x="257025" y="57227"/>
                  </a:lnTo>
                  <a:lnTo>
                    <a:pt x="299874" y="36977"/>
                  </a:lnTo>
                  <a:lnTo>
                    <a:pt x="344492" y="20997"/>
                  </a:lnTo>
                  <a:lnTo>
                    <a:pt x="390560" y="9420"/>
                  </a:lnTo>
                  <a:lnTo>
                    <a:pt x="437759" y="2377"/>
                  </a:lnTo>
                  <a:lnTo>
                    <a:pt x="485772" y="0"/>
                  </a:lnTo>
                  <a:lnTo>
                    <a:pt x="16128502" y="0"/>
                  </a:lnTo>
                  <a:lnTo>
                    <a:pt x="16176514" y="2377"/>
                  </a:lnTo>
                  <a:lnTo>
                    <a:pt x="16223713" y="9420"/>
                  </a:lnTo>
                  <a:lnTo>
                    <a:pt x="16269781" y="20997"/>
                  </a:lnTo>
                  <a:lnTo>
                    <a:pt x="16314399" y="36977"/>
                  </a:lnTo>
                  <a:lnTo>
                    <a:pt x="16357247" y="57227"/>
                  </a:lnTo>
                  <a:lnTo>
                    <a:pt x="16398009" y="81615"/>
                  </a:lnTo>
                  <a:lnTo>
                    <a:pt x="16436364" y="110010"/>
                  </a:lnTo>
                  <a:lnTo>
                    <a:pt x="16471995" y="142280"/>
                  </a:lnTo>
                  <a:lnTo>
                    <a:pt x="16504265" y="177911"/>
                  </a:lnTo>
                  <a:lnTo>
                    <a:pt x="16532660" y="216266"/>
                  </a:lnTo>
                  <a:lnTo>
                    <a:pt x="16557048" y="257028"/>
                  </a:lnTo>
                  <a:lnTo>
                    <a:pt x="16577299" y="299877"/>
                  </a:lnTo>
                  <a:lnTo>
                    <a:pt x="16593279" y="344494"/>
                  </a:lnTo>
                  <a:lnTo>
                    <a:pt x="16604856" y="390562"/>
                  </a:lnTo>
                  <a:lnTo>
                    <a:pt x="16611900" y="437762"/>
                  </a:lnTo>
                  <a:lnTo>
                    <a:pt x="16614274" y="485726"/>
                  </a:lnTo>
                  <a:lnTo>
                    <a:pt x="16614274" y="6556925"/>
                  </a:lnTo>
                  <a:lnTo>
                    <a:pt x="16611900" y="6604889"/>
                  </a:lnTo>
                  <a:lnTo>
                    <a:pt x="16604856" y="6652089"/>
                  </a:lnTo>
                  <a:lnTo>
                    <a:pt x="16593279" y="6698157"/>
                  </a:lnTo>
                  <a:lnTo>
                    <a:pt x="16577299" y="6742774"/>
                  </a:lnTo>
                  <a:lnTo>
                    <a:pt x="16557048" y="6785623"/>
                  </a:lnTo>
                  <a:lnTo>
                    <a:pt x="16532660" y="6826385"/>
                  </a:lnTo>
                  <a:lnTo>
                    <a:pt x="16504265" y="6864740"/>
                  </a:lnTo>
                  <a:lnTo>
                    <a:pt x="16471995" y="6900371"/>
                  </a:lnTo>
                  <a:lnTo>
                    <a:pt x="16436364" y="6932641"/>
                  </a:lnTo>
                  <a:lnTo>
                    <a:pt x="16398009" y="6961035"/>
                  </a:lnTo>
                  <a:lnTo>
                    <a:pt x="16357247" y="6985424"/>
                  </a:lnTo>
                  <a:lnTo>
                    <a:pt x="16314399" y="7005674"/>
                  </a:lnTo>
                  <a:lnTo>
                    <a:pt x="16269781" y="7021654"/>
                  </a:lnTo>
                  <a:lnTo>
                    <a:pt x="16223713" y="7033231"/>
                  </a:lnTo>
                  <a:lnTo>
                    <a:pt x="16176514" y="7040274"/>
                  </a:lnTo>
                  <a:lnTo>
                    <a:pt x="16128519" y="7042651"/>
                  </a:lnTo>
                  <a:close/>
                </a:path>
              </a:pathLst>
            </a:custGeom>
            <a:solidFill>
              <a:srgbClr val="FEF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2958" y="2343285"/>
              <a:ext cx="95250" cy="952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2958" y="4143510"/>
              <a:ext cx="95250" cy="952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2958" y="5943735"/>
              <a:ext cx="95250" cy="9524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858503" y="1950214"/>
            <a:ext cx="15236825" cy="6626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20065">
              <a:lnSpc>
                <a:spcPct val="115799"/>
              </a:lnSpc>
              <a:spcBef>
                <a:spcPts val="100"/>
              </a:spcBef>
            </a:pPr>
            <a:r>
              <a:rPr sz="3400" b="1" spc="-150" dirty="0">
                <a:latin typeface="Tahoma"/>
                <a:cs typeface="Tahoma"/>
              </a:rPr>
              <a:t>Steady</a:t>
            </a:r>
            <a:r>
              <a:rPr sz="3400" b="1" spc="-204" dirty="0">
                <a:latin typeface="Tahoma"/>
                <a:cs typeface="Tahoma"/>
              </a:rPr>
              <a:t> </a:t>
            </a:r>
            <a:r>
              <a:rPr sz="3400" b="1" spc="-135" dirty="0">
                <a:latin typeface="Tahoma"/>
                <a:cs typeface="Tahoma"/>
              </a:rPr>
              <a:t>Progression:</a:t>
            </a:r>
            <a:r>
              <a:rPr sz="3400" b="1" spc="-215" dirty="0">
                <a:latin typeface="Tahoma"/>
                <a:cs typeface="Tahoma"/>
              </a:rPr>
              <a:t> </a:t>
            </a:r>
            <a:r>
              <a:rPr sz="3400" spc="45" dirty="0">
                <a:latin typeface="Tahoma"/>
                <a:cs typeface="Tahoma"/>
              </a:rPr>
              <a:t>Duolingo’s</a:t>
            </a:r>
            <a:r>
              <a:rPr sz="3400" spc="-280" dirty="0">
                <a:latin typeface="Tahoma"/>
                <a:cs typeface="Tahoma"/>
              </a:rPr>
              <a:t> </a:t>
            </a:r>
            <a:r>
              <a:rPr sz="3400" spc="140" dirty="0">
                <a:latin typeface="Tahoma"/>
                <a:cs typeface="Tahoma"/>
              </a:rPr>
              <a:t>approach</a:t>
            </a:r>
            <a:r>
              <a:rPr sz="3400" spc="-280" dirty="0">
                <a:latin typeface="Tahoma"/>
                <a:cs typeface="Tahoma"/>
              </a:rPr>
              <a:t> </a:t>
            </a:r>
            <a:r>
              <a:rPr sz="3400" spc="60" dirty="0">
                <a:latin typeface="Tahoma"/>
                <a:cs typeface="Tahoma"/>
              </a:rPr>
              <a:t>to</a:t>
            </a:r>
            <a:r>
              <a:rPr sz="3400" spc="-275" dirty="0">
                <a:latin typeface="Tahoma"/>
                <a:cs typeface="Tahoma"/>
              </a:rPr>
              <a:t> </a:t>
            </a:r>
            <a:r>
              <a:rPr sz="3400" spc="130" dirty="0">
                <a:latin typeface="Tahoma"/>
                <a:cs typeface="Tahoma"/>
              </a:rPr>
              <a:t>language</a:t>
            </a:r>
            <a:r>
              <a:rPr sz="3400" spc="-280" dirty="0">
                <a:latin typeface="Tahoma"/>
                <a:cs typeface="Tahoma"/>
              </a:rPr>
              <a:t> </a:t>
            </a:r>
            <a:r>
              <a:rPr sz="3400" spc="120" dirty="0">
                <a:latin typeface="Tahoma"/>
                <a:cs typeface="Tahoma"/>
              </a:rPr>
              <a:t>learning</a:t>
            </a:r>
            <a:r>
              <a:rPr sz="3400" spc="-280" dirty="0">
                <a:latin typeface="Tahoma"/>
                <a:cs typeface="Tahoma"/>
              </a:rPr>
              <a:t> </a:t>
            </a:r>
            <a:r>
              <a:rPr sz="3400" spc="90" dirty="0">
                <a:latin typeface="Tahoma"/>
                <a:cs typeface="Tahoma"/>
              </a:rPr>
              <a:t>is</a:t>
            </a:r>
            <a:r>
              <a:rPr sz="3400" spc="-280" dirty="0">
                <a:latin typeface="Tahoma"/>
                <a:cs typeface="Tahoma"/>
              </a:rPr>
              <a:t> </a:t>
            </a:r>
            <a:r>
              <a:rPr sz="3400" spc="135" dirty="0">
                <a:latin typeface="Tahoma"/>
                <a:cs typeface="Tahoma"/>
              </a:rPr>
              <a:t>based</a:t>
            </a:r>
            <a:r>
              <a:rPr sz="3400" spc="-275" dirty="0">
                <a:latin typeface="Tahoma"/>
                <a:cs typeface="Tahoma"/>
              </a:rPr>
              <a:t> </a:t>
            </a:r>
            <a:r>
              <a:rPr sz="3400" spc="100" dirty="0">
                <a:latin typeface="Tahoma"/>
                <a:cs typeface="Tahoma"/>
              </a:rPr>
              <a:t>on </a:t>
            </a:r>
            <a:r>
              <a:rPr sz="3400" spc="-1050" dirty="0">
                <a:latin typeface="Tahoma"/>
                <a:cs typeface="Tahoma"/>
              </a:rPr>
              <a:t> </a:t>
            </a:r>
            <a:r>
              <a:rPr sz="3400" spc="110" dirty="0">
                <a:latin typeface="Tahoma"/>
                <a:cs typeface="Tahoma"/>
              </a:rPr>
              <a:t>the</a:t>
            </a:r>
            <a:r>
              <a:rPr sz="3400" spc="-285" dirty="0">
                <a:latin typeface="Tahoma"/>
                <a:cs typeface="Tahoma"/>
              </a:rPr>
              <a:t> </a:t>
            </a:r>
            <a:r>
              <a:rPr sz="3400" spc="100" dirty="0">
                <a:latin typeface="Tahoma"/>
                <a:cs typeface="Tahoma"/>
              </a:rPr>
              <a:t>idea</a:t>
            </a:r>
            <a:r>
              <a:rPr sz="3400" spc="-285" dirty="0">
                <a:latin typeface="Tahoma"/>
                <a:cs typeface="Tahoma"/>
              </a:rPr>
              <a:t> </a:t>
            </a:r>
            <a:r>
              <a:rPr sz="3400" spc="120" dirty="0">
                <a:latin typeface="Tahoma"/>
                <a:cs typeface="Tahoma"/>
              </a:rPr>
              <a:t>of</a:t>
            </a:r>
            <a:r>
              <a:rPr sz="3400" spc="-280" dirty="0">
                <a:latin typeface="Tahoma"/>
                <a:cs typeface="Tahoma"/>
              </a:rPr>
              <a:t> </a:t>
            </a:r>
            <a:r>
              <a:rPr sz="3400" spc="100" dirty="0">
                <a:latin typeface="Tahoma"/>
                <a:cs typeface="Tahoma"/>
              </a:rPr>
              <a:t>incremental</a:t>
            </a:r>
            <a:r>
              <a:rPr sz="3400" spc="-285" dirty="0">
                <a:latin typeface="Tahoma"/>
                <a:cs typeface="Tahoma"/>
              </a:rPr>
              <a:t> </a:t>
            </a:r>
            <a:r>
              <a:rPr sz="3400" spc="140" dirty="0">
                <a:latin typeface="Tahoma"/>
                <a:cs typeface="Tahoma"/>
              </a:rPr>
              <a:t>progress</a:t>
            </a:r>
            <a:r>
              <a:rPr sz="3400" spc="-285" dirty="0">
                <a:latin typeface="Tahoma"/>
                <a:cs typeface="Tahoma"/>
              </a:rPr>
              <a:t> </a:t>
            </a:r>
            <a:r>
              <a:rPr sz="3400" spc="60" dirty="0">
                <a:latin typeface="Tahoma"/>
                <a:cs typeface="Tahoma"/>
              </a:rPr>
              <a:t>just</a:t>
            </a:r>
            <a:r>
              <a:rPr sz="3400" spc="-280" dirty="0">
                <a:latin typeface="Tahoma"/>
                <a:cs typeface="Tahoma"/>
              </a:rPr>
              <a:t> </a:t>
            </a:r>
            <a:r>
              <a:rPr sz="3400" spc="70" dirty="0">
                <a:latin typeface="Tahoma"/>
                <a:cs typeface="Tahoma"/>
              </a:rPr>
              <a:t>like</a:t>
            </a:r>
            <a:r>
              <a:rPr sz="3400" spc="-285" dirty="0">
                <a:latin typeface="Tahoma"/>
                <a:cs typeface="Tahoma"/>
              </a:rPr>
              <a:t> </a:t>
            </a:r>
            <a:r>
              <a:rPr sz="3400" spc="80" dirty="0">
                <a:latin typeface="Tahoma"/>
                <a:cs typeface="Tahoma"/>
              </a:rPr>
              <a:t>in</a:t>
            </a:r>
            <a:r>
              <a:rPr sz="3400" spc="-285" dirty="0">
                <a:latin typeface="Tahoma"/>
                <a:cs typeface="Tahoma"/>
              </a:rPr>
              <a:t> </a:t>
            </a:r>
            <a:r>
              <a:rPr sz="3400" spc="105" dirty="0">
                <a:latin typeface="Tahoma"/>
                <a:cs typeface="Tahoma"/>
              </a:rPr>
              <a:t>games</a:t>
            </a:r>
            <a:r>
              <a:rPr sz="3400" spc="-280" dirty="0">
                <a:latin typeface="Tahoma"/>
                <a:cs typeface="Tahoma"/>
              </a:rPr>
              <a:t> </a:t>
            </a:r>
            <a:r>
              <a:rPr sz="3400" spc="70" dirty="0">
                <a:latin typeface="Tahoma"/>
                <a:cs typeface="Tahoma"/>
              </a:rPr>
              <a:t>like</a:t>
            </a:r>
            <a:r>
              <a:rPr sz="3400" spc="-285" dirty="0">
                <a:latin typeface="Tahoma"/>
                <a:cs typeface="Tahoma"/>
              </a:rPr>
              <a:t> </a:t>
            </a:r>
            <a:r>
              <a:rPr sz="3400" spc="120" dirty="0">
                <a:latin typeface="Tahoma"/>
                <a:cs typeface="Tahoma"/>
              </a:rPr>
              <a:t>Candy</a:t>
            </a:r>
            <a:r>
              <a:rPr sz="3400" spc="-285" dirty="0">
                <a:latin typeface="Tahoma"/>
                <a:cs typeface="Tahoma"/>
              </a:rPr>
              <a:t> </a:t>
            </a:r>
            <a:r>
              <a:rPr sz="3400" spc="65" dirty="0">
                <a:latin typeface="Tahoma"/>
                <a:cs typeface="Tahoma"/>
              </a:rPr>
              <a:t>Crush.</a:t>
            </a:r>
            <a:endParaRPr sz="3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00">
              <a:latin typeface="Tahoma"/>
              <a:cs typeface="Tahoma"/>
            </a:endParaRPr>
          </a:p>
          <a:p>
            <a:pPr marL="12700" marR="258445">
              <a:lnSpc>
                <a:spcPct val="115799"/>
              </a:lnSpc>
            </a:pPr>
            <a:r>
              <a:rPr sz="3400" b="1" spc="-110" dirty="0">
                <a:latin typeface="Tahoma"/>
                <a:cs typeface="Tahoma"/>
              </a:rPr>
              <a:t>The</a:t>
            </a:r>
            <a:r>
              <a:rPr sz="3400" b="1" spc="-210" dirty="0">
                <a:latin typeface="Tahoma"/>
                <a:cs typeface="Tahoma"/>
              </a:rPr>
              <a:t> </a:t>
            </a:r>
            <a:r>
              <a:rPr sz="3400" b="1" spc="-150" dirty="0">
                <a:latin typeface="Tahoma"/>
                <a:cs typeface="Tahoma"/>
              </a:rPr>
              <a:t>Power</a:t>
            </a:r>
            <a:r>
              <a:rPr sz="3400" b="1" spc="-204" dirty="0">
                <a:latin typeface="Tahoma"/>
                <a:cs typeface="Tahoma"/>
              </a:rPr>
              <a:t> </a:t>
            </a:r>
            <a:r>
              <a:rPr sz="3400" b="1" spc="-35" dirty="0">
                <a:latin typeface="Tahoma"/>
                <a:cs typeface="Tahoma"/>
              </a:rPr>
              <a:t>of</a:t>
            </a:r>
            <a:r>
              <a:rPr sz="3400" b="1" spc="-204" dirty="0">
                <a:latin typeface="Tahoma"/>
                <a:cs typeface="Tahoma"/>
              </a:rPr>
              <a:t> </a:t>
            </a:r>
            <a:r>
              <a:rPr sz="3400" b="1" spc="-155" dirty="0">
                <a:latin typeface="Tahoma"/>
                <a:cs typeface="Tahoma"/>
              </a:rPr>
              <a:t>Streaks:</a:t>
            </a:r>
            <a:r>
              <a:rPr sz="3400" b="1" spc="-215" dirty="0">
                <a:latin typeface="Tahoma"/>
                <a:cs typeface="Tahoma"/>
              </a:rPr>
              <a:t> </a:t>
            </a:r>
            <a:r>
              <a:rPr sz="3400" spc="40" dirty="0">
                <a:latin typeface="Tahoma"/>
                <a:cs typeface="Tahoma"/>
              </a:rPr>
              <a:t>Duolingo</a:t>
            </a:r>
            <a:r>
              <a:rPr sz="3400" spc="-280" dirty="0">
                <a:latin typeface="Tahoma"/>
                <a:cs typeface="Tahoma"/>
              </a:rPr>
              <a:t> </a:t>
            </a:r>
            <a:r>
              <a:rPr sz="3400" spc="150" dirty="0">
                <a:latin typeface="Tahoma"/>
                <a:cs typeface="Tahoma"/>
              </a:rPr>
              <a:t>uses</a:t>
            </a:r>
            <a:r>
              <a:rPr sz="3400" spc="-285" dirty="0">
                <a:latin typeface="Tahoma"/>
                <a:cs typeface="Tahoma"/>
              </a:rPr>
              <a:t> </a:t>
            </a:r>
            <a:r>
              <a:rPr sz="3400" spc="95" dirty="0">
                <a:latin typeface="Tahoma"/>
                <a:cs typeface="Tahoma"/>
              </a:rPr>
              <a:t>loss</a:t>
            </a:r>
            <a:r>
              <a:rPr sz="3400" spc="-280" dirty="0">
                <a:latin typeface="Tahoma"/>
                <a:cs typeface="Tahoma"/>
              </a:rPr>
              <a:t> </a:t>
            </a:r>
            <a:r>
              <a:rPr sz="3400" spc="110" dirty="0">
                <a:latin typeface="Tahoma"/>
                <a:cs typeface="Tahoma"/>
              </a:rPr>
              <a:t>aversion</a:t>
            </a:r>
            <a:r>
              <a:rPr sz="3400" spc="-280" dirty="0">
                <a:latin typeface="Tahoma"/>
                <a:cs typeface="Tahoma"/>
              </a:rPr>
              <a:t> </a:t>
            </a:r>
            <a:r>
              <a:rPr sz="3400" spc="190" dirty="0">
                <a:latin typeface="Tahoma"/>
                <a:cs typeface="Tahoma"/>
              </a:rPr>
              <a:t>as</a:t>
            </a:r>
            <a:r>
              <a:rPr sz="3400" spc="-280" dirty="0">
                <a:latin typeface="Tahoma"/>
                <a:cs typeface="Tahoma"/>
              </a:rPr>
              <a:t> </a:t>
            </a:r>
            <a:r>
              <a:rPr sz="3400" spc="210" dirty="0">
                <a:latin typeface="Tahoma"/>
                <a:cs typeface="Tahoma"/>
              </a:rPr>
              <a:t>a</a:t>
            </a:r>
            <a:r>
              <a:rPr sz="3400" spc="-285" dirty="0">
                <a:latin typeface="Tahoma"/>
                <a:cs typeface="Tahoma"/>
              </a:rPr>
              <a:t> </a:t>
            </a:r>
            <a:r>
              <a:rPr sz="3400" spc="85" dirty="0">
                <a:latin typeface="Tahoma"/>
                <a:cs typeface="Tahoma"/>
              </a:rPr>
              <a:t>psychological</a:t>
            </a:r>
            <a:r>
              <a:rPr sz="3400" spc="-280" dirty="0">
                <a:latin typeface="Tahoma"/>
                <a:cs typeface="Tahoma"/>
              </a:rPr>
              <a:t> </a:t>
            </a:r>
            <a:r>
              <a:rPr sz="3400" spc="40" dirty="0">
                <a:latin typeface="Tahoma"/>
                <a:cs typeface="Tahoma"/>
              </a:rPr>
              <a:t>tool</a:t>
            </a:r>
            <a:r>
              <a:rPr sz="3400" spc="-280" dirty="0">
                <a:latin typeface="Tahoma"/>
                <a:cs typeface="Tahoma"/>
              </a:rPr>
              <a:t> </a:t>
            </a:r>
            <a:r>
              <a:rPr sz="3400" spc="60" dirty="0">
                <a:latin typeface="Tahoma"/>
                <a:cs typeface="Tahoma"/>
              </a:rPr>
              <a:t>to </a:t>
            </a:r>
            <a:r>
              <a:rPr sz="3400" spc="-1045" dirty="0">
                <a:latin typeface="Tahoma"/>
                <a:cs typeface="Tahoma"/>
              </a:rPr>
              <a:t> </a:t>
            </a:r>
            <a:r>
              <a:rPr sz="3400" spc="55" dirty="0">
                <a:latin typeface="Tahoma"/>
                <a:cs typeface="Tahoma"/>
              </a:rPr>
              <a:t>motivate</a:t>
            </a:r>
            <a:r>
              <a:rPr sz="3400" spc="-285" dirty="0">
                <a:latin typeface="Tahoma"/>
                <a:cs typeface="Tahoma"/>
              </a:rPr>
              <a:t> </a:t>
            </a:r>
            <a:r>
              <a:rPr sz="3400" spc="165" dirty="0">
                <a:latin typeface="Tahoma"/>
                <a:cs typeface="Tahoma"/>
              </a:rPr>
              <a:t>users</a:t>
            </a:r>
            <a:r>
              <a:rPr sz="3400" spc="-285" dirty="0">
                <a:latin typeface="Tahoma"/>
                <a:cs typeface="Tahoma"/>
              </a:rPr>
              <a:t> </a:t>
            </a:r>
            <a:r>
              <a:rPr sz="3400" spc="60" dirty="0">
                <a:latin typeface="Tahoma"/>
                <a:cs typeface="Tahoma"/>
              </a:rPr>
              <a:t>to</a:t>
            </a:r>
            <a:r>
              <a:rPr sz="3400" spc="-280" dirty="0">
                <a:latin typeface="Tahoma"/>
                <a:cs typeface="Tahoma"/>
              </a:rPr>
              <a:t> </a:t>
            </a:r>
            <a:r>
              <a:rPr sz="3400" spc="60" dirty="0">
                <a:latin typeface="Tahoma"/>
                <a:cs typeface="Tahoma"/>
              </a:rPr>
              <a:t>login</a:t>
            </a:r>
            <a:r>
              <a:rPr sz="3400" spc="-285" dirty="0">
                <a:latin typeface="Tahoma"/>
                <a:cs typeface="Tahoma"/>
              </a:rPr>
              <a:t> </a:t>
            </a:r>
            <a:r>
              <a:rPr sz="3400" spc="110" dirty="0">
                <a:latin typeface="Tahoma"/>
                <a:cs typeface="Tahoma"/>
              </a:rPr>
              <a:t>the</a:t>
            </a:r>
            <a:r>
              <a:rPr sz="3400" spc="-280" dirty="0">
                <a:latin typeface="Tahoma"/>
                <a:cs typeface="Tahoma"/>
              </a:rPr>
              <a:t> </a:t>
            </a:r>
            <a:r>
              <a:rPr sz="3400" spc="130" dirty="0">
                <a:latin typeface="Tahoma"/>
                <a:cs typeface="Tahoma"/>
              </a:rPr>
              <a:t>app</a:t>
            </a:r>
            <a:r>
              <a:rPr sz="3400" spc="-285" dirty="0">
                <a:latin typeface="Tahoma"/>
                <a:cs typeface="Tahoma"/>
              </a:rPr>
              <a:t> </a:t>
            </a:r>
            <a:r>
              <a:rPr sz="3400" spc="65" dirty="0">
                <a:latin typeface="Tahoma"/>
                <a:cs typeface="Tahoma"/>
              </a:rPr>
              <a:t>daily</a:t>
            </a:r>
            <a:r>
              <a:rPr sz="3400" spc="-280" dirty="0">
                <a:latin typeface="Tahoma"/>
                <a:cs typeface="Tahoma"/>
              </a:rPr>
              <a:t> </a:t>
            </a:r>
            <a:r>
              <a:rPr sz="3400" spc="155" dirty="0">
                <a:latin typeface="Tahoma"/>
                <a:cs typeface="Tahoma"/>
              </a:rPr>
              <a:t>and</a:t>
            </a:r>
            <a:r>
              <a:rPr sz="3400" spc="-285" dirty="0">
                <a:latin typeface="Tahoma"/>
                <a:cs typeface="Tahoma"/>
              </a:rPr>
              <a:t> </a:t>
            </a:r>
            <a:r>
              <a:rPr sz="3400" spc="60" dirty="0">
                <a:latin typeface="Tahoma"/>
                <a:cs typeface="Tahoma"/>
              </a:rPr>
              <a:t>complete</a:t>
            </a:r>
            <a:r>
              <a:rPr sz="3400" spc="-280" dirty="0">
                <a:latin typeface="Tahoma"/>
                <a:cs typeface="Tahoma"/>
              </a:rPr>
              <a:t> </a:t>
            </a:r>
            <a:r>
              <a:rPr sz="3400" spc="145" dirty="0">
                <a:latin typeface="Tahoma"/>
                <a:cs typeface="Tahoma"/>
              </a:rPr>
              <a:t>at</a:t>
            </a:r>
            <a:r>
              <a:rPr sz="3400" spc="-285" dirty="0">
                <a:latin typeface="Tahoma"/>
                <a:cs typeface="Tahoma"/>
              </a:rPr>
              <a:t> </a:t>
            </a:r>
            <a:r>
              <a:rPr sz="3400" spc="110" dirty="0">
                <a:latin typeface="Tahoma"/>
                <a:cs typeface="Tahoma"/>
              </a:rPr>
              <a:t>least</a:t>
            </a:r>
            <a:r>
              <a:rPr sz="3400" spc="-285" dirty="0">
                <a:latin typeface="Tahoma"/>
                <a:cs typeface="Tahoma"/>
              </a:rPr>
              <a:t> </a:t>
            </a:r>
            <a:r>
              <a:rPr sz="3400" spc="95" dirty="0">
                <a:latin typeface="Tahoma"/>
                <a:cs typeface="Tahoma"/>
              </a:rPr>
              <a:t>one</a:t>
            </a:r>
            <a:r>
              <a:rPr sz="3400" spc="-280" dirty="0">
                <a:latin typeface="Tahoma"/>
                <a:cs typeface="Tahoma"/>
              </a:rPr>
              <a:t> </a:t>
            </a:r>
            <a:r>
              <a:rPr sz="3400" spc="30" dirty="0">
                <a:latin typeface="Tahoma"/>
                <a:cs typeface="Tahoma"/>
              </a:rPr>
              <a:t>lesson.</a:t>
            </a:r>
            <a:endParaRPr sz="3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900">
              <a:latin typeface="Tahoma"/>
              <a:cs typeface="Tahoma"/>
            </a:endParaRPr>
          </a:p>
          <a:p>
            <a:pPr marL="12700" marR="5080">
              <a:lnSpc>
                <a:spcPct val="115799"/>
              </a:lnSpc>
            </a:pPr>
            <a:r>
              <a:rPr sz="3400" b="1" spc="-145" dirty="0">
                <a:latin typeface="Tahoma"/>
                <a:cs typeface="Tahoma"/>
              </a:rPr>
              <a:t>Clever</a:t>
            </a:r>
            <a:r>
              <a:rPr sz="3400" b="1" spc="-315" dirty="0">
                <a:latin typeface="Tahoma"/>
                <a:cs typeface="Tahoma"/>
              </a:rPr>
              <a:t> </a:t>
            </a:r>
            <a:r>
              <a:rPr sz="3400" b="1" spc="-185" dirty="0">
                <a:latin typeface="Tahoma"/>
                <a:cs typeface="Tahoma"/>
              </a:rPr>
              <a:t>Copying</a:t>
            </a:r>
            <a:r>
              <a:rPr sz="3400" b="1" spc="-310" dirty="0">
                <a:latin typeface="Tahoma"/>
                <a:cs typeface="Tahoma"/>
              </a:rPr>
              <a:t> </a:t>
            </a:r>
            <a:r>
              <a:rPr sz="3400" b="1" spc="-245" dirty="0">
                <a:latin typeface="Tahoma"/>
                <a:cs typeface="Tahoma"/>
              </a:rPr>
              <a:t>Writing:</a:t>
            </a:r>
            <a:r>
              <a:rPr sz="3400" b="1" spc="-310" dirty="0">
                <a:latin typeface="Tahoma"/>
                <a:cs typeface="Tahoma"/>
              </a:rPr>
              <a:t> </a:t>
            </a:r>
            <a:r>
              <a:rPr sz="3400" spc="30" dirty="0">
                <a:latin typeface="Tahoma"/>
                <a:cs typeface="Tahoma"/>
              </a:rPr>
              <a:t>The</a:t>
            </a:r>
            <a:r>
              <a:rPr sz="3400" spc="-385" dirty="0">
                <a:latin typeface="Tahoma"/>
                <a:cs typeface="Tahoma"/>
              </a:rPr>
              <a:t> </a:t>
            </a:r>
            <a:r>
              <a:rPr sz="3400" spc="45" dirty="0">
                <a:latin typeface="Tahoma"/>
                <a:cs typeface="Tahoma"/>
              </a:rPr>
              <a:t>team</a:t>
            </a:r>
            <a:r>
              <a:rPr sz="3400" spc="-390" dirty="0">
                <a:latin typeface="Tahoma"/>
                <a:cs typeface="Tahoma"/>
              </a:rPr>
              <a:t> </a:t>
            </a:r>
            <a:r>
              <a:rPr sz="3400" spc="120" dirty="0">
                <a:latin typeface="Tahoma"/>
                <a:cs typeface="Tahoma"/>
              </a:rPr>
              <a:t>at</a:t>
            </a:r>
            <a:r>
              <a:rPr sz="3400" spc="-385" dirty="0">
                <a:latin typeface="Tahoma"/>
                <a:cs typeface="Tahoma"/>
              </a:rPr>
              <a:t> </a:t>
            </a:r>
            <a:r>
              <a:rPr sz="3400" spc="-5" dirty="0">
                <a:latin typeface="Tahoma"/>
                <a:cs typeface="Tahoma"/>
              </a:rPr>
              <a:t>Duolingo</a:t>
            </a:r>
            <a:r>
              <a:rPr sz="3400" spc="-385" dirty="0">
                <a:latin typeface="Tahoma"/>
                <a:cs typeface="Tahoma"/>
              </a:rPr>
              <a:t> </a:t>
            </a:r>
            <a:r>
              <a:rPr sz="3400" spc="50" dirty="0">
                <a:latin typeface="Tahoma"/>
                <a:cs typeface="Tahoma"/>
              </a:rPr>
              <a:t>made</a:t>
            </a:r>
            <a:r>
              <a:rPr sz="3400" spc="-385" dirty="0">
                <a:latin typeface="Tahoma"/>
                <a:cs typeface="Tahoma"/>
              </a:rPr>
              <a:t> </a:t>
            </a:r>
            <a:r>
              <a:rPr sz="3400" spc="210" dirty="0">
                <a:latin typeface="Tahoma"/>
                <a:cs typeface="Tahoma"/>
              </a:rPr>
              <a:t>a</a:t>
            </a:r>
            <a:r>
              <a:rPr sz="3400" spc="-385" dirty="0">
                <a:latin typeface="Tahoma"/>
                <a:cs typeface="Tahoma"/>
              </a:rPr>
              <a:t> </a:t>
            </a:r>
            <a:r>
              <a:rPr sz="3400" spc="65" dirty="0">
                <a:latin typeface="Tahoma"/>
                <a:cs typeface="Tahoma"/>
              </a:rPr>
              <a:t>conscious</a:t>
            </a:r>
            <a:r>
              <a:rPr sz="3400" spc="-390" dirty="0">
                <a:latin typeface="Tahoma"/>
                <a:cs typeface="Tahoma"/>
              </a:rPr>
              <a:t> </a:t>
            </a:r>
            <a:r>
              <a:rPr sz="3400" spc="95" dirty="0">
                <a:latin typeface="Tahoma"/>
                <a:cs typeface="Tahoma"/>
              </a:rPr>
              <a:t>effort</a:t>
            </a:r>
            <a:r>
              <a:rPr sz="3400" spc="-385" dirty="0">
                <a:latin typeface="Tahoma"/>
                <a:cs typeface="Tahoma"/>
              </a:rPr>
              <a:t> </a:t>
            </a:r>
            <a:r>
              <a:rPr sz="3400" spc="35" dirty="0">
                <a:latin typeface="Tahoma"/>
                <a:cs typeface="Tahoma"/>
              </a:rPr>
              <a:t>to</a:t>
            </a:r>
            <a:r>
              <a:rPr sz="3400" spc="-385" dirty="0">
                <a:latin typeface="Tahoma"/>
                <a:cs typeface="Tahoma"/>
              </a:rPr>
              <a:t> </a:t>
            </a:r>
            <a:r>
              <a:rPr sz="3400" spc="95" dirty="0">
                <a:latin typeface="Tahoma"/>
                <a:cs typeface="Tahoma"/>
              </a:rPr>
              <a:t>create </a:t>
            </a:r>
            <a:r>
              <a:rPr sz="3400" spc="-1050" dirty="0">
                <a:latin typeface="Tahoma"/>
                <a:cs typeface="Tahoma"/>
              </a:rPr>
              <a:t> </a:t>
            </a:r>
            <a:r>
              <a:rPr sz="3400" spc="210" dirty="0">
                <a:latin typeface="Tahoma"/>
                <a:cs typeface="Tahoma"/>
              </a:rPr>
              <a:t>a</a:t>
            </a:r>
            <a:r>
              <a:rPr sz="3400" spc="-395" dirty="0">
                <a:latin typeface="Tahoma"/>
                <a:cs typeface="Tahoma"/>
              </a:rPr>
              <a:t> </a:t>
            </a:r>
            <a:r>
              <a:rPr sz="3400" spc="35" dirty="0">
                <a:latin typeface="Tahoma"/>
                <a:cs typeface="Tahoma"/>
              </a:rPr>
              <a:t>p</a:t>
            </a:r>
            <a:r>
              <a:rPr sz="3400" spc="-15" dirty="0">
                <a:latin typeface="Tahoma"/>
                <a:cs typeface="Tahoma"/>
              </a:rPr>
              <a:t>o</a:t>
            </a:r>
            <a:r>
              <a:rPr sz="3400" spc="125" dirty="0">
                <a:latin typeface="Tahoma"/>
                <a:cs typeface="Tahoma"/>
              </a:rPr>
              <a:t>s</a:t>
            </a:r>
            <a:r>
              <a:rPr sz="3400" spc="-55" dirty="0">
                <a:latin typeface="Tahoma"/>
                <a:cs typeface="Tahoma"/>
              </a:rPr>
              <a:t>i</a:t>
            </a:r>
            <a:r>
              <a:rPr sz="3400" spc="30" dirty="0">
                <a:latin typeface="Tahoma"/>
                <a:cs typeface="Tahoma"/>
              </a:rPr>
              <a:t>t</a:t>
            </a:r>
            <a:r>
              <a:rPr sz="3400" spc="-55" dirty="0">
                <a:latin typeface="Tahoma"/>
                <a:cs typeface="Tahoma"/>
              </a:rPr>
              <a:t>i</a:t>
            </a:r>
            <a:r>
              <a:rPr sz="3400" spc="-65" dirty="0">
                <a:latin typeface="Tahoma"/>
                <a:cs typeface="Tahoma"/>
              </a:rPr>
              <a:t>v</a:t>
            </a:r>
            <a:r>
              <a:rPr sz="3400" spc="95" dirty="0">
                <a:latin typeface="Tahoma"/>
                <a:cs typeface="Tahoma"/>
              </a:rPr>
              <a:t>e</a:t>
            </a:r>
            <a:r>
              <a:rPr sz="3400" spc="-395" dirty="0">
                <a:latin typeface="Tahoma"/>
                <a:cs typeface="Tahoma"/>
              </a:rPr>
              <a:t> </a:t>
            </a:r>
            <a:r>
              <a:rPr sz="3400" spc="155" dirty="0">
                <a:latin typeface="Tahoma"/>
                <a:cs typeface="Tahoma"/>
              </a:rPr>
              <a:t>a</a:t>
            </a:r>
            <a:r>
              <a:rPr sz="3400" spc="110" dirty="0">
                <a:latin typeface="Tahoma"/>
                <a:cs typeface="Tahoma"/>
              </a:rPr>
              <a:t>nd</a:t>
            </a:r>
            <a:r>
              <a:rPr sz="3400" spc="-395" dirty="0">
                <a:latin typeface="Tahoma"/>
                <a:cs typeface="Tahoma"/>
              </a:rPr>
              <a:t> </a:t>
            </a:r>
            <a:r>
              <a:rPr sz="3400" spc="40" dirty="0">
                <a:latin typeface="Tahoma"/>
                <a:cs typeface="Tahoma"/>
              </a:rPr>
              <a:t>e</a:t>
            </a:r>
            <a:r>
              <a:rPr sz="3400" spc="110" dirty="0">
                <a:latin typeface="Tahoma"/>
                <a:cs typeface="Tahoma"/>
              </a:rPr>
              <a:t>n</a:t>
            </a:r>
            <a:r>
              <a:rPr sz="3400" spc="60" dirty="0">
                <a:latin typeface="Tahoma"/>
                <a:cs typeface="Tahoma"/>
              </a:rPr>
              <a:t>g</a:t>
            </a:r>
            <a:r>
              <a:rPr sz="3400" spc="155" dirty="0">
                <a:latin typeface="Tahoma"/>
                <a:cs typeface="Tahoma"/>
              </a:rPr>
              <a:t>a</a:t>
            </a:r>
            <a:r>
              <a:rPr sz="3400" spc="60" dirty="0">
                <a:latin typeface="Tahoma"/>
                <a:cs typeface="Tahoma"/>
              </a:rPr>
              <a:t>g</a:t>
            </a:r>
            <a:r>
              <a:rPr sz="3400" spc="-55" dirty="0">
                <a:latin typeface="Tahoma"/>
                <a:cs typeface="Tahoma"/>
              </a:rPr>
              <a:t>i</a:t>
            </a:r>
            <a:r>
              <a:rPr sz="3400" spc="110" dirty="0">
                <a:latin typeface="Tahoma"/>
                <a:cs typeface="Tahoma"/>
              </a:rPr>
              <a:t>n</a:t>
            </a:r>
            <a:r>
              <a:rPr sz="3400" spc="114" dirty="0">
                <a:latin typeface="Tahoma"/>
                <a:cs typeface="Tahoma"/>
              </a:rPr>
              <a:t>g</a:t>
            </a:r>
            <a:r>
              <a:rPr sz="3400" spc="-395" dirty="0">
                <a:latin typeface="Tahoma"/>
                <a:cs typeface="Tahoma"/>
              </a:rPr>
              <a:t> </a:t>
            </a:r>
            <a:r>
              <a:rPr sz="3400" spc="40" dirty="0">
                <a:latin typeface="Tahoma"/>
                <a:cs typeface="Tahoma"/>
              </a:rPr>
              <a:t>e</a:t>
            </a:r>
            <a:r>
              <a:rPr sz="3400" spc="60" dirty="0">
                <a:latin typeface="Tahoma"/>
                <a:cs typeface="Tahoma"/>
              </a:rPr>
              <a:t>x</a:t>
            </a:r>
            <a:r>
              <a:rPr sz="3400" spc="35" dirty="0">
                <a:latin typeface="Tahoma"/>
                <a:cs typeface="Tahoma"/>
              </a:rPr>
              <a:t>p</a:t>
            </a:r>
            <a:r>
              <a:rPr sz="3400" spc="40" dirty="0">
                <a:latin typeface="Tahoma"/>
                <a:cs typeface="Tahoma"/>
              </a:rPr>
              <a:t>e</a:t>
            </a:r>
            <a:r>
              <a:rPr sz="3400" spc="165" dirty="0">
                <a:latin typeface="Tahoma"/>
                <a:cs typeface="Tahoma"/>
              </a:rPr>
              <a:t>r</a:t>
            </a:r>
            <a:r>
              <a:rPr sz="3400" spc="-55" dirty="0">
                <a:latin typeface="Tahoma"/>
                <a:cs typeface="Tahoma"/>
              </a:rPr>
              <a:t>i</a:t>
            </a:r>
            <a:r>
              <a:rPr sz="3400" spc="40" dirty="0">
                <a:latin typeface="Tahoma"/>
                <a:cs typeface="Tahoma"/>
              </a:rPr>
              <a:t>e</a:t>
            </a:r>
            <a:r>
              <a:rPr sz="3400" spc="110" dirty="0">
                <a:latin typeface="Tahoma"/>
                <a:cs typeface="Tahoma"/>
              </a:rPr>
              <a:t>n</a:t>
            </a:r>
            <a:r>
              <a:rPr sz="3400" spc="85" dirty="0">
                <a:latin typeface="Tahoma"/>
                <a:cs typeface="Tahoma"/>
              </a:rPr>
              <a:t>c</a:t>
            </a:r>
            <a:r>
              <a:rPr sz="3400" spc="95" dirty="0">
                <a:latin typeface="Tahoma"/>
                <a:cs typeface="Tahoma"/>
              </a:rPr>
              <a:t>e</a:t>
            </a:r>
            <a:r>
              <a:rPr sz="3400" spc="-395" dirty="0">
                <a:latin typeface="Tahoma"/>
                <a:cs typeface="Tahoma"/>
              </a:rPr>
              <a:t> </a:t>
            </a:r>
            <a:r>
              <a:rPr sz="3400" spc="150" dirty="0">
                <a:latin typeface="Tahoma"/>
                <a:cs typeface="Tahoma"/>
              </a:rPr>
              <a:t>f</a:t>
            </a:r>
            <a:r>
              <a:rPr sz="3400" spc="-15" dirty="0">
                <a:latin typeface="Tahoma"/>
                <a:cs typeface="Tahoma"/>
              </a:rPr>
              <a:t>o</a:t>
            </a:r>
            <a:r>
              <a:rPr sz="3400" spc="220" dirty="0">
                <a:latin typeface="Tahoma"/>
                <a:cs typeface="Tahoma"/>
              </a:rPr>
              <a:t>r</a:t>
            </a:r>
            <a:r>
              <a:rPr sz="3400" spc="-395" dirty="0">
                <a:latin typeface="Tahoma"/>
                <a:cs typeface="Tahoma"/>
              </a:rPr>
              <a:t> </a:t>
            </a:r>
            <a:r>
              <a:rPr sz="3400" spc="30" dirty="0">
                <a:latin typeface="Tahoma"/>
                <a:cs typeface="Tahoma"/>
              </a:rPr>
              <a:t>t</a:t>
            </a:r>
            <a:r>
              <a:rPr sz="3400" spc="105" dirty="0">
                <a:latin typeface="Tahoma"/>
                <a:cs typeface="Tahoma"/>
              </a:rPr>
              <a:t>h</a:t>
            </a:r>
            <a:r>
              <a:rPr sz="3400" spc="40" dirty="0">
                <a:latin typeface="Tahoma"/>
                <a:cs typeface="Tahoma"/>
              </a:rPr>
              <a:t>e</a:t>
            </a:r>
            <a:r>
              <a:rPr sz="3400" spc="-55" dirty="0">
                <a:latin typeface="Tahoma"/>
                <a:cs typeface="Tahoma"/>
              </a:rPr>
              <a:t>i</a:t>
            </a:r>
            <a:r>
              <a:rPr sz="3400" spc="220" dirty="0">
                <a:latin typeface="Tahoma"/>
                <a:cs typeface="Tahoma"/>
              </a:rPr>
              <a:t>r</a:t>
            </a:r>
            <a:r>
              <a:rPr sz="3400" spc="-395" dirty="0">
                <a:latin typeface="Tahoma"/>
                <a:cs typeface="Tahoma"/>
              </a:rPr>
              <a:t> </a:t>
            </a:r>
            <a:r>
              <a:rPr sz="3400" spc="105" dirty="0">
                <a:latin typeface="Tahoma"/>
                <a:cs typeface="Tahoma"/>
              </a:rPr>
              <a:t>u</a:t>
            </a:r>
            <a:r>
              <a:rPr sz="3400" spc="125" dirty="0">
                <a:latin typeface="Tahoma"/>
                <a:cs typeface="Tahoma"/>
              </a:rPr>
              <a:t>s</a:t>
            </a:r>
            <a:r>
              <a:rPr sz="3400" spc="40" dirty="0">
                <a:latin typeface="Tahoma"/>
                <a:cs typeface="Tahoma"/>
              </a:rPr>
              <a:t>e</a:t>
            </a:r>
            <a:r>
              <a:rPr sz="3400" spc="165" dirty="0">
                <a:latin typeface="Tahoma"/>
                <a:cs typeface="Tahoma"/>
              </a:rPr>
              <a:t>r</a:t>
            </a:r>
            <a:r>
              <a:rPr sz="3400" spc="180" dirty="0">
                <a:latin typeface="Tahoma"/>
                <a:cs typeface="Tahoma"/>
              </a:rPr>
              <a:t>s</a:t>
            </a:r>
            <a:r>
              <a:rPr sz="3400" spc="-395" dirty="0">
                <a:latin typeface="Tahoma"/>
                <a:cs typeface="Tahoma"/>
              </a:rPr>
              <a:t> </a:t>
            </a:r>
            <a:r>
              <a:rPr sz="3400" spc="155" dirty="0">
                <a:latin typeface="Tahoma"/>
                <a:cs typeface="Tahoma"/>
              </a:rPr>
              <a:t>a</a:t>
            </a:r>
            <a:r>
              <a:rPr sz="3400" spc="180" dirty="0">
                <a:latin typeface="Tahoma"/>
                <a:cs typeface="Tahoma"/>
              </a:rPr>
              <a:t>s</a:t>
            </a:r>
            <a:r>
              <a:rPr sz="3400" spc="-395" dirty="0">
                <a:latin typeface="Tahoma"/>
                <a:cs typeface="Tahoma"/>
              </a:rPr>
              <a:t> </a:t>
            </a:r>
            <a:r>
              <a:rPr sz="3400" spc="-50" dirty="0">
                <a:latin typeface="Tahoma"/>
                <a:cs typeface="Tahoma"/>
              </a:rPr>
              <a:t>l</a:t>
            </a:r>
            <a:r>
              <a:rPr sz="3400" spc="40" dirty="0">
                <a:latin typeface="Tahoma"/>
                <a:cs typeface="Tahoma"/>
              </a:rPr>
              <a:t>e</a:t>
            </a:r>
            <a:r>
              <a:rPr sz="3400" spc="155" dirty="0">
                <a:latin typeface="Tahoma"/>
                <a:cs typeface="Tahoma"/>
              </a:rPr>
              <a:t>a</a:t>
            </a:r>
            <a:r>
              <a:rPr sz="3400" spc="165" dirty="0">
                <a:latin typeface="Tahoma"/>
                <a:cs typeface="Tahoma"/>
              </a:rPr>
              <a:t>r</a:t>
            </a:r>
            <a:r>
              <a:rPr sz="3400" spc="110" dirty="0">
                <a:latin typeface="Tahoma"/>
                <a:cs typeface="Tahoma"/>
              </a:rPr>
              <a:t>n</a:t>
            </a:r>
            <a:r>
              <a:rPr sz="3400" spc="-55" dirty="0">
                <a:latin typeface="Tahoma"/>
                <a:cs typeface="Tahoma"/>
              </a:rPr>
              <a:t>i</a:t>
            </a:r>
            <a:r>
              <a:rPr sz="3400" spc="110" dirty="0">
                <a:latin typeface="Tahoma"/>
                <a:cs typeface="Tahoma"/>
              </a:rPr>
              <a:t>n</a:t>
            </a:r>
            <a:r>
              <a:rPr sz="3400" spc="114" dirty="0">
                <a:latin typeface="Tahoma"/>
                <a:cs typeface="Tahoma"/>
              </a:rPr>
              <a:t>g</a:t>
            </a:r>
            <a:r>
              <a:rPr sz="3400" spc="-395" dirty="0">
                <a:latin typeface="Tahoma"/>
                <a:cs typeface="Tahoma"/>
              </a:rPr>
              <a:t> </a:t>
            </a:r>
            <a:r>
              <a:rPr sz="3400" spc="210" dirty="0">
                <a:latin typeface="Tahoma"/>
                <a:cs typeface="Tahoma"/>
              </a:rPr>
              <a:t>a</a:t>
            </a:r>
            <a:r>
              <a:rPr sz="3400" spc="-395" dirty="0">
                <a:latin typeface="Tahoma"/>
                <a:cs typeface="Tahoma"/>
              </a:rPr>
              <a:t> </a:t>
            </a:r>
            <a:r>
              <a:rPr sz="3400" spc="110" dirty="0">
                <a:latin typeface="Tahoma"/>
                <a:cs typeface="Tahoma"/>
              </a:rPr>
              <a:t>n</a:t>
            </a:r>
            <a:r>
              <a:rPr sz="3400" spc="40" dirty="0">
                <a:latin typeface="Tahoma"/>
                <a:cs typeface="Tahoma"/>
              </a:rPr>
              <a:t>e</a:t>
            </a:r>
            <a:r>
              <a:rPr sz="3400" spc="254" dirty="0">
                <a:latin typeface="Tahoma"/>
                <a:cs typeface="Tahoma"/>
              </a:rPr>
              <a:t>w</a:t>
            </a:r>
            <a:r>
              <a:rPr sz="3400" spc="-395" dirty="0">
                <a:latin typeface="Tahoma"/>
                <a:cs typeface="Tahoma"/>
              </a:rPr>
              <a:t> </a:t>
            </a:r>
            <a:r>
              <a:rPr sz="3400" spc="-50" dirty="0">
                <a:latin typeface="Tahoma"/>
                <a:cs typeface="Tahoma"/>
              </a:rPr>
              <a:t>l</a:t>
            </a:r>
            <a:r>
              <a:rPr sz="3400" spc="155" dirty="0">
                <a:latin typeface="Tahoma"/>
                <a:cs typeface="Tahoma"/>
              </a:rPr>
              <a:t>a</a:t>
            </a:r>
            <a:r>
              <a:rPr sz="3400" spc="110" dirty="0">
                <a:latin typeface="Tahoma"/>
                <a:cs typeface="Tahoma"/>
              </a:rPr>
              <a:t>n</a:t>
            </a:r>
            <a:r>
              <a:rPr sz="3400" spc="60" dirty="0">
                <a:latin typeface="Tahoma"/>
                <a:cs typeface="Tahoma"/>
              </a:rPr>
              <a:t>g</a:t>
            </a:r>
            <a:r>
              <a:rPr sz="3400" spc="105" dirty="0">
                <a:latin typeface="Tahoma"/>
                <a:cs typeface="Tahoma"/>
              </a:rPr>
              <a:t>u</a:t>
            </a:r>
            <a:r>
              <a:rPr sz="3400" spc="155" dirty="0">
                <a:latin typeface="Tahoma"/>
                <a:cs typeface="Tahoma"/>
              </a:rPr>
              <a:t>a</a:t>
            </a:r>
            <a:r>
              <a:rPr sz="3400" spc="60" dirty="0">
                <a:latin typeface="Tahoma"/>
                <a:cs typeface="Tahoma"/>
              </a:rPr>
              <a:t>g</a:t>
            </a:r>
            <a:r>
              <a:rPr sz="3400" spc="70" dirty="0">
                <a:latin typeface="Tahoma"/>
                <a:cs typeface="Tahoma"/>
              </a:rPr>
              <a:t>e  </a:t>
            </a:r>
            <a:r>
              <a:rPr sz="3400" spc="135" dirty="0">
                <a:latin typeface="Tahoma"/>
                <a:cs typeface="Tahoma"/>
              </a:rPr>
              <a:t>can</a:t>
            </a:r>
            <a:r>
              <a:rPr sz="3400" spc="-395" dirty="0">
                <a:latin typeface="Tahoma"/>
                <a:cs typeface="Tahoma"/>
              </a:rPr>
              <a:t> </a:t>
            </a:r>
            <a:r>
              <a:rPr sz="3400" spc="75" dirty="0">
                <a:latin typeface="Tahoma"/>
                <a:cs typeface="Tahoma"/>
              </a:rPr>
              <a:t>be</a:t>
            </a:r>
            <a:r>
              <a:rPr sz="3400" spc="-390" dirty="0">
                <a:latin typeface="Tahoma"/>
                <a:cs typeface="Tahoma"/>
              </a:rPr>
              <a:t> </a:t>
            </a:r>
            <a:r>
              <a:rPr sz="3400" spc="10" dirty="0">
                <a:latin typeface="Tahoma"/>
                <a:cs typeface="Tahoma"/>
              </a:rPr>
              <a:t>challenging.</a:t>
            </a:r>
            <a:r>
              <a:rPr sz="3400" spc="-390" dirty="0">
                <a:latin typeface="Tahoma"/>
                <a:cs typeface="Tahoma"/>
              </a:rPr>
              <a:t> </a:t>
            </a:r>
            <a:r>
              <a:rPr sz="3400" spc="15" dirty="0">
                <a:latin typeface="Tahoma"/>
                <a:cs typeface="Tahoma"/>
              </a:rPr>
              <a:t>They</a:t>
            </a:r>
            <a:r>
              <a:rPr sz="3400" spc="-395" dirty="0">
                <a:latin typeface="Tahoma"/>
                <a:cs typeface="Tahoma"/>
              </a:rPr>
              <a:t> </a:t>
            </a:r>
            <a:r>
              <a:rPr sz="3400" spc="80" dirty="0">
                <a:latin typeface="Tahoma"/>
                <a:cs typeface="Tahoma"/>
              </a:rPr>
              <a:t>greet</a:t>
            </a:r>
            <a:r>
              <a:rPr sz="3400" spc="-390" dirty="0">
                <a:latin typeface="Tahoma"/>
                <a:cs typeface="Tahoma"/>
              </a:rPr>
              <a:t> </a:t>
            </a:r>
            <a:r>
              <a:rPr sz="3400" spc="125" dirty="0">
                <a:latin typeface="Tahoma"/>
                <a:cs typeface="Tahoma"/>
              </a:rPr>
              <a:t>users</a:t>
            </a:r>
            <a:r>
              <a:rPr sz="3400" spc="-390" dirty="0">
                <a:latin typeface="Tahoma"/>
                <a:cs typeface="Tahoma"/>
              </a:rPr>
              <a:t> </a:t>
            </a:r>
            <a:r>
              <a:rPr sz="3400" spc="85" dirty="0">
                <a:latin typeface="Tahoma"/>
                <a:cs typeface="Tahoma"/>
              </a:rPr>
              <a:t>with</a:t>
            </a:r>
            <a:r>
              <a:rPr sz="3400" spc="-390" dirty="0">
                <a:latin typeface="Tahoma"/>
                <a:cs typeface="Tahoma"/>
              </a:rPr>
              <a:t> </a:t>
            </a:r>
            <a:r>
              <a:rPr sz="3400" spc="90" dirty="0">
                <a:latin typeface="Tahoma"/>
                <a:cs typeface="Tahoma"/>
              </a:rPr>
              <a:t>cheerful</a:t>
            </a:r>
            <a:r>
              <a:rPr sz="3400" spc="-395" dirty="0">
                <a:latin typeface="Tahoma"/>
                <a:cs typeface="Tahoma"/>
              </a:rPr>
              <a:t> </a:t>
            </a:r>
            <a:r>
              <a:rPr sz="3400" spc="75" dirty="0">
                <a:latin typeface="Tahoma"/>
                <a:cs typeface="Tahoma"/>
              </a:rPr>
              <a:t>messages</a:t>
            </a:r>
            <a:r>
              <a:rPr sz="3400" spc="-390" dirty="0">
                <a:latin typeface="Tahoma"/>
                <a:cs typeface="Tahoma"/>
              </a:rPr>
              <a:t> </a:t>
            </a:r>
            <a:r>
              <a:rPr sz="3400" spc="30" dirty="0">
                <a:latin typeface="Tahoma"/>
                <a:cs typeface="Tahoma"/>
              </a:rPr>
              <a:t>like</a:t>
            </a:r>
            <a:r>
              <a:rPr sz="3400" spc="-390" dirty="0">
                <a:latin typeface="Tahoma"/>
                <a:cs typeface="Tahoma"/>
              </a:rPr>
              <a:t> </a:t>
            </a:r>
            <a:r>
              <a:rPr sz="3400" spc="20" dirty="0">
                <a:latin typeface="Tahoma"/>
                <a:cs typeface="Tahoma"/>
              </a:rPr>
              <a:t>“Let’s</a:t>
            </a:r>
            <a:r>
              <a:rPr sz="3400" spc="-390" dirty="0">
                <a:latin typeface="Tahoma"/>
                <a:cs typeface="Tahoma"/>
              </a:rPr>
              <a:t> </a:t>
            </a:r>
            <a:r>
              <a:rPr sz="3400" spc="45" dirty="0">
                <a:latin typeface="Tahoma"/>
                <a:cs typeface="Tahoma"/>
              </a:rPr>
              <a:t>do</a:t>
            </a:r>
            <a:r>
              <a:rPr sz="3400" spc="-395" dirty="0">
                <a:latin typeface="Tahoma"/>
                <a:cs typeface="Tahoma"/>
              </a:rPr>
              <a:t> </a:t>
            </a:r>
            <a:r>
              <a:rPr sz="3400" spc="-45" dirty="0">
                <a:latin typeface="Tahoma"/>
                <a:cs typeface="Tahoma"/>
              </a:rPr>
              <a:t>this!” </a:t>
            </a:r>
            <a:r>
              <a:rPr sz="3400" spc="-1045" dirty="0">
                <a:latin typeface="Tahoma"/>
                <a:cs typeface="Tahoma"/>
              </a:rPr>
              <a:t> </a:t>
            </a:r>
            <a:r>
              <a:rPr sz="3400" spc="125" dirty="0">
                <a:latin typeface="Tahoma"/>
                <a:cs typeface="Tahoma"/>
              </a:rPr>
              <a:t>and </a:t>
            </a:r>
            <a:r>
              <a:rPr sz="3400" spc="-60" dirty="0">
                <a:latin typeface="Tahoma"/>
                <a:cs typeface="Tahoma"/>
              </a:rPr>
              <a:t>“Time </a:t>
            </a:r>
            <a:r>
              <a:rPr sz="3400" spc="35" dirty="0">
                <a:latin typeface="Tahoma"/>
                <a:cs typeface="Tahoma"/>
              </a:rPr>
              <a:t>to </a:t>
            </a:r>
            <a:r>
              <a:rPr sz="3400" spc="60" dirty="0">
                <a:latin typeface="Tahoma"/>
                <a:cs typeface="Tahoma"/>
              </a:rPr>
              <a:t>get </a:t>
            </a:r>
            <a:r>
              <a:rPr sz="3400" spc="70" dirty="0">
                <a:latin typeface="Tahoma"/>
                <a:cs typeface="Tahoma"/>
              </a:rPr>
              <a:t>your </a:t>
            </a:r>
            <a:r>
              <a:rPr sz="3400" spc="85" dirty="0">
                <a:latin typeface="Tahoma"/>
                <a:cs typeface="Tahoma"/>
              </a:rPr>
              <a:t>language </a:t>
            </a:r>
            <a:r>
              <a:rPr sz="3400" spc="-100" dirty="0">
                <a:latin typeface="Tahoma"/>
                <a:cs typeface="Tahoma"/>
              </a:rPr>
              <a:t>on!” </a:t>
            </a:r>
            <a:r>
              <a:rPr sz="3400" spc="45" dirty="0">
                <a:latin typeface="Tahoma"/>
                <a:cs typeface="Tahoma"/>
              </a:rPr>
              <a:t>even </a:t>
            </a:r>
            <a:r>
              <a:rPr sz="3400" spc="55" dirty="0">
                <a:latin typeface="Tahoma"/>
                <a:cs typeface="Tahoma"/>
              </a:rPr>
              <a:t>in </a:t>
            </a:r>
            <a:r>
              <a:rPr sz="3400" spc="75" dirty="0">
                <a:latin typeface="Tahoma"/>
                <a:cs typeface="Tahoma"/>
              </a:rPr>
              <a:t>the </a:t>
            </a:r>
            <a:r>
              <a:rPr sz="3400" spc="45" dirty="0">
                <a:latin typeface="Tahoma"/>
                <a:cs typeface="Tahoma"/>
              </a:rPr>
              <a:t>loading </a:t>
            </a:r>
            <a:r>
              <a:rPr sz="3400" spc="85" dirty="0">
                <a:latin typeface="Tahoma"/>
                <a:cs typeface="Tahoma"/>
              </a:rPr>
              <a:t>sequences </a:t>
            </a:r>
            <a:r>
              <a:rPr sz="3400" spc="125" dirty="0">
                <a:latin typeface="Tahoma"/>
                <a:cs typeface="Tahoma"/>
              </a:rPr>
              <a:t>and </a:t>
            </a:r>
            <a:r>
              <a:rPr sz="3400" spc="130" dirty="0">
                <a:latin typeface="Tahoma"/>
                <a:cs typeface="Tahoma"/>
              </a:rPr>
              <a:t> </a:t>
            </a:r>
            <a:r>
              <a:rPr sz="3400" spc="10" dirty="0">
                <a:latin typeface="Tahoma"/>
                <a:cs typeface="Tahoma"/>
              </a:rPr>
              <a:t>notifications.</a:t>
            </a:r>
            <a:endParaRPr sz="3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70016" y="426783"/>
            <a:ext cx="554799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-520" dirty="0"/>
              <a:t>B</a:t>
            </a:r>
            <a:r>
              <a:rPr sz="6800" spc="-260" dirty="0"/>
              <a:t>i</a:t>
            </a:r>
            <a:r>
              <a:rPr sz="6800" spc="-254" dirty="0"/>
              <a:t>g</a:t>
            </a:r>
            <a:r>
              <a:rPr sz="6800" spc="-420" dirty="0"/>
              <a:t> </a:t>
            </a:r>
            <a:r>
              <a:rPr sz="6800" spc="-155" dirty="0"/>
              <a:t>C</a:t>
            </a:r>
            <a:r>
              <a:rPr sz="6800" spc="-235" dirty="0"/>
              <a:t>h</a:t>
            </a:r>
            <a:r>
              <a:rPr sz="6800" spc="-50" dirty="0"/>
              <a:t>a</a:t>
            </a:r>
            <a:r>
              <a:rPr sz="6800" spc="-254" dirty="0"/>
              <a:t>ll</a:t>
            </a:r>
            <a:r>
              <a:rPr sz="6800" spc="-235" dirty="0"/>
              <a:t>e</a:t>
            </a:r>
            <a:r>
              <a:rPr sz="6800" spc="-229" dirty="0"/>
              <a:t>n</a:t>
            </a:r>
            <a:r>
              <a:rPr sz="6800" spc="-260" dirty="0"/>
              <a:t>g</a:t>
            </a:r>
            <a:r>
              <a:rPr sz="6800" spc="-229" dirty="0"/>
              <a:t>e</a:t>
            </a:r>
            <a:endParaRPr sz="6800"/>
          </a:p>
        </p:txBody>
      </p:sp>
      <p:grpSp>
        <p:nvGrpSpPr>
          <p:cNvPr id="3" name="object 3"/>
          <p:cNvGrpSpPr/>
          <p:nvPr/>
        </p:nvGrpSpPr>
        <p:grpSpPr>
          <a:xfrm>
            <a:off x="1028702" y="1622174"/>
            <a:ext cx="17087850" cy="8277225"/>
            <a:chOff x="1028702" y="1622174"/>
            <a:chExt cx="17087850" cy="8277225"/>
          </a:xfrm>
        </p:grpSpPr>
        <p:sp>
          <p:nvSpPr>
            <p:cNvPr id="4" name="object 4"/>
            <p:cNvSpPr/>
            <p:nvPr/>
          </p:nvSpPr>
          <p:spPr>
            <a:xfrm>
              <a:off x="1028702" y="1622174"/>
              <a:ext cx="17087850" cy="8277225"/>
            </a:xfrm>
            <a:custGeom>
              <a:avLst/>
              <a:gdLst/>
              <a:ahLst/>
              <a:cxnLst/>
              <a:rect l="l" t="t" r="r" b="b"/>
              <a:pathLst>
                <a:path w="17087850" h="8277225">
                  <a:moveTo>
                    <a:pt x="16601712" y="8277110"/>
                  </a:moveTo>
                  <a:lnTo>
                    <a:pt x="485770" y="8277110"/>
                  </a:lnTo>
                  <a:lnTo>
                    <a:pt x="437759" y="8274733"/>
                  </a:lnTo>
                  <a:lnTo>
                    <a:pt x="390560" y="8267690"/>
                  </a:lnTo>
                  <a:lnTo>
                    <a:pt x="344492" y="8256113"/>
                  </a:lnTo>
                  <a:lnTo>
                    <a:pt x="299874" y="8240133"/>
                  </a:lnTo>
                  <a:lnTo>
                    <a:pt x="257025" y="8219883"/>
                  </a:lnTo>
                  <a:lnTo>
                    <a:pt x="216264" y="8195495"/>
                  </a:lnTo>
                  <a:lnTo>
                    <a:pt x="177908" y="8167100"/>
                  </a:lnTo>
                  <a:lnTo>
                    <a:pt x="142277" y="8134830"/>
                  </a:lnTo>
                  <a:lnTo>
                    <a:pt x="110008" y="8099199"/>
                  </a:lnTo>
                  <a:lnTo>
                    <a:pt x="81613" y="8060843"/>
                  </a:lnTo>
                  <a:lnTo>
                    <a:pt x="57225" y="8020082"/>
                  </a:lnTo>
                  <a:lnTo>
                    <a:pt x="36975" y="7977233"/>
                  </a:lnTo>
                  <a:lnTo>
                    <a:pt x="20995" y="7932616"/>
                  </a:lnTo>
                  <a:lnTo>
                    <a:pt x="9417" y="7886548"/>
                  </a:lnTo>
                  <a:lnTo>
                    <a:pt x="2374" y="7839348"/>
                  </a:lnTo>
                  <a:lnTo>
                    <a:pt x="0" y="7791383"/>
                  </a:lnTo>
                  <a:lnTo>
                    <a:pt x="0" y="485727"/>
                  </a:lnTo>
                  <a:lnTo>
                    <a:pt x="2374" y="437761"/>
                  </a:lnTo>
                  <a:lnTo>
                    <a:pt x="9417" y="390562"/>
                  </a:lnTo>
                  <a:lnTo>
                    <a:pt x="20995" y="344494"/>
                  </a:lnTo>
                  <a:lnTo>
                    <a:pt x="36975" y="299876"/>
                  </a:lnTo>
                  <a:lnTo>
                    <a:pt x="57225" y="257028"/>
                  </a:lnTo>
                  <a:lnTo>
                    <a:pt x="81613" y="216266"/>
                  </a:lnTo>
                  <a:lnTo>
                    <a:pt x="110008" y="177911"/>
                  </a:lnTo>
                  <a:lnTo>
                    <a:pt x="142277" y="142280"/>
                  </a:lnTo>
                  <a:lnTo>
                    <a:pt x="177908" y="110010"/>
                  </a:lnTo>
                  <a:lnTo>
                    <a:pt x="216264" y="81615"/>
                  </a:lnTo>
                  <a:lnTo>
                    <a:pt x="257025" y="57227"/>
                  </a:lnTo>
                  <a:lnTo>
                    <a:pt x="299874" y="36977"/>
                  </a:lnTo>
                  <a:lnTo>
                    <a:pt x="344492" y="20997"/>
                  </a:lnTo>
                  <a:lnTo>
                    <a:pt x="390560" y="9420"/>
                  </a:lnTo>
                  <a:lnTo>
                    <a:pt x="437759" y="2376"/>
                  </a:lnTo>
                  <a:lnTo>
                    <a:pt x="485769" y="0"/>
                  </a:lnTo>
                  <a:lnTo>
                    <a:pt x="16601713" y="0"/>
                  </a:lnTo>
                  <a:lnTo>
                    <a:pt x="16649722" y="2376"/>
                  </a:lnTo>
                  <a:lnTo>
                    <a:pt x="16696922" y="9420"/>
                  </a:lnTo>
                  <a:lnTo>
                    <a:pt x="16742991" y="20997"/>
                  </a:lnTo>
                  <a:lnTo>
                    <a:pt x="16787608" y="36977"/>
                  </a:lnTo>
                  <a:lnTo>
                    <a:pt x="16830457" y="57227"/>
                  </a:lnTo>
                  <a:lnTo>
                    <a:pt x="16871219" y="81615"/>
                  </a:lnTo>
                  <a:lnTo>
                    <a:pt x="16909574" y="110010"/>
                  </a:lnTo>
                  <a:lnTo>
                    <a:pt x="16945205" y="142280"/>
                  </a:lnTo>
                  <a:lnTo>
                    <a:pt x="16977474" y="177911"/>
                  </a:lnTo>
                  <a:lnTo>
                    <a:pt x="17005869" y="216266"/>
                  </a:lnTo>
                  <a:lnTo>
                    <a:pt x="17030258" y="257028"/>
                  </a:lnTo>
                  <a:lnTo>
                    <a:pt x="17050508" y="299876"/>
                  </a:lnTo>
                  <a:lnTo>
                    <a:pt x="17066488" y="344494"/>
                  </a:lnTo>
                  <a:lnTo>
                    <a:pt x="17078065" y="390562"/>
                  </a:lnTo>
                  <a:lnTo>
                    <a:pt x="17085109" y="437761"/>
                  </a:lnTo>
                  <a:lnTo>
                    <a:pt x="17087483" y="485727"/>
                  </a:lnTo>
                  <a:lnTo>
                    <a:pt x="17087483" y="7791383"/>
                  </a:lnTo>
                  <a:lnTo>
                    <a:pt x="17085109" y="7839348"/>
                  </a:lnTo>
                  <a:lnTo>
                    <a:pt x="17078065" y="7886548"/>
                  </a:lnTo>
                  <a:lnTo>
                    <a:pt x="17066488" y="7932616"/>
                  </a:lnTo>
                  <a:lnTo>
                    <a:pt x="17050508" y="7977233"/>
                  </a:lnTo>
                  <a:lnTo>
                    <a:pt x="17030258" y="8020082"/>
                  </a:lnTo>
                  <a:lnTo>
                    <a:pt x="17005869" y="8060843"/>
                  </a:lnTo>
                  <a:lnTo>
                    <a:pt x="16977474" y="8099199"/>
                  </a:lnTo>
                  <a:lnTo>
                    <a:pt x="16945205" y="8134830"/>
                  </a:lnTo>
                  <a:lnTo>
                    <a:pt x="16909574" y="8167100"/>
                  </a:lnTo>
                  <a:lnTo>
                    <a:pt x="16871219" y="8195495"/>
                  </a:lnTo>
                  <a:lnTo>
                    <a:pt x="16830457" y="8219883"/>
                  </a:lnTo>
                  <a:lnTo>
                    <a:pt x="16787608" y="8240133"/>
                  </a:lnTo>
                  <a:lnTo>
                    <a:pt x="16742991" y="8256113"/>
                  </a:lnTo>
                  <a:lnTo>
                    <a:pt x="16696922" y="8267690"/>
                  </a:lnTo>
                  <a:lnTo>
                    <a:pt x="16649722" y="8274733"/>
                  </a:lnTo>
                  <a:lnTo>
                    <a:pt x="16601712" y="8277110"/>
                  </a:lnTo>
                  <a:close/>
                </a:path>
              </a:pathLst>
            </a:custGeom>
            <a:solidFill>
              <a:srgbClr val="FEF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0406" y="2408161"/>
              <a:ext cx="104775" cy="1047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0406" y="5884785"/>
              <a:ext cx="104775" cy="1047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0406" y="7275435"/>
              <a:ext cx="104775" cy="10477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028126" y="1951576"/>
            <a:ext cx="8430895" cy="6978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5915">
              <a:lnSpc>
                <a:spcPct val="117000"/>
              </a:lnSpc>
              <a:spcBef>
                <a:spcPts val="100"/>
              </a:spcBef>
            </a:pPr>
            <a:r>
              <a:rPr sz="3900" spc="-185" dirty="0">
                <a:latin typeface="Tahoma"/>
                <a:cs typeface="Tahoma"/>
              </a:rPr>
              <a:t>D</a:t>
            </a:r>
            <a:r>
              <a:rPr sz="3900" spc="180" dirty="0">
                <a:latin typeface="Tahoma"/>
                <a:cs typeface="Tahoma"/>
              </a:rPr>
              <a:t>u</a:t>
            </a:r>
            <a:r>
              <a:rPr sz="3900" spc="40" dirty="0">
                <a:latin typeface="Tahoma"/>
                <a:cs typeface="Tahoma"/>
              </a:rPr>
              <a:t>o</a:t>
            </a:r>
            <a:r>
              <a:rPr sz="3900" dirty="0">
                <a:latin typeface="Tahoma"/>
                <a:cs typeface="Tahoma"/>
              </a:rPr>
              <a:t>l</a:t>
            </a:r>
            <a:r>
              <a:rPr sz="3900" spc="-5" dirty="0">
                <a:latin typeface="Tahoma"/>
                <a:cs typeface="Tahoma"/>
              </a:rPr>
              <a:t>i</a:t>
            </a:r>
            <a:r>
              <a:rPr sz="3900" spc="185" dirty="0">
                <a:latin typeface="Tahoma"/>
                <a:cs typeface="Tahoma"/>
              </a:rPr>
              <a:t>n</a:t>
            </a:r>
            <a:r>
              <a:rPr sz="3900" spc="125" dirty="0">
                <a:latin typeface="Tahoma"/>
                <a:cs typeface="Tahoma"/>
              </a:rPr>
              <a:t>g</a:t>
            </a:r>
            <a:r>
              <a:rPr sz="3900" spc="45" dirty="0">
                <a:latin typeface="Tahoma"/>
                <a:cs typeface="Tahoma"/>
              </a:rPr>
              <a:t>o</a:t>
            </a:r>
            <a:r>
              <a:rPr sz="3900" spc="-325" dirty="0">
                <a:latin typeface="Tahoma"/>
                <a:cs typeface="Tahoma"/>
              </a:rPr>
              <a:t> </a:t>
            </a:r>
            <a:r>
              <a:rPr sz="3900" spc="180" dirty="0">
                <a:latin typeface="Tahoma"/>
                <a:cs typeface="Tahoma"/>
              </a:rPr>
              <a:t>h</a:t>
            </a:r>
            <a:r>
              <a:rPr sz="3900" spc="235" dirty="0">
                <a:latin typeface="Tahoma"/>
                <a:cs typeface="Tahoma"/>
              </a:rPr>
              <a:t>a</a:t>
            </a:r>
            <a:r>
              <a:rPr sz="3900" spc="200" dirty="0">
                <a:latin typeface="Tahoma"/>
                <a:cs typeface="Tahoma"/>
              </a:rPr>
              <a:t>s</a:t>
            </a:r>
            <a:r>
              <a:rPr sz="3900" spc="185" dirty="0">
                <a:latin typeface="Tahoma"/>
                <a:cs typeface="Tahoma"/>
              </a:rPr>
              <a:t>n</a:t>
            </a:r>
            <a:r>
              <a:rPr sz="3900" spc="-55" dirty="0">
                <a:latin typeface="Tahoma"/>
                <a:cs typeface="Tahoma"/>
              </a:rPr>
              <a:t>’</a:t>
            </a:r>
            <a:r>
              <a:rPr sz="3900" spc="95" dirty="0">
                <a:latin typeface="Tahoma"/>
                <a:cs typeface="Tahoma"/>
              </a:rPr>
              <a:t>t</a:t>
            </a:r>
            <a:r>
              <a:rPr sz="3900" spc="-325" dirty="0">
                <a:latin typeface="Tahoma"/>
                <a:cs typeface="Tahoma"/>
              </a:rPr>
              <a:t> </a:t>
            </a:r>
            <a:r>
              <a:rPr sz="3900" spc="120" dirty="0">
                <a:latin typeface="Tahoma"/>
                <a:cs typeface="Tahoma"/>
              </a:rPr>
              <a:t>b</a:t>
            </a:r>
            <a:r>
              <a:rPr sz="3900" spc="105" dirty="0">
                <a:latin typeface="Tahoma"/>
                <a:cs typeface="Tahoma"/>
              </a:rPr>
              <a:t>ee</a:t>
            </a:r>
            <a:r>
              <a:rPr sz="3900" spc="190" dirty="0">
                <a:latin typeface="Tahoma"/>
                <a:cs typeface="Tahoma"/>
              </a:rPr>
              <a:t>n</a:t>
            </a:r>
            <a:r>
              <a:rPr sz="3900" spc="-325" dirty="0">
                <a:latin typeface="Tahoma"/>
                <a:cs typeface="Tahoma"/>
              </a:rPr>
              <a:t> </a:t>
            </a:r>
            <a:r>
              <a:rPr sz="3900" spc="200" dirty="0">
                <a:latin typeface="Tahoma"/>
                <a:cs typeface="Tahoma"/>
              </a:rPr>
              <a:t>s</a:t>
            </a:r>
            <a:r>
              <a:rPr sz="3900" spc="180" dirty="0">
                <a:latin typeface="Tahoma"/>
                <a:cs typeface="Tahoma"/>
              </a:rPr>
              <a:t>u</a:t>
            </a:r>
            <a:r>
              <a:rPr sz="3900" spc="160" dirty="0">
                <a:latin typeface="Tahoma"/>
                <a:cs typeface="Tahoma"/>
              </a:rPr>
              <a:t>cc</a:t>
            </a:r>
            <a:r>
              <a:rPr sz="3900" spc="105" dirty="0">
                <a:latin typeface="Tahoma"/>
                <a:cs typeface="Tahoma"/>
              </a:rPr>
              <a:t>e</a:t>
            </a:r>
            <a:r>
              <a:rPr sz="3900" spc="200" dirty="0">
                <a:latin typeface="Tahoma"/>
                <a:cs typeface="Tahoma"/>
              </a:rPr>
              <a:t>ss</a:t>
            </a:r>
            <a:r>
              <a:rPr sz="3900" spc="229" dirty="0">
                <a:latin typeface="Tahoma"/>
                <a:cs typeface="Tahoma"/>
              </a:rPr>
              <a:t>f</a:t>
            </a:r>
            <a:r>
              <a:rPr sz="3900" spc="180" dirty="0">
                <a:latin typeface="Tahoma"/>
                <a:cs typeface="Tahoma"/>
              </a:rPr>
              <a:t>u</a:t>
            </a:r>
            <a:r>
              <a:rPr sz="3900" spc="5" dirty="0">
                <a:latin typeface="Tahoma"/>
                <a:cs typeface="Tahoma"/>
              </a:rPr>
              <a:t>l</a:t>
            </a:r>
            <a:r>
              <a:rPr sz="3900" spc="-325" dirty="0">
                <a:latin typeface="Tahoma"/>
                <a:cs typeface="Tahoma"/>
              </a:rPr>
              <a:t> </a:t>
            </a:r>
            <a:r>
              <a:rPr sz="3900" spc="-5" dirty="0">
                <a:latin typeface="Tahoma"/>
                <a:cs typeface="Tahoma"/>
              </a:rPr>
              <a:t>i</a:t>
            </a:r>
            <a:r>
              <a:rPr sz="3900" spc="130" dirty="0">
                <a:latin typeface="Tahoma"/>
                <a:cs typeface="Tahoma"/>
              </a:rPr>
              <a:t>n  </a:t>
            </a:r>
            <a:r>
              <a:rPr sz="3900" spc="-60" dirty="0">
                <a:latin typeface="Tahoma"/>
                <a:cs typeface="Tahoma"/>
              </a:rPr>
              <a:t>m</a:t>
            </a:r>
            <a:r>
              <a:rPr sz="3900" spc="235" dirty="0">
                <a:latin typeface="Tahoma"/>
                <a:cs typeface="Tahoma"/>
              </a:rPr>
              <a:t>a</a:t>
            </a:r>
            <a:r>
              <a:rPr sz="3900" spc="210" dirty="0">
                <a:latin typeface="Tahoma"/>
                <a:cs typeface="Tahoma"/>
              </a:rPr>
              <a:t>k</a:t>
            </a:r>
            <a:r>
              <a:rPr sz="3900" spc="-5" dirty="0">
                <a:latin typeface="Tahoma"/>
                <a:cs typeface="Tahoma"/>
              </a:rPr>
              <a:t>i</a:t>
            </a:r>
            <a:r>
              <a:rPr sz="3900" spc="185" dirty="0">
                <a:latin typeface="Tahoma"/>
                <a:cs typeface="Tahoma"/>
              </a:rPr>
              <a:t>n</a:t>
            </a:r>
            <a:r>
              <a:rPr sz="3900" spc="130" dirty="0">
                <a:latin typeface="Tahoma"/>
                <a:cs typeface="Tahoma"/>
              </a:rPr>
              <a:t>g</a:t>
            </a:r>
            <a:r>
              <a:rPr sz="3900" spc="-325" dirty="0">
                <a:latin typeface="Tahoma"/>
                <a:cs typeface="Tahoma"/>
              </a:rPr>
              <a:t> </a:t>
            </a:r>
            <a:r>
              <a:rPr sz="3900" spc="180" dirty="0">
                <a:latin typeface="Tahoma"/>
                <a:cs typeface="Tahoma"/>
              </a:rPr>
              <a:t>u</a:t>
            </a:r>
            <a:r>
              <a:rPr sz="3900" spc="200" dirty="0">
                <a:latin typeface="Tahoma"/>
                <a:cs typeface="Tahoma"/>
              </a:rPr>
              <a:t>s</a:t>
            </a:r>
            <a:r>
              <a:rPr sz="3900" spc="105" dirty="0">
                <a:latin typeface="Tahoma"/>
                <a:cs typeface="Tahoma"/>
              </a:rPr>
              <a:t>e</a:t>
            </a:r>
            <a:r>
              <a:rPr sz="3900" spc="245" dirty="0">
                <a:latin typeface="Tahoma"/>
                <a:cs typeface="Tahoma"/>
              </a:rPr>
              <a:t>r</a:t>
            </a:r>
            <a:r>
              <a:rPr sz="3900" spc="204" dirty="0">
                <a:latin typeface="Tahoma"/>
                <a:cs typeface="Tahoma"/>
              </a:rPr>
              <a:t>s</a:t>
            </a:r>
            <a:r>
              <a:rPr sz="3900" spc="-325" dirty="0">
                <a:latin typeface="Tahoma"/>
                <a:cs typeface="Tahoma"/>
              </a:rPr>
              <a:t> </a:t>
            </a:r>
            <a:r>
              <a:rPr sz="3900" dirty="0">
                <a:latin typeface="Tahoma"/>
                <a:cs typeface="Tahoma"/>
              </a:rPr>
              <a:t>l</a:t>
            </a:r>
            <a:r>
              <a:rPr sz="3900" spc="105" dirty="0">
                <a:latin typeface="Tahoma"/>
                <a:cs typeface="Tahoma"/>
              </a:rPr>
              <a:t>e</a:t>
            </a:r>
            <a:r>
              <a:rPr sz="3900" spc="235" dirty="0">
                <a:latin typeface="Tahoma"/>
                <a:cs typeface="Tahoma"/>
              </a:rPr>
              <a:t>a</a:t>
            </a:r>
            <a:r>
              <a:rPr sz="3900" spc="245" dirty="0">
                <a:latin typeface="Tahoma"/>
                <a:cs typeface="Tahoma"/>
              </a:rPr>
              <a:t>r</a:t>
            </a:r>
            <a:r>
              <a:rPr sz="3900" spc="190" dirty="0">
                <a:latin typeface="Tahoma"/>
                <a:cs typeface="Tahoma"/>
              </a:rPr>
              <a:t>n</a:t>
            </a:r>
            <a:r>
              <a:rPr sz="3900" spc="-325" dirty="0">
                <a:latin typeface="Tahoma"/>
                <a:cs typeface="Tahoma"/>
              </a:rPr>
              <a:t> </a:t>
            </a:r>
            <a:r>
              <a:rPr sz="3900" spc="90" dirty="0">
                <a:latin typeface="Tahoma"/>
                <a:cs typeface="Tahoma"/>
              </a:rPr>
              <a:t>t</a:t>
            </a:r>
            <a:r>
              <a:rPr sz="3900" spc="45" dirty="0">
                <a:latin typeface="Tahoma"/>
                <a:cs typeface="Tahoma"/>
              </a:rPr>
              <a:t>o</a:t>
            </a:r>
            <a:r>
              <a:rPr sz="3900" spc="-325" dirty="0">
                <a:latin typeface="Tahoma"/>
                <a:cs typeface="Tahoma"/>
              </a:rPr>
              <a:t> </a:t>
            </a:r>
            <a:r>
              <a:rPr sz="3900" spc="105" dirty="0">
                <a:latin typeface="Tahoma"/>
                <a:cs typeface="Tahoma"/>
              </a:rPr>
              <a:t>e</a:t>
            </a:r>
            <a:r>
              <a:rPr sz="3900" spc="-15" dirty="0">
                <a:latin typeface="Tahoma"/>
                <a:cs typeface="Tahoma"/>
              </a:rPr>
              <a:t>v</a:t>
            </a:r>
            <a:r>
              <a:rPr sz="3900" spc="105" dirty="0">
                <a:latin typeface="Tahoma"/>
                <a:cs typeface="Tahoma"/>
              </a:rPr>
              <a:t>e</a:t>
            </a:r>
            <a:r>
              <a:rPr sz="3900" spc="130" dirty="0">
                <a:latin typeface="Tahoma"/>
                <a:cs typeface="Tahoma"/>
              </a:rPr>
              <a:t>n  </a:t>
            </a:r>
            <a:r>
              <a:rPr sz="3900" spc="120" dirty="0">
                <a:latin typeface="Tahoma"/>
                <a:cs typeface="Tahoma"/>
              </a:rPr>
              <a:t>conversational</a:t>
            </a:r>
            <a:r>
              <a:rPr sz="3900" spc="-325" dirty="0">
                <a:latin typeface="Tahoma"/>
                <a:cs typeface="Tahoma"/>
              </a:rPr>
              <a:t> </a:t>
            </a:r>
            <a:r>
              <a:rPr sz="3900" spc="40" dirty="0">
                <a:latin typeface="Tahoma"/>
                <a:cs typeface="Tahoma"/>
              </a:rPr>
              <a:t>level</a:t>
            </a:r>
            <a:r>
              <a:rPr sz="3900" spc="-325" dirty="0">
                <a:latin typeface="Tahoma"/>
                <a:cs typeface="Tahoma"/>
              </a:rPr>
              <a:t> </a:t>
            </a:r>
            <a:r>
              <a:rPr sz="3900" spc="95" dirty="0">
                <a:latin typeface="Tahoma"/>
                <a:cs typeface="Tahoma"/>
              </a:rPr>
              <a:t>even</a:t>
            </a:r>
            <a:r>
              <a:rPr sz="3900" spc="-325" dirty="0">
                <a:latin typeface="Tahoma"/>
                <a:cs typeface="Tahoma"/>
              </a:rPr>
              <a:t> </a:t>
            </a:r>
            <a:r>
              <a:rPr sz="3900" spc="185" dirty="0">
                <a:latin typeface="Tahoma"/>
                <a:cs typeface="Tahoma"/>
              </a:rPr>
              <a:t>after</a:t>
            </a:r>
            <a:r>
              <a:rPr sz="3900" spc="-320" dirty="0">
                <a:latin typeface="Tahoma"/>
                <a:cs typeface="Tahoma"/>
              </a:rPr>
              <a:t> </a:t>
            </a:r>
            <a:r>
              <a:rPr sz="3900" dirty="0">
                <a:latin typeface="Tahoma"/>
                <a:cs typeface="Tahoma"/>
              </a:rPr>
              <a:t>text, </a:t>
            </a:r>
            <a:r>
              <a:rPr sz="3900" spc="-1205" dirty="0">
                <a:latin typeface="Tahoma"/>
                <a:cs typeface="Tahoma"/>
              </a:rPr>
              <a:t> </a:t>
            </a:r>
            <a:r>
              <a:rPr sz="3900" spc="200" dirty="0">
                <a:latin typeface="Tahoma"/>
                <a:cs typeface="Tahoma"/>
              </a:rPr>
              <a:t>s</a:t>
            </a:r>
            <a:r>
              <a:rPr sz="3900" spc="100" dirty="0">
                <a:latin typeface="Tahoma"/>
                <a:cs typeface="Tahoma"/>
              </a:rPr>
              <a:t>p</a:t>
            </a:r>
            <a:r>
              <a:rPr sz="3900" spc="105" dirty="0">
                <a:latin typeface="Tahoma"/>
                <a:cs typeface="Tahoma"/>
              </a:rPr>
              <a:t>ee</a:t>
            </a:r>
            <a:r>
              <a:rPr sz="3900" spc="160" dirty="0">
                <a:latin typeface="Tahoma"/>
                <a:cs typeface="Tahoma"/>
              </a:rPr>
              <a:t>c</a:t>
            </a:r>
            <a:r>
              <a:rPr sz="3900" spc="180" dirty="0">
                <a:latin typeface="Tahoma"/>
                <a:cs typeface="Tahoma"/>
              </a:rPr>
              <a:t>h</a:t>
            </a:r>
            <a:r>
              <a:rPr sz="3900" spc="-405" dirty="0">
                <a:latin typeface="Tahoma"/>
                <a:cs typeface="Tahoma"/>
              </a:rPr>
              <a:t>,</a:t>
            </a:r>
            <a:r>
              <a:rPr sz="3900" spc="-325" dirty="0">
                <a:latin typeface="Tahoma"/>
                <a:cs typeface="Tahoma"/>
              </a:rPr>
              <a:t> </a:t>
            </a:r>
            <a:r>
              <a:rPr sz="3900" spc="235" dirty="0">
                <a:latin typeface="Tahoma"/>
                <a:cs typeface="Tahoma"/>
              </a:rPr>
              <a:t>a</a:t>
            </a:r>
            <a:r>
              <a:rPr sz="3900" spc="185" dirty="0">
                <a:latin typeface="Tahoma"/>
                <a:cs typeface="Tahoma"/>
              </a:rPr>
              <a:t>n</a:t>
            </a:r>
            <a:r>
              <a:rPr sz="3900" spc="125" dirty="0">
                <a:latin typeface="Tahoma"/>
                <a:cs typeface="Tahoma"/>
              </a:rPr>
              <a:t>d</a:t>
            </a:r>
            <a:r>
              <a:rPr sz="3900" spc="-325" dirty="0">
                <a:latin typeface="Tahoma"/>
                <a:cs typeface="Tahoma"/>
              </a:rPr>
              <a:t> </a:t>
            </a:r>
            <a:r>
              <a:rPr sz="3900" spc="-15" dirty="0">
                <a:latin typeface="Tahoma"/>
                <a:cs typeface="Tahoma"/>
              </a:rPr>
              <a:t>v</a:t>
            </a:r>
            <a:r>
              <a:rPr sz="3900" spc="40" dirty="0">
                <a:latin typeface="Tahoma"/>
                <a:cs typeface="Tahoma"/>
              </a:rPr>
              <a:t>o</a:t>
            </a:r>
            <a:r>
              <a:rPr sz="3900" spc="-5" dirty="0">
                <a:latin typeface="Tahoma"/>
                <a:cs typeface="Tahoma"/>
              </a:rPr>
              <a:t>i</a:t>
            </a:r>
            <a:r>
              <a:rPr sz="3900" spc="160" dirty="0">
                <a:latin typeface="Tahoma"/>
                <a:cs typeface="Tahoma"/>
              </a:rPr>
              <a:t>c</a:t>
            </a:r>
            <a:r>
              <a:rPr sz="3900" spc="110" dirty="0">
                <a:latin typeface="Tahoma"/>
                <a:cs typeface="Tahoma"/>
              </a:rPr>
              <a:t>e</a:t>
            </a:r>
            <a:r>
              <a:rPr sz="3900" spc="-325" dirty="0">
                <a:latin typeface="Tahoma"/>
                <a:cs typeface="Tahoma"/>
              </a:rPr>
              <a:t> </a:t>
            </a:r>
            <a:r>
              <a:rPr sz="3900" spc="245" dirty="0">
                <a:latin typeface="Tahoma"/>
                <a:cs typeface="Tahoma"/>
              </a:rPr>
              <a:t>r</a:t>
            </a:r>
            <a:r>
              <a:rPr sz="3900" spc="105" dirty="0">
                <a:latin typeface="Tahoma"/>
                <a:cs typeface="Tahoma"/>
              </a:rPr>
              <a:t>e</a:t>
            </a:r>
            <a:r>
              <a:rPr sz="3900" spc="160" dirty="0">
                <a:latin typeface="Tahoma"/>
                <a:cs typeface="Tahoma"/>
              </a:rPr>
              <a:t>c</a:t>
            </a:r>
            <a:r>
              <a:rPr sz="3900" spc="40" dirty="0">
                <a:latin typeface="Tahoma"/>
                <a:cs typeface="Tahoma"/>
              </a:rPr>
              <a:t>o</a:t>
            </a:r>
            <a:r>
              <a:rPr sz="3900" spc="125" dirty="0">
                <a:latin typeface="Tahoma"/>
                <a:cs typeface="Tahoma"/>
              </a:rPr>
              <a:t>g</a:t>
            </a:r>
            <a:r>
              <a:rPr sz="3900" spc="185" dirty="0">
                <a:latin typeface="Tahoma"/>
                <a:cs typeface="Tahoma"/>
              </a:rPr>
              <a:t>n</a:t>
            </a:r>
            <a:r>
              <a:rPr sz="3900" spc="-5" dirty="0">
                <a:latin typeface="Tahoma"/>
                <a:cs typeface="Tahoma"/>
              </a:rPr>
              <a:t>i</a:t>
            </a:r>
            <a:r>
              <a:rPr sz="3900" spc="90" dirty="0">
                <a:latin typeface="Tahoma"/>
                <a:cs typeface="Tahoma"/>
              </a:rPr>
              <a:t>t</a:t>
            </a:r>
            <a:r>
              <a:rPr sz="3900" spc="-5" dirty="0">
                <a:latin typeface="Tahoma"/>
                <a:cs typeface="Tahoma"/>
              </a:rPr>
              <a:t>i</a:t>
            </a:r>
            <a:r>
              <a:rPr sz="3900" spc="40" dirty="0">
                <a:latin typeface="Tahoma"/>
                <a:cs typeface="Tahoma"/>
              </a:rPr>
              <a:t>o</a:t>
            </a:r>
            <a:r>
              <a:rPr sz="3900" spc="130" dirty="0">
                <a:latin typeface="Tahoma"/>
                <a:cs typeface="Tahoma"/>
              </a:rPr>
              <a:t>n  </a:t>
            </a:r>
            <a:r>
              <a:rPr sz="3900" spc="100" dirty="0">
                <a:latin typeface="Tahoma"/>
                <a:cs typeface="Tahoma"/>
              </a:rPr>
              <a:t>features.</a:t>
            </a:r>
            <a:endParaRPr sz="3900">
              <a:latin typeface="Tahoma"/>
              <a:cs typeface="Tahoma"/>
            </a:endParaRPr>
          </a:p>
          <a:p>
            <a:pPr marL="12700" marR="5080">
              <a:lnSpc>
                <a:spcPct val="117000"/>
              </a:lnSpc>
            </a:pPr>
            <a:r>
              <a:rPr sz="3900" spc="-100" dirty="0">
                <a:latin typeface="Tahoma"/>
                <a:cs typeface="Tahoma"/>
              </a:rPr>
              <a:t>A</a:t>
            </a:r>
            <a:r>
              <a:rPr sz="3900" spc="160" dirty="0">
                <a:latin typeface="Tahoma"/>
                <a:cs typeface="Tahoma"/>
              </a:rPr>
              <a:t>cc</a:t>
            </a:r>
            <a:r>
              <a:rPr sz="3900" spc="40" dirty="0">
                <a:latin typeface="Tahoma"/>
                <a:cs typeface="Tahoma"/>
              </a:rPr>
              <a:t>o</a:t>
            </a:r>
            <a:r>
              <a:rPr sz="3900" spc="245" dirty="0">
                <a:latin typeface="Tahoma"/>
                <a:cs typeface="Tahoma"/>
              </a:rPr>
              <a:t>r</a:t>
            </a:r>
            <a:r>
              <a:rPr sz="3900" spc="120" dirty="0">
                <a:latin typeface="Tahoma"/>
                <a:cs typeface="Tahoma"/>
              </a:rPr>
              <a:t>d</a:t>
            </a:r>
            <a:r>
              <a:rPr sz="3900" spc="-5" dirty="0">
                <a:latin typeface="Tahoma"/>
                <a:cs typeface="Tahoma"/>
              </a:rPr>
              <a:t>i</a:t>
            </a:r>
            <a:r>
              <a:rPr sz="3900" spc="185" dirty="0">
                <a:latin typeface="Tahoma"/>
                <a:cs typeface="Tahoma"/>
              </a:rPr>
              <a:t>n</a:t>
            </a:r>
            <a:r>
              <a:rPr sz="3900" spc="130" dirty="0">
                <a:latin typeface="Tahoma"/>
                <a:cs typeface="Tahoma"/>
              </a:rPr>
              <a:t>g</a:t>
            </a:r>
            <a:r>
              <a:rPr sz="3900" spc="-325" dirty="0">
                <a:latin typeface="Tahoma"/>
                <a:cs typeface="Tahoma"/>
              </a:rPr>
              <a:t> </a:t>
            </a:r>
            <a:r>
              <a:rPr sz="3900" spc="90" dirty="0">
                <a:latin typeface="Tahoma"/>
                <a:cs typeface="Tahoma"/>
              </a:rPr>
              <a:t>t</a:t>
            </a:r>
            <a:r>
              <a:rPr sz="3900" spc="45" dirty="0">
                <a:latin typeface="Tahoma"/>
                <a:cs typeface="Tahoma"/>
              </a:rPr>
              <a:t>o</a:t>
            </a:r>
            <a:r>
              <a:rPr sz="3900" spc="-325" dirty="0">
                <a:latin typeface="Tahoma"/>
                <a:cs typeface="Tahoma"/>
              </a:rPr>
              <a:t> </a:t>
            </a:r>
            <a:r>
              <a:rPr sz="3900" spc="135" dirty="0">
                <a:latin typeface="Tahoma"/>
                <a:cs typeface="Tahoma"/>
              </a:rPr>
              <a:t>C</a:t>
            </a:r>
            <a:r>
              <a:rPr sz="3900" spc="-35" dirty="0">
                <a:latin typeface="Tahoma"/>
                <a:cs typeface="Tahoma"/>
              </a:rPr>
              <a:t>E</a:t>
            </a:r>
            <a:r>
              <a:rPr sz="3900" spc="85" dirty="0">
                <a:latin typeface="Tahoma"/>
                <a:cs typeface="Tahoma"/>
              </a:rPr>
              <a:t>F</a:t>
            </a:r>
            <a:r>
              <a:rPr sz="3900" spc="-225" dirty="0">
                <a:latin typeface="Tahoma"/>
                <a:cs typeface="Tahoma"/>
              </a:rPr>
              <a:t>R</a:t>
            </a:r>
            <a:r>
              <a:rPr sz="3900" spc="-325" dirty="0">
                <a:latin typeface="Tahoma"/>
                <a:cs typeface="Tahoma"/>
              </a:rPr>
              <a:t> </a:t>
            </a:r>
            <a:r>
              <a:rPr sz="3900" dirty="0">
                <a:latin typeface="Tahoma"/>
                <a:cs typeface="Tahoma"/>
              </a:rPr>
              <a:t>l</a:t>
            </a:r>
            <a:r>
              <a:rPr sz="3900" spc="105" dirty="0">
                <a:latin typeface="Tahoma"/>
                <a:cs typeface="Tahoma"/>
              </a:rPr>
              <a:t>e</a:t>
            </a:r>
            <a:r>
              <a:rPr sz="3900" spc="-15" dirty="0">
                <a:latin typeface="Tahoma"/>
                <a:cs typeface="Tahoma"/>
              </a:rPr>
              <a:t>v</a:t>
            </a:r>
            <a:r>
              <a:rPr sz="3900" spc="105" dirty="0">
                <a:latin typeface="Tahoma"/>
                <a:cs typeface="Tahoma"/>
              </a:rPr>
              <a:t>e</a:t>
            </a:r>
            <a:r>
              <a:rPr sz="3900" dirty="0">
                <a:latin typeface="Tahoma"/>
                <a:cs typeface="Tahoma"/>
              </a:rPr>
              <a:t>l</a:t>
            </a:r>
            <a:r>
              <a:rPr sz="3900" spc="200" dirty="0">
                <a:latin typeface="Tahoma"/>
                <a:cs typeface="Tahoma"/>
              </a:rPr>
              <a:t>s</a:t>
            </a:r>
            <a:r>
              <a:rPr sz="3900" spc="-405" dirty="0">
                <a:latin typeface="Tahoma"/>
                <a:cs typeface="Tahoma"/>
              </a:rPr>
              <a:t>,</a:t>
            </a:r>
            <a:r>
              <a:rPr sz="3900" spc="-325" dirty="0">
                <a:latin typeface="Tahoma"/>
                <a:cs typeface="Tahoma"/>
              </a:rPr>
              <a:t> </a:t>
            </a:r>
            <a:r>
              <a:rPr sz="3900" spc="-60" dirty="0">
                <a:latin typeface="Tahoma"/>
                <a:cs typeface="Tahoma"/>
              </a:rPr>
              <a:t>m</a:t>
            </a:r>
            <a:r>
              <a:rPr sz="3900" spc="235" dirty="0">
                <a:latin typeface="Tahoma"/>
                <a:cs typeface="Tahoma"/>
              </a:rPr>
              <a:t>a</a:t>
            </a:r>
            <a:r>
              <a:rPr sz="3900" spc="130" dirty="0">
                <a:latin typeface="Tahoma"/>
                <a:cs typeface="Tahoma"/>
              </a:rPr>
              <a:t>x</a:t>
            </a:r>
            <a:r>
              <a:rPr sz="3900" spc="-5" dirty="0">
                <a:latin typeface="Tahoma"/>
                <a:cs typeface="Tahoma"/>
              </a:rPr>
              <a:t>i</a:t>
            </a:r>
            <a:r>
              <a:rPr sz="3900" spc="-60" dirty="0">
                <a:latin typeface="Tahoma"/>
                <a:cs typeface="Tahoma"/>
              </a:rPr>
              <a:t>m</a:t>
            </a:r>
            <a:r>
              <a:rPr sz="3900" spc="180" dirty="0">
                <a:latin typeface="Tahoma"/>
                <a:cs typeface="Tahoma"/>
              </a:rPr>
              <a:t>u</a:t>
            </a:r>
            <a:r>
              <a:rPr sz="3900" spc="-55" dirty="0">
                <a:latin typeface="Tahoma"/>
                <a:cs typeface="Tahoma"/>
              </a:rPr>
              <a:t>m</a:t>
            </a:r>
            <a:r>
              <a:rPr sz="3900" spc="-325" dirty="0">
                <a:latin typeface="Tahoma"/>
                <a:cs typeface="Tahoma"/>
              </a:rPr>
              <a:t> </a:t>
            </a:r>
            <a:r>
              <a:rPr sz="3900" spc="-15" dirty="0">
                <a:latin typeface="Tahoma"/>
                <a:cs typeface="Tahoma"/>
              </a:rPr>
              <a:t>B</a:t>
            </a:r>
            <a:r>
              <a:rPr sz="3900" spc="-815" dirty="0">
                <a:latin typeface="Tahoma"/>
                <a:cs typeface="Tahoma"/>
              </a:rPr>
              <a:t>1  </a:t>
            </a:r>
            <a:r>
              <a:rPr sz="3900" dirty="0">
                <a:latin typeface="Tahoma"/>
                <a:cs typeface="Tahoma"/>
              </a:rPr>
              <a:t>l</a:t>
            </a:r>
            <a:r>
              <a:rPr sz="3900" spc="105" dirty="0">
                <a:latin typeface="Tahoma"/>
                <a:cs typeface="Tahoma"/>
              </a:rPr>
              <a:t>e</a:t>
            </a:r>
            <a:r>
              <a:rPr sz="3900" spc="-15" dirty="0">
                <a:latin typeface="Tahoma"/>
                <a:cs typeface="Tahoma"/>
              </a:rPr>
              <a:t>v</a:t>
            </a:r>
            <a:r>
              <a:rPr sz="3900" spc="105" dirty="0">
                <a:latin typeface="Tahoma"/>
                <a:cs typeface="Tahoma"/>
              </a:rPr>
              <a:t>e</a:t>
            </a:r>
            <a:r>
              <a:rPr sz="3900" spc="5" dirty="0">
                <a:latin typeface="Tahoma"/>
                <a:cs typeface="Tahoma"/>
              </a:rPr>
              <a:t>l</a:t>
            </a:r>
            <a:r>
              <a:rPr sz="3900" spc="-325" dirty="0">
                <a:latin typeface="Tahoma"/>
                <a:cs typeface="Tahoma"/>
              </a:rPr>
              <a:t> </a:t>
            </a:r>
            <a:r>
              <a:rPr sz="3900" spc="160" dirty="0">
                <a:latin typeface="Tahoma"/>
                <a:cs typeface="Tahoma"/>
              </a:rPr>
              <a:t>c</a:t>
            </a:r>
            <a:r>
              <a:rPr sz="3900" spc="235" dirty="0">
                <a:latin typeface="Tahoma"/>
                <a:cs typeface="Tahoma"/>
              </a:rPr>
              <a:t>a</a:t>
            </a:r>
            <a:r>
              <a:rPr sz="3900" spc="190" dirty="0">
                <a:latin typeface="Tahoma"/>
                <a:cs typeface="Tahoma"/>
              </a:rPr>
              <a:t>n</a:t>
            </a:r>
            <a:r>
              <a:rPr sz="3900" spc="-325" dirty="0">
                <a:latin typeface="Tahoma"/>
                <a:cs typeface="Tahoma"/>
              </a:rPr>
              <a:t> </a:t>
            </a:r>
            <a:r>
              <a:rPr sz="3900" spc="120" dirty="0">
                <a:latin typeface="Tahoma"/>
                <a:cs typeface="Tahoma"/>
              </a:rPr>
              <a:t>b</a:t>
            </a:r>
            <a:r>
              <a:rPr sz="3900" spc="110" dirty="0">
                <a:latin typeface="Tahoma"/>
                <a:cs typeface="Tahoma"/>
              </a:rPr>
              <a:t>e</a:t>
            </a:r>
            <a:r>
              <a:rPr sz="3900" spc="-325" dirty="0">
                <a:latin typeface="Tahoma"/>
                <a:cs typeface="Tahoma"/>
              </a:rPr>
              <a:t> </a:t>
            </a:r>
            <a:r>
              <a:rPr sz="3900" spc="235" dirty="0">
                <a:latin typeface="Tahoma"/>
                <a:cs typeface="Tahoma"/>
              </a:rPr>
              <a:t>a</a:t>
            </a:r>
            <a:r>
              <a:rPr sz="3900" spc="90" dirty="0">
                <a:latin typeface="Tahoma"/>
                <a:cs typeface="Tahoma"/>
              </a:rPr>
              <a:t>tt</a:t>
            </a:r>
            <a:r>
              <a:rPr sz="3900" spc="235" dirty="0">
                <a:latin typeface="Tahoma"/>
                <a:cs typeface="Tahoma"/>
              </a:rPr>
              <a:t>a</a:t>
            </a:r>
            <a:r>
              <a:rPr sz="3900" spc="-5" dirty="0">
                <a:latin typeface="Tahoma"/>
                <a:cs typeface="Tahoma"/>
              </a:rPr>
              <a:t>i</a:t>
            </a:r>
            <a:r>
              <a:rPr sz="3900" spc="185" dirty="0">
                <a:latin typeface="Tahoma"/>
                <a:cs typeface="Tahoma"/>
              </a:rPr>
              <a:t>n</a:t>
            </a:r>
            <a:r>
              <a:rPr sz="3900" spc="105" dirty="0">
                <a:latin typeface="Tahoma"/>
                <a:cs typeface="Tahoma"/>
              </a:rPr>
              <a:t>e</a:t>
            </a:r>
            <a:r>
              <a:rPr sz="3900" spc="125" dirty="0">
                <a:latin typeface="Tahoma"/>
                <a:cs typeface="Tahoma"/>
              </a:rPr>
              <a:t>d</a:t>
            </a:r>
            <a:r>
              <a:rPr sz="3900" spc="-325" dirty="0">
                <a:latin typeface="Tahoma"/>
                <a:cs typeface="Tahoma"/>
              </a:rPr>
              <a:t> </a:t>
            </a:r>
            <a:r>
              <a:rPr sz="3900" spc="180" dirty="0">
                <a:latin typeface="Tahoma"/>
                <a:cs typeface="Tahoma"/>
              </a:rPr>
              <a:t>u</a:t>
            </a:r>
            <a:r>
              <a:rPr sz="3900" spc="200" dirty="0">
                <a:latin typeface="Tahoma"/>
                <a:cs typeface="Tahoma"/>
              </a:rPr>
              <a:t>s</a:t>
            </a:r>
            <a:r>
              <a:rPr sz="3900" spc="-5" dirty="0">
                <a:latin typeface="Tahoma"/>
                <a:cs typeface="Tahoma"/>
              </a:rPr>
              <a:t>i</a:t>
            </a:r>
            <a:r>
              <a:rPr sz="3900" spc="185" dirty="0">
                <a:latin typeface="Tahoma"/>
                <a:cs typeface="Tahoma"/>
              </a:rPr>
              <a:t>n</a:t>
            </a:r>
            <a:r>
              <a:rPr sz="3900" spc="130" dirty="0">
                <a:latin typeface="Tahoma"/>
                <a:cs typeface="Tahoma"/>
              </a:rPr>
              <a:t>g</a:t>
            </a:r>
            <a:r>
              <a:rPr sz="3900" spc="-325" dirty="0">
                <a:latin typeface="Tahoma"/>
                <a:cs typeface="Tahoma"/>
              </a:rPr>
              <a:t> </a:t>
            </a:r>
            <a:r>
              <a:rPr sz="3900" spc="-185" dirty="0">
                <a:latin typeface="Tahoma"/>
                <a:cs typeface="Tahoma"/>
              </a:rPr>
              <a:t>D</a:t>
            </a:r>
            <a:r>
              <a:rPr sz="3900" spc="180" dirty="0">
                <a:latin typeface="Tahoma"/>
                <a:cs typeface="Tahoma"/>
              </a:rPr>
              <a:t>u</a:t>
            </a:r>
            <a:r>
              <a:rPr sz="3900" spc="40" dirty="0">
                <a:latin typeface="Tahoma"/>
                <a:cs typeface="Tahoma"/>
              </a:rPr>
              <a:t>o</a:t>
            </a:r>
            <a:r>
              <a:rPr sz="3900" dirty="0">
                <a:latin typeface="Tahoma"/>
                <a:cs typeface="Tahoma"/>
              </a:rPr>
              <a:t>l</a:t>
            </a:r>
            <a:r>
              <a:rPr sz="3900" spc="-5" dirty="0">
                <a:latin typeface="Tahoma"/>
                <a:cs typeface="Tahoma"/>
              </a:rPr>
              <a:t>i</a:t>
            </a:r>
            <a:r>
              <a:rPr sz="3900" spc="185" dirty="0">
                <a:latin typeface="Tahoma"/>
                <a:cs typeface="Tahoma"/>
              </a:rPr>
              <a:t>n</a:t>
            </a:r>
            <a:r>
              <a:rPr sz="3900" spc="125" dirty="0">
                <a:latin typeface="Tahoma"/>
                <a:cs typeface="Tahoma"/>
              </a:rPr>
              <a:t>g</a:t>
            </a:r>
            <a:r>
              <a:rPr sz="3900" spc="40" dirty="0">
                <a:latin typeface="Tahoma"/>
                <a:cs typeface="Tahoma"/>
              </a:rPr>
              <a:t>o</a:t>
            </a:r>
            <a:r>
              <a:rPr sz="3900" spc="-480" dirty="0">
                <a:latin typeface="Tahoma"/>
                <a:cs typeface="Tahoma"/>
              </a:rPr>
              <a:t>.</a:t>
            </a:r>
            <a:endParaRPr sz="3900">
              <a:latin typeface="Tahoma"/>
              <a:cs typeface="Tahoma"/>
            </a:endParaRPr>
          </a:p>
          <a:p>
            <a:pPr marL="12700" marR="727710">
              <a:lnSpc>
                <a:spcPct val="117000"/>
              </a:lnSpc>
            </a:pPr>
            <a:r>
              <a:rPr sz="3900" spc="-220" dirty="0">
                <a:latin typeface="Tahoma"/>
                <a:cs typeface="Tahoma"/>
              </a:rPr>
              <a:t>S</a:t>
            </a:r>
            <a:r>
              <a:rPr sz="3900" spc="40" dirty="0">
                <a:latin typeface="Tahoma"/>
                <a:cs typeface="Tahoma"/>
              </a:rPr>
              <a:t>o</a:t>
            </a:r>
            <a:r>
              <a:rPr sz="3900" spc="-405" dirty="0">
                <a:latin typeface="Tahoma"/>
                <a:cs typeface="Tahoma"/>
              </a:rPr>
              <a:t>,</a:t>
            </a:r>
            <a:r>
              <a:rPr sz="3900" spc="-325" dirty="0">
                <a:latin typeface="Tahoma"/>
                <a:cs typeface="Tahoma"/>
              </a:rPr>
              <a:t> </a:t>
            </a:r>
            <a:r>
              <a:rPr sz="3900" spc="100" dirty="0">
                <a:latin typeface="Tahoma"/>
                <a:cs typeface="Tahoma"/>
              </a:rPr>
              <a:t>p</a:t>
            </a:r>
            <a:r>
              <a:rPr sz="3900" spc="105" dirty="0">
                <a:latin typeface="Tahoma"/>
                <a:cs typeface="Tahoma"/>
              </a:rPr>
              <a:t>e</a:t>
            </a:r>
            <a:r>
              <a:rPr sz="3900" spc="40" dirty="0">
                <a:latin typeface="Tahoma"/>
                <a:cs typeface="Tahoma"/>
              </a:rPr>
              <a:t>o</a:t>
            </a:r>
            <a:r>
              <a:rPr sz="3900" spc="100" dirty="0">
                <a:latin typeface="Tahoma"/>
                <a:cs typeface="Tahoma"/>
              </a:rPr>
              <a:t>p</a:t>
            </a:r>
            <a:r>
              <a:rPr sz="3900" dirty="0">
                <a:latin typeface="Tahoma"/>
                <a:cs typeface="Tahoma"/>
              </a:rPr>
              <a:t>l</a:t>
            </a:r>
            <a:r>
              <a:rPr sz="3900" spc="110" dirty="0">
                <a:latin typeface="Tahoma"/>
                <a:cs typeface="Tahoma"/>
              </a:rPr>
              <a:t>e</a:t>
            </a:r>
            <a:r>
              <a:rPr sz="3900" spc="-325" dirty="0">
                <a:latin typeface="Tahoma"/>
                <a:cs typeface="Tahoma"/>
              </a:rPr>
              <a:t> </a:t>
            </a:r>
            <a:r>
              <a:rPr sz="3900" spc="229" dirty="0">
                <a:latin typeface="Tahoma"/>
                <a:cs typeface="Tahoma"/>
              </a:rPr>
              <a:t>f</a:t>
            </a:r>
            <a:r>
              <a:rPr sz="3900" spc="-5" dirty="0">
                <a:latin typeface="Tahoma"/>
                <a:cs typeface="Tahoma"/>
              </a:rPr>
              <a:t>i</a:t>
            </a:r>
            <a:r>
              <a:rPr sz="3900" spc="185" dirty="0">
                <a:latin typeface="Tahoma"/>
                <a:cs typeface="Tahoma"/>
              </a:rPr>
              <a:t>n</a:t>
            </a:r>
            <a:r>
              <a:rPr sz="3900" spc="125" dirty="0">
                <a:latin typeface="Tahoma"/>
                <a:cs typeface="Tahoma"/>
              </a:rPr>
              <a:t>d</a:t>
            </a:r>
            <a:r>
              <a:rPr sz="3900" spc="-325" dirty="0">
                <a:latin typeface="Tahoma"/>
                <a:cs typeface="Tahoma"/>
              </a:rPr>
              <a:t> </a:t>
            </a:r>
            <a:r>
              <a:rPr sz="3900" spc="-5" dirty="0">
                <a:latin typeface="Tahoma"/>
                <a:cs typeface="Tahoma"/>
              </a:rPr>
              <a:t>i</a:t>
            </a:r>
            <a:r>
              <a:rPr sz="3900" spc="95" dirty="0">
                <a:latin typeface="Tahoma"/>
                <a:cs typeface="Tahoma"/>
              </a:rPr>
              <a:t>t</a:t>
            </a:r>
            <a:r>
              <a:rPr sz="3900" spc="-325" dirty="0">
                <a:latin typeface="Tahoma"/>
                <a:cs typeface="Tahoma"/>
              </a:rPr>
              <a:t> </a:t>
            </a:r>
            <a:r>
              <a:rPr sz="3900" spc="180" dirty="0">
                <a:latin typeface="Tahoma"/>
                <a:cs typeface="Tahoma"/>
              </a:rPr>
              <a:t>h</a:t>
            </a:r>
            <a:r>
              <a:rPr sz="3900" spc="235" dirty="0">
                <a:latin typeface="Tahoma"/>
                <a:cs typeface="Tahoma"/>
              </a:rPr>
              <a:t>a</a:t>
            </a:r>
            <a:r>
              <a:rPr sz="3900" spc="245" dirty="0">
                <a:latin typeface="Tahoma"/>
                <a:cs typeface="Tahoma"/>
              </a:rPr>
              <a:t>r</a:t>
            </a:r>
            <a:r>
              <a:rPr sz="3900" spc="125" dirty="0">
                <a:latin typeface="Tahoma"/>
                <a:cs typeface="Tahoma"/>
              </a:rPr>
              <a:t>d</a:t>
            </a:r>
            <a:r>
              <a:rPr sz="3900" spc="-325" dirty="0">
                <a:latin typeface="Tahoma"/>
                <a:cs typeface="Tahoma"/>
              </a:rPr>
              <a:t> </a:t>
            </a:r>
            <a:r>
              <a:rPr sz="3900" spc="90" dirty="0">
                <a:latin typeface="Tahoma"/>
                <a:cs typeface="Tahoma"/>
              </a:rPr>
              <a:t>t</a:t>
            </a:r>
            <a:r>
              <a:rPr sz="3900" spc="45" dirty="0">
                <a:latin typeface="Tahoma"/>
                <a:cs typeface="Tahoma"/>
              </a:rPr>
              <a:t>o</a:t>
            </a:r>
            <a:r>
              <a:rPr sz="3900" spc="-325" dirty="0">
                <a:latin typeface="Tahoma"/>
                <a:cs typeface="Tahoma"/>
              </a:rPr>
              <a:t> </a:t>
            </a:r>
            <a:r>
              <a:rPr sz="3900" spc="120" dirty="0">
                <a:latin typeface="Tahoma"/>
                <a:cs typeface="Tahoma"/>
              </a:rPr>
              <a:t>d</a:t>
            </a:r>
            <a:r>
              <a:rPr sz="3900" spc="30" dirty="0">
                <a:latin typeface="Tahoma"/>
                <a:cs typeface="Tahoma"/>
              </a:rPr>
              <a:t>o  </a:t>
            </a:r>
            <a:r>
              <a:rPr sz="3900" spc="160" dirty="0">
                <a:latin typeface="Tahoma"/>
                <a:cs typeface="Tahoma"/>
              </a:rPr>
              <a:t>c</a:t>
            </a:r>
            <a:r>
              <a:rPr sz="3900" spc="40" dirty="0">
                <a:latin typeface="Tahoma"/>
                <a:cs typeface="Tahoma"/>
              </a:rPr>
              <a:t>o</a:t>
            </a:r>
            <a:r>
              <a:rPr sz="3900" spc="185" dirty="0">
                <a:latin typeface="Tahoma"/>
                <a:cs typeface="Tahoma"/>
              </a:rPr>
              <a:t>n</a:t>
            </a:r>
            <a:r>
              <a:rPr sz="3900" spc="-15" dirty="0">
                <a:latin typeface="Tahoma"/>
                <a:cs typeface="Tahoma"/>
              </a:rPr>
              <a:t>v</a:t>
            </a:r>
            <a:r>
              <a:rPr sz="3900" spc="105" dirty="0">
                <a:latin typeface="Tahoma"/>
                <a:cs typeface="Tahoma"/>
              </a:rPr>
              <a:t>e</a:t>
            </a:r>
            <a:r>
              <a:rPr sz="3900" spc="245" dirty="0">
                <a:latin typeface="Tahoma"/>
                <a:cs typeface="Tahoma"/>
              </a:rPr>
              <a:t>r</a:t>
            </a:r>
            <a:r>
              <a:rPr sz="3900" spc="200" dirty="0">
                <a:latin typeface="Tahoma"/>
                <a:cs typeface="Tahoma"/>
              </a:rPr>
              <a:t>s</a:t>
            </a:r>
            <a:r>
              <a:rPr sz="3900" spc="235" dirty="0">
                <a:latin typeface="Tahoma"/>
                <a:cs typeface="Tahoma"/>
              </a:rPr>
              <a:t>a</a:t>
            </a:r>
            <a:r>
              <a:rPr sz="3900" spc="90" dirty="0">
                <a:latin typeface="Tahoma"/>
                <a:cs typeface="Tahoma"/>
              </a:rPr>
              <a:t>t</a:t>
            </a:r>
            <a:r>
              <a:rPr sz="3900" spc="-5" dirty="0">
                <a:latin typeface="Tahoma"/>
                <a:cs typeface="Tahoma"/>
              </a:rPr>
              <a:t>i</a:t>
            </a:r>
            <a:r>
              <a:rPr sz="3900" spc="40" dirty="0">
                <a:latin typeface="Tahoma"/>
                <a:cs typeface="Tahoma"/>
              </a:rPr>
              <a:t>o</a:t>
            </a:r>
            <a:r>
              <a:rPr sz="3900" spc="185" dirty="0">
                <a:latin typeface="Tahoma"/>
                <a:cs typeface="Tahoma"/>
              </a:rPr>
              <a:t>n</a:t>
            </a:r>
            <a:r>
              <a:rPr sz="3900" spc="204" dirty="0">
                <a:latin typeface="Tahoma"/>
                <a:cs typeface="Tahoma"/>
              </a:rPr>
              <a:t>s</a:t>
            </a:r>
            <a:r>
              <a:rPr sz="3900" spc="-325" dirty="0">
                <a:latin typeface="Tahoma"/>
                <a:cs typeface="Tahoma"/>
              </a:rPr>
              <a:t> </a:t>
            </a:r>
            <a:r>
              <a:rPr sz="3900" spc="105" dirty="0">
                <a:latin typeface="Tahoma"/>
                <a:cs typeface="Tahoma"/>
              </a:rPr>
              <a:t>e</a:t>
            </a:r>
            <a:r>
              <a:rPr sz="3900" spc="-15" dirty="0">
                <a:latin typeface="Tahoma"/>
                <a:cs typeface="Tahoma"/>
              </a:rPr>
              <a:t>v</a:t>
            </a:r>
            <a:r>
              <a:rPr sz="3900" spc="105" dirty="0">
                <a:latin typeface="Tahoma"/>
                <a:cs typeface="Tahoma"/>
              </a:rPr>
              <a:t>e</a:t>
            </a:r>
            <a:r>
              <a:rPr sz="3900" spc="190" dirty="0">
                <a:latin typeface="Tahoma"/>
                <a:cs typeface="Tahoma"/>
              </a:rPr>
              <a:t>n</a:t>
            </a:r>
            <a:r>
              <a:rPr sz="3900" spc="-325" dirty="0">
                <a:latin typeface="Tahoma"/>
                <a:cs typeface="Tahoma"/>
              </a:rPr>
              <a:t> </a:t>
            </a:r>
            <a:r>
              <a:rPr sz="3900" spc="235" dirty="0">
                <a:latin typeface="Tahoma"/>
                <a:cs typeface="Tahoma"/>
              </a:rPr>
              <a:t>a</a:t>
            </a:r>
            <a:r>
              <a:rPr sz="3900" spc="229" dirty="0">
                <a:latin typeface="Tahoma"/>
                <a:cs typeface="Tahoma"/>
              </a:rPr>
              <a:t>f</a:t>
            </a:r>
            <a:r>
              <a:rPr sz="3900" spc="90" dirty="0">
                <a:latin typeface="Tahoma"/>
                <a:cs typeface="Tahoma"/>
              </a:rPr>
              <a:t>t</a:t>
            </a:r>
            <a:r>
              <a:rPr sz="3900" spc="105" dirty="0">
                <a:latin typeface="Tahoma"/>
                <a:cs typeface="Tahoma"/>
              </a:rPr>
              <a:t>e</a:t>
            </a:r>
            <a:r>
              <a:rPr sz="3900" spc="250" dirty="0">
                <a:latin typeface="Tahoma"/>
                <a:cs typeface="Tahoma"/>
              </a:rPr>
              <a:t>r</a:t>
            </a:r>
            <a:r>
              <a:rPr sz="3900" spc="-325" dirty="0">
                <a:latin typeface="Tahoma"/>
                <a:cs typeface="Tahoma"/>
              </a:rPr>
              <a:t> </a:t>
            </a:r>
            <a:r>
              <a:rPr sz="3900" dirty="0">
                <a:latin typeface="Tahoma"/>
                <a:cs typeface="Tahoma"/>
              </a:rPr>
              <a:t>l</a:t>
            </a:r>
            <a:r>
              <a:rPr sz="3900" spc="105" dirty="0">
                <a:latin typeface="Tahoma"/>
                <a:cs typeface="Tahoma"/>
              </a:rPr>
              <a:t>e</a:t>
            </a:r>
            <a:r>
              <a:rPr sz="3900" spc="235" dirty="0">
                <a:latin typeface="Tahoma"/>
                <a:cs typeface="Tahoma"/>
              </a:rPr>
              <a:t>a</a:t>
            </a:r>
            <a:r>
              <a:rPr sz="3900" spc="245" dirty="0">
                <a:latin typeface="Tahoma"/>
                <a:cs typeface="Tahoma"/>
              </a:rPr>
              <a:t>r</a:t>
            </a:r>
            <a:r>
              <a:rPr sz="3900" spc="185" dirty="0">
                <a:latin typeface="Tahoma"/>
                <a:cs typeface="Tahoma"/>
              </a:rPr>
              <a:t>n</a:t>
            </a:r>
            <a:r>
              <a:rPr sz="3900" spc="-5" dirty="0">
                <a:latin typeface="Tahoma"/>
                <a:cs typeface="Tahoma"/>
              </a:rPr>
              <a:t>i</a:t>
            </a:r>
            <a:r>
              <a:rPr sz="3900" spc="185" dirty="0">
                <a:latin typeface="Tahoma"/>
                <a:cs typeface="Tahoma"/>
              </a:rPr>
              <a:t>n</a:t>
            </a:r>
            <a:r>
              <a:rPr sz="3900" spc="90" dirty="0">
                <a:latin typeface="Tahoma"/>
                <a:cs typeface="Tahoma"/>
              </a:rPr>
              <a:t>g  </a:t>
            </a:r>
            <a:r>
              <a:rPr sz="3900" spc="229" dirty="0">
                <a:latin typeface="Tahoma"/>
                <a:cs typeface="Tahoma"/>
              </a:rPr>
              <a:t>f</a:t>
            </a:r>
            <a:r>
              <a:rPr sz="3900" spc="245" dirty="0">
                <a:latin typeface="Tahoma"/>
                <a:cs typeface="Tahoma"/>
              </a:rPr>
              <a:t>r</a:t>
            </a:r>
            <a:r>
              <a:rPr sz="3900" spc="40" dirty="0">
                <a:latin typeface="Tahoma"/>
                <a:cs typeface="Tahoma"/>
              </a:rPr>
              <a:t>o</a:t>
            </a:r>
            <a:r>
              <a:rPr sz="3900" spc="-55" dirty="0">
                <a:latin typeface="Tahoma"/>
                <a:cs typeface="Tahoma"/>
              </a:rPr>
              <a:t>m</a:t>
            </a:r>
            <a:r>
              <a:rPr sz="3900" spc="-325" dirty="0">
                <a:latin typeface="Tahoma"/>
                <a:cs typeface="Tahoma"/>
              </a:rPr>
              <a:t> </a:t>
            </a:r>
            <a:r>
              <a:rPr sz="3900" spc="-185" dirty="0">
                <a:latin typeface="Tahoma"/>
                <a:cs typeface="Tahoma"/>
              </a:rPr>
              <a:t>D</a:t>
            </a:r>
            <a:r>
              <a:rPr sz="3900" spc="180" dirty="0">
                <a:latin typeface="Tahoma"/>
                <a:cs typeface="Tahoma"/>
              </a:rPr>
              <a:t>u</a:t>
            </a:r>
            <a:r>
              <a:rPr sz="3900" spc="40" dirty="0">
                <a:latin typeface="Tahoma"/>
                <a:cs typeface="Tahoma"/>
              </a:rPr>
              <a:t>o</a:t>
            </a:r>
            <a:r>
              <a:rPr sz="3900" dirty="0">
                <a:latin typeface="Tahoma"/>
                <a:cs typeface="Tahoma"/>
              </a:rPr>
              <a:t>l</a:t>
            </a:r>
            <a:r>
              <a:rPr sz="3900" spc="-5" dirty="0">
                <a:latin typeface="Tahoma"/>
                <a:cs typeface="Tahoma"/>
              </a:rPr>
              <a:t>i</a:t>
            </a:r>
            <a:r>
              <a:rPr sz="3900" spc="185" dirty="0">
                <a:latin typeface="Tahoma"/>
                <a:cs typeface="Tahoma"/>
              </a:rPr>
              <a:t>n</a:t>
            </a:r>
            <a:r>
              <a:rPr sz="3900" spc="125" dirty="0">
                <a:latin typeface="Tahoma"/>
                <a:cs typeface="Tahoma"/>
              </a:rPr>
              <a:t>g</a:t>
            </a:r>
            <a:r>
              <a:rPr sz="3900" spc="40" dirty="0">
                <a:latin typeface="Tahoma"/>
                <a:cs typeface="Tahoma"/>
              </a:rPr>
              <a:t>o</a:t>
            </a:r>
            <a:r>
              <a:rPr sz="3900" spc="-480" dirty="0">
                <a:latin typeface="Tahoma"/>
                <a:cs typeface="Tahoma"/>
              </a:rPr>
              <a:t>.</a:t>
            </a:r>
            <a:endParaRPr sz="39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82601" y="2028841"/>
            <a:ext cx="6229349" cy="62293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12943" y="2137668"/>
            <a:ext cx="15462250" cy="6775450"/>
            <a:chOff x="1412943" y="2137668"/>
            <a:chExt cx="15462250" cy="6775450"/>
          </a:xfrm>
        </p:grpSpPr>
        <p:sp>
          <p:nvSpPr>
            <p:cNvPr id="3" name="object 3"/>
            <p:cNvSpPr/>
            <p:nvPr/>
          </p:nvSpPr>
          <p:spPr>
            <a:xfrm>
              <a:off x="1412943" y="2137668"/>
              <a:ext cx="15462250" cy="6775450"/>
            </a:xfrm>
            <a:custGeom>
              <a:avLst/>
              <a:gdLst/>
              <a:ahLst/>
              <a:cxnLst/>
              <a:rect l="l" t="t" r="r" b="b"/>
              <a:pathLst>
                <a:path w="15462250" h="6775450">
                  <a:moveTo>
                    <a:pt x="14976340" y="6775185"/>
                  </a:moveTo>
                  <a:lnTo>
                    <a:pt x="485774" y="6775185"/>
                  </a:lnTo>
                  <a:lnTo>
                    <a:pt x="437761" y="6772808"/>
                  </a:lnTo>
                  <a:lnTo>
                    <a:pt x="390561" y="6765765"/>
                  </a:lnTo>
                  <a:lnTo>
                    <a:pt x="344493" y="6754187"/>
                  </a:lnTo>
                  <a:lnTo>
                    <a:pt x="299876" y="6738208"/>
                  </a:lnTo>
                  <a:lnTo>
                    <a:pt x="257027" y="6717958"/>
                  </a:lnTo>
                  <a:lnTo>
                    <a:pt x="216266" y="6693569"/>
                  </a:lnTo>
                  <a:lnTo>
                    <a:pt x="177910" y="6665174"/>
                  </a:lnTo>
                  <a:lnTo>
                    <a:pt x="142279" y="6632905"/>
                  </a:lnTo>
                  <a:lnTo>
                    <a:pt x="110010" y="6597274"/>
                  </a:lnTo>
                  <a:lnTo>
                    <a:pt x="81615" y="6558918"/>
                  </a:lnTo>
                  <a:lnTo>
                    <a:pt x="57226" y="6518157"/>
                  </a:lnTo>
                  <a:lnTo>
                    <a:pt x="36976" y="6475308"/>
                  </a:lnTo>
                  <a:lnTo>
                    <a:pt x="20996" y="6430690"/>
                  </a:lnTo>
                  <a:lnTo>
                    <a:pt x="9419" y="6384623"/>
                  </a:lnTo>
                  <a:lnTo>
                    <a:pt x="2376" y="6337423"/>
                  </a:lnTo>
                  <a:lnTo>
                    <a:pt x="0" y="6289425"/>
                  </a:lnTo>
                  <a:lnTo>
                    <a:pt x="0" y="485760"/>
                  </a:lnTo>
                  <a:lnTo>
                    <a:pt x="2376" y="437761"/>
                  </a:lnTo>
                  <a:lnTo>
                    <a:pt x="9419" y="390562"/>
                  </a:lnTo>
                  <a:lnTo>
                    <a:pt x="20996" y="344494"/>
                  </a:lnTo>
                  <a:lnTo>
                    <a:pt x="36976" y="299876"/>
                  </a:lnTo>
                  <a:lnTo>
                    <a:pt x="57226" y="257027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79" y="142279"/>
                  </a:lnTo>
                  <a:lnTo>
                    <a:pt x="177910" y="110010"/>
                  </a:lnTo>
                  <a:lnTo>
                    <a:pt x="216266" y="81615"/>
                  </a:lnTo>
                  <a:lnTo>
                    <a:pt x="257027" y="57227"/>
                  </a:lnTo>
                  <a:lnTo>
                    <a:pt x="299876" y="36977"/>
                  </a:lnTo>
                  <a:lnTo>
                    <a:pt x="344493" y="20997"/>
                  </a:lnTo>
                  <a:lnTo>
                    <a:pt x="390561" y="9420"/>
                  </a:lnTo>
                  <a:lnTo>
                    <a:pt x="437761" y="2376"/>
                  </a:lnTo>
                  <a:lnTo>
                    <a:pt x="485769" y="0"/>
                  </a:lnTo>
                  <a:lnTo>
                    <a:pt x="14976345" y="0"/>
                  </a:lnTo>
                  <a:lnTo>
                    <a:pt x="15024353" y="2376"/>
                  </a:lnTo>
                  <a:lnTo>
                    <a:pt x="15071553" y="9420"/>
                  </a:lnTo>
                  <a:lnTo>
                    <a:pt x="15117621" y="20997"/>
                  </a:lnTo>
                  <a:lnTo>
                    <a:pt x="15162239" y="36977"/>
                  </a:lnTo>
                  <a:lnTo>
                    <a:pt x="15205087" y="57227"/>
                  </a:lnTo>
                  <a:lnTo>
                    <a:pt x="15245849" y="81615"/>
                  </a:lnTo>
                  <a:lnTo>
                    <a:pt x="15284204" y="110010"/>
                  </a:lnTo>
                  <a:lnTo>
                    <a:pt x="15319835" y="142279"/>
                  </a:lnTo>
                  <a:lnTo>
                    <a:pt x="15352105" y="177911"/>
                  </a:lnTo>
                  <a:lnTo>
                    <a:pt x="15380500" y="216266"/>
                  </a:lnTo>
                  <a:lnTo>
                    <a:pt x="15404888" y="257027"/>
                  </a:lnTo>
                  <a:lnTo>
                    <a:pt x="15425138" y="299876"/>
                  </a:lnTo>
                  <a:lnTo>
                    <a:pt x="15441118" y="344494"/>
                  </a:lnTo>
                  <a:lnTo>
                    <a:pt x="15452695" y="390562"/>
                  </a:lnTo>
                  <a:lnTo>
                    <a:pt x="15459738" y="437761"/>
                  </a:lnTo>
                  <a:lnTo>
                    <a:pt x="15462114" y="485760"/>
                  </a:lnTo>
                  <a:lnTo>
                    <a:pt x="15462114" y="6289425"/>
                  </a:lnTo>
                  <a:lnTo>
                    <a:pt x="15459738" y="6337423"/>
                  </a:lnTo>
                  <a:lnTo>
                    <a:pt x="15452695" y="6384623"/>
                  </a:lnTo>
                  <a:lnTo>
                    <a:pt x="15441118" y="6430690"/>
                  </a:lnTo>
                  <a:lnTo>
                    <a:pt x="15425138" y="6475308"/>
                  </a:lnTo>
                  <a:lnTo>
                    <a:pt x="15404888" y="6518157"/>
                  </a:lnTo>
                  <a:lnTo>
                    <a:pt x="15380500" y="6558918"/>
                  </a:lnTo>
                  <a:lnTo>
                    <a:pt x="15352105" y="6597274"/>
                  </a:lnTo>
                  <a:lnTo>
                    <a:pt x="15319835" y="6632905"/>
                  </a:lnTo>
                  <a:lnTo>
                    <a:pt x="15284204" y="6665174"/>
                  </a:lnTo>
                  <a:lnTo>
                    <a:pt x="15245849" y="6693569"/>
                  </a:lnTo>
                  <a:lnTo>
                    <a:pt x="15205087" y="6717958"/>
                  </a:lnTo>
                  <a:lnTo>
                    <a:pt x="15162239" y="6738208"/>
                  </a:lnTo>
                  <a:lnTo>
                    <a:pt x="15117621" y="6754187"/>
                  </a:lnTo>
                  <a:lnTo>
                    <a:pt x="15071553" y="6765765"/>
                  </a:lnTo>
                  <a:lnTo>
                    <a:pt x="15024353" y="6772808"/>
                  </a:lnTo>
                  <a:lnTo>
                    <a:pt x="14976340" y="6775185"/>
                  </a:lnTo>
                  <a:close/>
                </a:path>
              </a:pathLst>
            </a:custGeom>
            <a:solidFill>
              <a:srgbClr val="FEF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0259" y="2596324"/>
              <a:ext cx="85725" cy="857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0259" y="3758374"/>
              <a:ext cx="85725" cy="857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0259" y="4920424"/>
              <a:ext cx="85725" cy="857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0259" y="6663499"/>
              <a:ext cx="85725" cy="857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806161" y="6815899"/>
              <a:ext cx="4919345" cy="38100"/>
            </a:xfrm>
            <a:custGeom>
              <a:avLst/>
              <a:gdLst/>
              <a:ahLst/>
              <a:cxnLst/>
              <a:rect l="l" t="t" r="r" b="b"/>
              <a:pathLst>
                <a:path w="4919345" h="38100">
                  <a:moveTo>
                    <a:pt x="4919294" y="0"/>
                  </a:moveTo>
                  <a:lnTo>
                    <a:pt x="3245116" y="0"/>
                  </a:lnTo>
                  <a:lnTo>
                    <a:pt x="2093290" y="0"/>
                  </a:lnTo>
                  <a:lnTo>
                    <a:pt x="1471904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1471904" y="38100"/>
                  </a:lnTo>
                  <a:lnTo>
                    <a:pt x="2093290" y="38100"/>
                  </a:lnTo>
                  <a:lnTo>
                    <a:pt x="3245116" y="38100"/>
                  </a:lnTo>
                  <a:lnTo>
                    <a:pt x="4919294" y="38100"/>
                  </a:lnTo>
                  <a:lnTo>
                    <a:pt x="49192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T</a:t>
            </a:r>
            <a:r>
              <a:rPr spc="-275" dirty="0"/>
              <a:t>h</a:t>
            </a:r>
            <a:r>
              <a:rPr spc="-270" dirty="0"/>
              <a:t>e</a:t>
            </a:r>
            <a:r>
              <a:rPr spc="-495" dirty="0"/>
              <a:t> </a:t>
            </a:r>
            <a:r>
              <a:rPr spc="-940" dirty="0"/>
              <a:t>S</a:t>
            </a:r>
            <a:r>
              <a:rPr spc="-459" dirty="0"/>
              <a:t>o</a:t>
            </a:r>
            <a:r>
              <a:rPr spc="-300" dirty="0"/>
              <a:t>l</a:t>
            </a:r>
            <a:r>
              <a:rPr spc="-270" dirty="0"/>
              <a:t>u</a:t>
            </a:r>
            <a:r>
              <a:rPr spc="-150" dirty="0"/>
              <a:t>t</a:t>
            </a:r>
            <a:r>
              <a:rPr spc="-305" dirty="0"/>
              <a:t>i</a:t>
            </a:r>
            <a:r>
              <a:rPr spc="-459" dirty="0"/>
              <a:t>o</a:t>
            </a:r>
            <a:r>
              <a:rPr spc="-270" dirty="0"/>
              <a:t>n</a:t>
            </a:r>
            <a:r>
              <a:rPr spc="-1130" dirty="0"/>
              <a:t>:</a:t>
            </a:r>
            <a:r>
              <a:rPr spc="-495" dirty="0"/>
              <a:t> </a:t>
            </a:r>
            <a:r>
              <a:rPr spc="-610" dirty="0"/>
              <a:t>B</a:t>
            </a:r>
            <a:r>
              <a:rPr spc="-270" dirty="0"/>
              <a:t>u</a:t>
            </a:r>
            <a:r>
              <a:rPr spc="-305" dirty="0"/>
              <a:t>i</a:t>
            </a:r>
            <a:r>
              <a:rPr spc="-300" dirty="0"/>
              <a:t>l</a:t>
            </a:r>
            <a:r>
              <a:rPr spc="-315" dirty="0"/>
              <a:t>d</a:t>
            </a:r>
            <a:r>
              <a:rPr spc="-305" dirty="0"/>
              <a:t>i</a:t>
            </a:r>
            <a:r>
              <a:rPr spc="-270" dirty="0"/>
              <a:t>n</a:t>
            </a:r>
            <a:r>
              <a:rPr spc="-300" dirty="0"/>
              <a:t>g</a:t>
            </a:r>
            <a:r>
              <a:rPr spc="-495" dirty="0"/>
              <a:t> </a:t>
            </a:r>
            <a:r>
              <a:rPr spc="-180" dirty="0"/>
              <a:t>C</a:t>
            </a:r>
            <a:r>
              <a:rPr spc="-459" dirty="0"/>
              <a:t>o</a:t>
            </a:r>
            <a:r>
              <a:rPr spc="-1000" dirty="0"/>
              <a:t>mm</a:t>
            </a:r>
            <a:r>
              <a:rPr spc="-270" dirty="0"/>
              <a:t>un</a:t>
            </a:r>
            <a:r>
              <a:rPr spc="-305" dirty="0"/>
              <a:t>i</a:t>
            </a:r>
            <a:r>
              <a:rPr spc="-150" dirty="0"/>
              <a:t>t</a:t>
            </a:r>
            <a:r>
              <a:rPr spc="-350" dirty="0"/>
              <a:t>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100"/>
              </a:spcBef>
            </a:pPr>
            <a:r>
              <a:rPr spc="90" dirty="0"/>
              <a:t>Proficiency</a:t>
            </a:r>
            <a:r>
              <a:rPr spc="-270" dirty="0"/>
              <a:t> </a:t>
            </a:r>
            <a:r>
              <a:rPr spc="75" dirty="0"/>
              <a:t>in</a:t>
            </a:r>
            <a:r>
              <a:rPr spc="-270" dirty="0"/>
              <a:t> </a:t>
            </a:r>
            <a:r>
              <a:rPr spc="200" dirty="0"/>
              <a:t>a</a:t>
            </a:r>
            <a:r>
              <a:rPr spc="-270" dirty="0"/>
              <a:t> </a:t>
            </a:r>
            <a:r>
              <a:rPr spc="125" dirty="0"/>
              <a:t>language</a:t>
            </a:r>
            <a:r>
              <a:rPr spc="-270" dirty="0"/>
              <a:t> </a:t>
            </a:r>
            <a:r>
              <a:rPr spc="165" dirty="0"/>
              <a:t>can</a:t>
            </a:r>
            <a:r>
              <a:rPr spc="-270" dirty="0"/>
              <a:t> </a:t>
            </a:r>
            <a:r>
              <a:rPr spc="95" dirty="0"/>
              <a:t>be</a:t>
            </a:r>
            <a:r>
              <a:rPr spc="-270" dirty="0"/>
              <a:t> </a:t>
            </a:r>
            <a:r>
              <a:rPr spc="120" dirty="0"/>
              <a:t>brought</a:t>
            </a:r>
            <a:r>
              <a:rPr spc="-270" dirty="0"/>
              <a:t> </a:t>
            </a:r>
            <a:r>
              <a:rPr spc="160" dirty="0"/>
              <a:t>when</a:t>
            </a:r>
            <a:r>
              <a:rPr spc="-270" dirty="0"/>
              <a:t> </a:t>
            </a:r>
            <a:r>
              <a:rPr spc="120" dirty="0"/>
              <a:t>real-life</a:t>
            </a:r>
            <a:r>
              <a:rPr spc="-270" dirty="0"/>
              <a:t> </a:t>
            </a:r>
            <a:r>
              <a:rPr spc="105" dirty="0"/>
              <a:t>conversations </a:t>
            </a:r>
            <a:r>
              <a:rPr spc="-1015" dirty="0"/>
              <a:t> </a:t>
            </a:r>
            <a:r>
              <a:rPr spc="125" dirty="0"/>
              <a:t>happen</a:t>
            </a:r>
            <a:r>
              <a:rPr spc="-275" dirty="0"/>
              <a:t> </a:t>
            </a:r>
            <a:r>
              <a:rPr spc="114" dirty="0"/>
              <a:t>with</a:t>
            </a:r>
            <a:r>
              <a:rPr spc="-275" dirty="0"/>
              <a:t> </a:t>
            </a:r>
            <a:r>
              <a:rPr spc="130" dirty="0"/>
              <a:t>hearing</a:t>
            </a:r>
            <a:r>
              <a:rPr spc="-275" dirty="0"/>
              <a:t> </a:t>
            </a:r>
            <a:r>
              <a:rPr spc="150" dirty="0"/>
              <a:t>and</a:t>
            </a:r>
            <a:r>
              <a:rPr spc="-275" dirty="0"/>
              <a:t> </a:t>
            </a:r>
            <a:r>
              <a:rPr spc="120" dirty="0"/>
              <a:t>speaking</a:t>
            </a:r>
            <a:r>
              <a:rPr spc="-275" dirty="0"/>
              <a:t> </a:t>
            </a:r>
            <a:r>
              <a:rPr spc="30" dirty="0"/>
              <a:t>activities.</a:t>
            </a:r>
          </a:p>
          <a:p>
            <a:pPr marL="12700" marR="263525">
              <a:lnSpc>
                <a:spcPct val="115500"/>
              </a:lnSpc>
            </a:pPr>
            <a:r>
              <a:rPr spc="40" dirty="0"/>
              <a:t>Duolingo</a:t>
            </a:r>
            <a:r>
              <a:rPr spc="-275" dirty="0"/>
              <a:t> </a:t>
            </a:r>
            <a:r>
              <a:rPr spc="175" dirty="0"/>
              <a:t>has</a:t>
            </a:r>
            <a:r>
              <a:rPr spc="-275" dirty="0"/>
              <a:t> </a:t>
            </a:r>
            <a:r>
              <a:rPr spc="95" dirty="0"/>
              <a:t>done</a:t>
            </a:r>
            <a:r>
              <a:rPr spc="-270" dirty="0"/>
              <a:t> </a:t>
            </a:r>
            <a:r>
              <a:rPr spc="200" dirty="0"/>
              <a:t>a</a:t>
            </a:r>
            <a:r>
              <a:rPr spc="-275" dirty="0"/>
              <a:t> </a:t>
            </a:r>
            <a:r>
              <a:rPr spc="70" dirty="0"/>
              <a:t>good</a:t>
            </a:r>
            <a:r>
              <a:rPr spc="-270" dirty="0"/>
              <a:t> </a:t>
            </a:r>
            <a:r>
              <a:rPr spc="-15" dirty="0"/>
              <a:t>job</a:t>
            </a:r>
            <a:r>
              <a:rPr spc="-275" dirty="0"/>
              <a:t> </a:t>
            </a:r>
            <a:r>
              <a:rPr spc="114" dirty="0"/>
              <a:t>of</a:t>
            </a:r>
            <a:r>
              <a:rPr spc="-270" dirty="0"/>
              <a:t> </a:t>
            </a:r>
            <a:r>
              <a:rPr spc="130" dirty="0"/>
              <a:t>tracking</a:t>
            </a:r>
            <a:r>
              <a:rPr spc="-275" dirty="0"/>
              <a:t> </a:t>
            </a:r>
            <a:r>
              <a:rPr spc="125" dirty="0"/>
              <a:t>user’s</a:t>
            </a:r>
            <a:r>
              <a:rPr spc="-270" dirty="0"/>
              <a:t> </a:t>
            </a:r>
            <a:r>
              <a:rPr spc="80" dirty="0"/>
              <a:t>progress,</a:t>
            </a:r>
            <a:r>
              <a:rPr spc="-275" dirty="0"/>
              <a:t> </a:t>
            </a:r>
            <a:r>
              <a:rPr spc="105" dirty="0"/>
              <a:t>connecting </a:t>
            </a:r>
            <a:r>
              <a:rPr spc="-1015" dirty="0"/>
              <a:t> </a:t>
            </a:r>
            <a:r>
              <a:rPr spc="195" dirty="0"/>
              <a:t>f</a:t>
            </a:r>
            <a:r>
              <a:rPr spc="210" dirty="0"/>
              <a:t>r</a:t>
            </a:r>
            <a:r>
              <a:rPr spc="-5" dirty="0"/>
              <a:t>i</a:t>
            </a:r>
            <a:r>
              <a:rPr spc="90" dirty="0"/>
              <a:t>e</a:t>
            </a:r>
            <a:r>
              <a:rPr spc="155" dirty="0"/>
              <a:t>n</a:t>
            </a:r>
            <a:r>
              <a:rPr spc="100" dirty="0"/>
              <a:t>d</a:t>
            </a:r>
            <a:r>
              <a:rPr spc="170" dirty="0"/>
              <a:t>s</a:t>
            </a:r>
            <a:r>
              <a:rPr spc="-340" dirty="0"/>
              <a:t>,</a:t>
            </a:r>
            <a:r>
              <a:rPr spc="-275" dirty="0"/>
              <a:t> </a:t>
            </a:r>
            <a:r>
              <a:rPr spc="195" dirty="0"/>
              <a:t>a</a:t>
            </a:r>
            <a:r>
              <a:rPr spc="155" dirty="0"/>
              <a:t>n</a:t>
            </a:r>
            <a:r>
              <a:rPr spc="105" dirty="0"/>
              <a:t>d</a:t>
            </a:r>
            <a:r>
              <a:rPr spc="-275" dirty="0"/>
              <a:t> </a:t>
            </a:r>
            <a:r>
              <a:rPr spc="170" dirty="0"/>
              <a:t>s</a:t>
            </a:r>
            <a:r>
              <a:rPr spc="150" dirty="0"/>
              <a:t>h</a:t>
            </a:r>
            <a:r>
              <a:rPr spc="195" dirty="0"/>
              <a:t>a</a:t>
            </a:r>
            <a:r>
              <a:rPr spc="210" dirty="0"/>
              <a:t>r</a:t>
            </a:r>
            <a:r>
              <a:rPr spc="-5" dirty="0"/>
              <a:t>i</a:t>
            </a:r>
            <a:r>
              <a:rPr spc="155" dirty="0"/>
              <a:t>n</a:t>
            </a:r>
            <a:r>
              <a:rPr spc="110" dirty="0"/>
              <a:t>g</a:t>
            </a:r>
            <a:r>
              <a:rPr spc="-275" dirty="0"/>
              <a:t> </a:t>
            </a:r>
            <a:r>
              <a:rPr spc="-5" dirty="0"/>
              <a:t>l</a:t>
            </a:r>
            <a:r>
              <a:rPr spc="90" dirty="0"/>
              <a:t>e</a:t>
            </a:r>
            <a:r>
              <a:rPr spc="195" dirty="0"/>
              <a:t>a</a:t>
            </a:r>
            <a:r>
              <a:rPr spc="100" dirty="0"/>
              <a:t>d</a:t>
            </a:r>
            <a:r>
              <a:rPr spc="90" dirty="0"/>
              <a:t>e</a:t>
            </a:r>
            <a:r>
              <a:rPr spc="210" dirty="0"/>
              <a:t>r</a:t>
            </a:r>
            <a:r>
              <a:rPr spc="100" dirty="0"/>
              <a:t>b</a:t>
            </a:r>
            <a:r>
              <a:rPr spc="30" dirty="0"/>
              <a:t>o</a:t>
            </a:r>
            <a:r>
              <a:rPr spc="195" dirty="0"/>
              <a:t>a</a:t>
            </a:r>
            <a:r>
              <a:rPr spc="210" dirty="0"/>
              <a:t>r</a:t>
            </a:r>
            <a:r>
              <a:rPr spc="100" dirty="0"/>
              <a:t>d</a:t>
            </a:r>
            <a:r>
              <a:rPr spc="170" dirty="0"/>
              <a:t>s</a:t>
            </a:r>
            <a:r>
              <a:rPr spc="-405" dirty="0"/>
              <a:t>.</a:t>
            </a:r>
          </a:p>
          <a:p>
            <a:pPr marL="12700" marR="112395">
              <a:lnSpc>
                <a:spcPct val="115500"/>
              </a:lnSpc>
            </a:pPr>
            <a:r>
              <a:rPr spc="40" dirty="0"/>
              <a:t>Duolingo</a:t>
            </a:r>
            <a:r>
              <a:rPr spc="-270" dirty="0"/>
              <a:t> </a:t>
            </a:r>
            <a:r>
              <a:rPr spc="165" dirty="0"/>
              <a:t>can</a:t>
            </a:r>
            <a:r>
              <a:rPr spc="-270" dirty="0"/>
              <a:t> </a:t>
            </a:r>
            <a:r>
              <a:rPr b="1" spc="-130" dirty="0">
                <a:latin typeface="Tahoma"/>
                <a:cs typeface="Tahoma"/>
              </a:rPr>
              <a:t>build</a:t>
            </a:r>
            <a:r>
              <a:rPr b="1" spc="-200" dirty="0">
                <a:latin typeface="Tahoma"/>
                <a:cs typeface="Tahoma"/>
              </a:rPr>
              <a:t> </a:t>
            </a:r>
            <a:r>
              <a:rPr b="1" spc="-180" dirty="0">
                <a:latin typeface="Tahoma"/>
                <a:cs typeface="Tahoma"/>
              </a:rPr>
              <a:t>community</a:t>
            </a:r>
            <a:r>
              <a:rPr b="1" spc="-200" dirty="0">
                <a:latin typeface="Tahoma"/>
                <a:cs typeface="Tahoma"/>
              </a:rPr>
              <a:t> </a:t>
            </a:r>
            <a:r>
              <a:rPr spc="150" dirty="0"/>
              <a:t>and</a:t>
            </a:r>
            <a:r>
              <a:rPr spc="-270" dirty="0"/>
              <a:t> </a:t>
            </a:r>
            <a:r>
              <a:rPr spc="110" dirty="0"/>
              <a:t>conduct</a:t>
            </a:r>
            <a:r>
              <a:rPr spc="-270" dirty="0"/>
              <a:t> </a:t>
            </a:r>
            <a:r>
              <a:rPr b="1" spc="-95" dirty="0">
                <a:latin typeface="Tahoma"/>
                <a:cs typeface="Tahoma"/>
              </a:rPr>
              <a:t>one-on-one</a:t>
            </a:r>
            <a:r>
              <a:rPr b="1" spc="-200" dirty="0">
                <a:latin typeface="Tahoma"/>
                <a:cs typeface="Tahoma"/>
              </a:rPr>
              <a:t> </a:t>
            </a:r>
            <a:r>
              <a:rPr b="1" spc="-90" dirty="0">
                <a:latin typeface="Tahoma"/>
                <a:cs typeface="Tahoma"/>
              </a:rPr>
              <a:t>talk</a:t>
            </a:r>
            <a:r>
              <a:rPr b="1" spc="-195" dirty="0">
                <a:latin typeface="Tahoma"/>
                <a:cs typeface="Tahoma"/>
              </a:rPr>
              <a:t> </a:t>
            </a:r>
            <a:r>
              <a:rPr b="1" spc="-85" dirty="0">
                <a:latin typeface="Tahoma"/>
                <a:cs typeface="Tahoma"/>
              </a:rPr>
              <a:t>sessions </a:t>
            </a:r>
            <a:r>
              <a:rPr b="1" spc="-955" dirty="0">
                <a:latin typeface="Tahoma"/>
                <a:cs typeface="Tahoma"/>
              </a:rPr>
              <a:t> </a:t>
            </a:r>
            <a:r>
              <a:rPr spc="80" dirty="0"/>
              <a:t>something</a:t>
            </a:r>
            <a:r>
              <a:rPr spc="-275" dirty="0"/>
              <a:t> </a:t>
            </a:r>
            <a:r>
              <a:rPr spc="75" dirty="0"/>
              <a:t>similar</a:t>
            </a:r>
            <a:r>
              <a:rPr spc="-270" dirty="0"/>
              <a:t> </a:t>
            </a:r>
            <a:r>
              <a:rPr spc="55" dirty="0"/>
              <a:t>to</a:t>
            </a:r>
            <a:r>
              <a:rPr spc="-270" dirty="0"/>
              <a:t> </a:t>
            </a:r>
            <a:r>
              <a:rPr spc="35" dirty="0"/>
              <a:t>Omegle</a:t>
            </a:r>
            <a:r>
              <a:rPr spc="-275" dirty="0"/>
              <a:t> </a:t>
            </a:r>
            <a:r>
              <a:rPr spc="155" dirty="0"/>
              <a:t>where</a:t>
            </a:r>
            <a:r>
              <a:rPr spc="-270" dirty="0"/>
              <a:t> </a:t>
            </a:r>
            <a:r>
              <a:rPr spc="160" dirty="0"/>
              <a:t>users</a:t>
            </a:r>
            <a:r>
              <a:rPr spc="-270" dirty="0"/>
              <a:t> </a:t>
            </a:r>
            <a:r>
              <a:rPr spc="165" dirty="0"/>
              <a:t>can</a:t>
            </a:r>
            <a:r>
              <a:rPr spc="-275" dirty="0"/>
              <a:t> </a:t>
            </a:r>
            <a:r>
              <a:rPr spc="95" dirty="0"/>
              <a:t>be</a:t>
            </a:r>
            <a:r>
              <a:rPr spc="-270" dirty="0"/>
              <a:t> </a:t>
            </a:r>
            <a:r>
              <a:rPr spc="100" dirty="0"/>
              <a:t>matched</a:t>
            </a:r>
            <a:r>
              <a:rPr spc="-270" dirty="0"/>
              <a:t> </a:t>
            </a:r>
            <a:r>
              <a:rPr spc="80" dirty="0"/>
              <a:t>randomly </a:t>
            </a:r>
            <a:r>
              <a:rPr spc="85" dirty="0"/>
              <a:t> </a:t>
            </a:r>
            <a:r>
              <a:rPr spc="195" dirty="0"/>
              <a:t>a</a:t>
            </a:r>
            <a:r>
              <a:rPr spc="135" dirty="0"/>
              <a:t>cc</a:t>
            </a:r>
            <a:r>
              <a:rPr spc="30" dirty="0"/>
              <a:t>o</a:t>
            </a:r>
            <a:r>
              <a:rPr spc="210" dirty="0"/>
              <a:t>r</a:t>
            </a:r>
            <a:r>
              <a:rPr spc="100" dirty="0"/>
              <a:t>d</a:t>
            </a:r>
            <a:r>
              <a:rPr spc="-5" dirty="0"/>
              <a:t>i</a:t>
            </a:r>
            <a:r>
              <a:rPr spc="155" dirty="0"/>
              <a:t>n</a:t>
            </a:r>
            <a:r>
              <a:rPr spc="110" dirty="0"/>
              <a:t>g</a:t>
            </a:r>
            <a:r>
              <a:rPr spc="-275" dirty="0"/>
              <a:t> </a:t>
            </a:r>
            <a:r>
              <a:rPr spc="75" dirty="0"/>
              <a:t>t</a:t>
            </a:r>
            <a:r>
              <a:rPr spc="35" dirty="0"/>
              <a:t>o</a:t>
            </a:r>
            <a:r>
              <a:rPr spc="-275" dirty="0"/>
              <a:t> </a:t>
            </a:r>
            <a:r>
              <a:rPr spc="-5" dirty="0"/>
              <a:t>l</a:t>
            </a:r>
            <a:r>
              <a:rPr spc="195" dirty="0"/>
              <a:t>a</a:t>
            </a:r>
            <a:r>
              <a:rPr spc="155" dirty="0"/>
              <a:t>n</a:t>
            </a:r>
            <a:r>
              <a:rPr spc="105" dirty="0"/>
              <a:t>g</a:t>
            </a:r>
            <a:r>
              <a:rPr spc="150" dirty="0"/>
              <a:t>u</a:t>
            </a:r>
            <a:r>
              <a:rPr spc="195" dirty="0"/>
              <a:t>a</a:t>
            </a:r>
            <a:r>
              <a:rPr spc="105" dirty="0"/>
              <a:t>g</a:t>
            </a:r>
            <a:r>
              <a:rPr spc="95" dirty="0"/>
              <a:t>e</a:t>
            </a:r>
            <a:r>
              <a:rPr spc="-275" dirty="0"/>
              <a:t> </a:t>
            </a:r>
            <a:r>
              <a:rPr spc="85" dirty="0"/>
              <a:t>p</a:t>
            </a:r>
            <a:r>
              <a:rPr spc="210" dirty="0"/>
              <a:t>r</a:t>
            </a:r>
            <a:r>
              <a:rPr spc="90" dirty="0"/>
              <a:t>e</a:t>
            </a:r>
            <a:r>
              <a:rPr spc="195" dirty="0"/>
              <a:t>f</a:t>
            </a:r>
            <a:r>
              <a:rPr spc="90" dirty="0"/>
              <a:t>e</a:t>
            </a:r>
            <a:r>
              <a:rPr spc="210" dirty="0"/>
              <a:t>r</a:t>
            </a:r>
            <a:r>
              <a:rPr spc="90" dirty="0"/>
              <a:t>e</a:t>
            </a:r>
            <a:r>
              <a:rPr spc="155" dirty="0"/>
              <a:t>n</a:t>
            </a:r>
            <a:r>
              <a:rPr spc="135" dirty="0"/>
              <a:t>c</a:t>
            </a:r>
            <a:r>
              <a:rPr spc="90" dirty="0"/>
              <a:t>e</a:t>
            </a:r>
            <a:r>
              <a:rPr spc="-405" dirty="0"/>
              <a:t>.</a:t>
            </a:r>
          </a:p>
          <a:p>
            <a:pPr marL="12700" marR="106045">
              <a:lnSpc>
                <a:spcPct val="115500"/>
              </a:lnSpc>
              <a:spcBef>
                <a:spcPts val="5"/>
              </a:spcBef>
            </a:pPr>
            <a:r>
              <a:rPr spc="85" dirty="0"/>
              <a:t>According</a:t>
            </a:r>
            <a:r>
              <a:rPr spc="-270" dirty="0"/>
              <a:t> </a:t>
            </a:r>
            <a:r>
              <a:rPr spc="55" dirty="0"/>
              <a:t>to</a:t>
            </a:r>
            <a:r>
              <a:rPr spc="-270" dirty="0"/>
              <a:t> </a:t>
            </a:r>
            <a:r>
              <a:rPr u="heavy" spc="40" dirty="0">
                <a:uFill>
                  <a:solidFill>
                    <a:srgbClr val="000000"/>
                  </a:solidFill>
                </a:uFill>
                <a:hlinkClick r:id="rId3"/>
              </a:rPr>
              <a:t>Unit</a:t>
            </a:r>
            <a:r>
              <a:rPr spc="40" dirty="0">
                <a:hlinkClick r:id="rId3"/>
              </a:rPr>
              <a:t>y’s</a:t>
            </a:r>
            <a:r>
              <a:rPr spc="-270" dirty="0">
                <a:hlinkClick r:id="rId3"/>
              </a:rPr>
              <a:t> </a:t>
            </a:r>
            <a:r>
              <a:rPr spc="65" dirty="0">
                <a:hlinkClick r:id="rId3"/>
              </a:rPr>
              <a:t>Multiplayer</a:t>
            </a:r>
            <a:r>
              <a:rPr spc="-270" dirty="0">
                <a:hlinkClick r:id="rId3"/>
              </a:rPr>
              <a:t> </a:t>
            </a:r>
            <a:r>
              <a:rPr spc="50" dirty="0">
                <a:hlinkClick r:id="rId3"/>
              </a:rPr>
              <a:t>Report</a:t>
            </a:r>
            <a:r>
              <a:rPr spc="-270" dirty="0">
                <a:hlinkClick r:id="rId3"/>
              </a:rPr>
              <a:t> </a:t>
            </a:r>
            <a:r>
              <a:rPr spc="-114" dirty="0">
                <a:hlinkClick r:id="rId3"/>
              </a:rPr>
              <a:t>2022</a:t>
            </a:r>
            <a:r>
              <a:rPr spc="-114" dirty="0"/>
              <a:t>,</a:t>
            </a:r>
            <a:r>
              <a:rPr spc="-270" dirty="0"/>
              <a:t> </a:t>
            </a:r>
            <a:r>
              <a:rPr spc="90" dirty="0"/>
              <a:t>social</a:t>
            </a:r>
            <a:r>
              <a:rPr spc="-270" dirty="0"/>
              <a:t> </a:t>
            </a:r>
            <a:r>
              <a:rPr spc="145" dirty="0"/>
              <a:t>factors</a:t>
            </a:r>
            <a:r>
              <a:rPr spc="-265" dirty="0"/>
              <a:t> </a:t>
            </a:r>
            <a:r>
              <a:rPr spc="165" dirty="0"/>
              <a:t>are</a:t>
            </a:r>
            <a:r>
              <a:rPr spc="-270" dirty="0"/>
              <a:t> </a:t>
            </a:r>
            <a:r>
              <a:rPr spc="65" dirty="0"/>
              <a:t>prime </a:t>
            </a:r>
            <a:r>
              <a:rPr spc="70" dirty="0"/>
              <a:t> </a:t>
            </a:r>
            <a:r>
              <a:rPr spc="85" dirty="0"/>
              <a:t>decision</a:t>
            </a:r>
            <a:r>
              <a:rPr spc="-270" dirty="0"/>
              <a:t> </a:t>
            </a:r>
            <a:r>
              <a:rPr spc="150" dirty="0"/>
              <a:t>and</a:t>
            </a:r>
            <a:r>
              <a:rPr spc="-270" dirty="0"/>
              <a:t> </a:t>
            </a:r>
            <a:r>
              <a:rPr spc="100" dirty="0"/>
              <a:t>engagement</a:t>
            </a:r>
            <a:r>
              <a:rPr spc="-265" dirty="0"/>
              <a:t> </a:t>
            </a:r>
            <a:r>
              <a:rPr spc="50" dirty="0"/>
              <a:t>drivers,</a:t>
            </a:r>
            <a:r>
              <a:rPr spc="-270" dirty="0"/>
              <a:t> </a:t>
            </a:r>
            <a:r>
              <a:rPr spc="125" dirty="0"/>
              <a:t>hence</a:t>
            </a:r>
            <a:r>
              <a:rPr spc="-270" dirty="0"/>
              <a:t> </a:t>
            </a:r>
            <a:r>
              <a:rPr spc="40" dirty="0"/>
              <a:t>it</a:t>
            </a:r>
            <a:r>
              <a:rPr spc="-265" dirty="0"/>
              <a:t> </a:t>
            </a:r>
            <a:r>
              <a:rPr spc="165" dirty="0"/>
              <a:t>can</a:t>
            </a:r>
            <a:r>
              <a:rPr spc="-270" dirty="0"/>
              <a:t> </a:t>
            </a:r>
            <a:r>
              <a:rPr spc="80" dirty="0"/>
              <a:t>help</a:t>
            </a:r>
            <a:r>
              <a:rPr spc="-265" dirty="0"/>
              <a:t> </a:t>
            </a:r>
            <a:r>
              <a:rPr spc="75" dirty="0"/>
              <a:t>in</a:t>
            </a:r>
            <a:r>
              <a:rPr spc="-270" dirty="0"/>
              <a:t> </a:t>
            </a:r>
            <a:r>
              <a:rPr spc="120" dirty="0"/>
              <a:t>increasing</a:t>
            </a:r>
            <a:r>
              <a:rPr spc="-270" dirty="0"/>
              <a:t> </a:t>
            </a:r>
            <a:r>
              <a:rPr spc="155" dirty="0"/>
              <a:t>user </a:t>
            </a:r>
            <a:r>
              <a:rPr spc="-1015" dirty="0"/>
              <a:t> </a:t>
            </a:r>
            <a:r>
              <a:rPr spc="90" dirty="0"/>
              <a:t>e</a:t>
            </a:r>
            <a:r>
              <a:rPr spc="155" dirty="0"/>
              <a:t>n</a:t>
            </a:r>
            <a:r>
              <a:rPr spc="105" dirty="0"/>
              <a:t>g</a:t>
            </a:r>
            <a:r>
              <a:rPr spc="195" dirty="0"/>
              <a:t>a</a:t>
            </a:r>
            <a:r>
              <a:rPr spc="105" dirty="0"/>
              <a:t>g</a:t>
            </a:r>
            <a:r>
              <a:rPr spc="90" dirty="0"/>
              <a:t>e</a:t>
            </a:r>
            <a:r>
              <a:rPr spc="-50" dirty="0"/>
              <a:t>m</a:t>
            </a:r>
            <a:r>
              <a:rPr spc="90" dirty="0"/>
              <a:t>e</a:t>
            </a:r>
            <a:r>
              <a:rPr spc="155" dirty="0"/>
              <a:t>n</a:t>
            </a:r>
            <a:r>
              <a:rPr spc="80" dirty="0"/>
              <a:t>t</a:t>
            </a:r>
            <a:r>
              <a:rPr spc="-275" dirty="0"/>
              <a:t> </a:t>
            </a:r>
            <a:r>
              <a:rPr spc="75" dirty="0"/>
              <a:t>t</a:t>
            </a:r>
            <a:r>
              <a:rPr spc="30" dirty="0"/>
              <a:t>o</a:t>
            </a:r>
            <a:r>
              <a:rPr spc="35" dirty="0"/>
              <a:t>o</a:t>
            </a:r>
            <a:r>
              <a:rPr spc="-275" dirty="0"/>
              <a:t> </a:t>
            </a:r>
            <a:r>
              <a:rPr spc="195" dirty="0"/>
              <a:t>a</a:t>
            </a:r>
            <a:r>
              <a:rPr spc="-5" dirty="0"/>
              <a:t>l</a:t>
            </a:r>
            <a:r>
              <a:rPr spc="30" dirty="0"/>
              <a:t>o</a:t>
            </a:r>
            <a:r>
              <a:rPr spc="155" dirty="0"/>
              <a:t>n</a:t>
            </a:r>
            <a:r>
              <a:rPr spc="110" dirty="0"/>
              <a:t>g</a:t>
            </a:r>
            <a:r>
              <a:rPr spc="-275" dirty="0"/>
              <a:t> </a:t>
            </a:r>
            <a:r>
              <a:rPr spc="240" dirty="0"/>
              <a:t>w</a:t>
            </a:r>
            <a:r>
              <a:rPr spc="-5" dirty="0"/>
              <a:t>i</a:t>
            </a:r>
            <a:r>
              <a:rPr spc="75" dirty="0"/>
              <a:t>t</a:t>
            </a:r>
            <a:r>
              <a:rPr spc="155" dirty="0"/>
              <a:t>h</a:t>
            </a:r>
            <a:r>
              <a:rPr spc="-275" dirty="0"/>
              <a:t> </a:t>
            </a:r>
            <a:r>
              <a:rPr spc="200" dirty="0"/>
              <a:t>a</a:t>
            </a:r>
            <a:r>
              <a:rPr spc="-275" dirty="0"/>
              <a:t> </a:t>
            </a:r>
            <a:r>
              <a:rPr spc="240" dirty="0"/>
              <a:t>w</a:t>
            </a:r>
            <a:r>
              <a:rPr spc="150" dirty="0"/>
              <a:t>h</a:t>
            </a:r>
            <a:r>
              <a:rPr spc="30" dirty="0"/>
              <a:t>o</a:t>
            </a:r>
            <a:r>
              <a:rPr spc="-5" dirty="0"/>
              <a:t>l</a:t>
            </a:r>
            <a:r>
              <a:rPr spc="95" dirty="0"/>
              <a:t>e</a:t>
            </a:r>
            <a:r>
              <a:rPr spc="-275" dirty="0"/>
              <a:t> </a:t>
            </a:r>
            <a:r>
              <a:rPr spc="155" dirty="0"/>
              <a:t>n</a:t>
            </a:r>
            <a:r>
              <a:rPr spc="90" dirty="0"/>
              <a:t>e</a:t>
            </a:r>
            <a:r>
              <a:rPr spc="245" dirty="0"/>
              <a:t>w</a:t>
            </a:r>
            <a:r>
              <a:rPr spc="-275" dirty="0"/>
              <a:t> </a:t>
            </a:r>
            <a:r>
              <a:rPr spc="90" dirty="0"/>
              <a:t>e</a:t>
            </a:r>
            <a:r>
              <a:rPr spc="110" dirty="0"/>
              <a:t>x</a:t>
            </a:r>
            <a:r>
              <a:rPr spc="85" dirty="0"/>
              <a:t>p</a:t>
            </a:r>
            <a:r>
              <a:rPr spc="90" dirty="0"/>
              <a:t>e</a:t>
            </a:r>
            <a:r>
              <a:rPr spc="210" dirty="0"/>
              <a:t>r</a:t>
            </a:r>
            <a:r>
              <a:rPr spc="-5" dirty="0"/>
              <a:t>i</a:t>
            </a:r>
            <a:r>
              <a:rPr spc="90" dirty="0"/>
              <a:t>e</a:t>
            </a:r>
            <a:r>
              <a:rPr spc="155" dirty="0"/>
              <a:t>n</a:t>
            </a:r>
            <a:r>
              <a:rPr spc="135" dirty="0"/>
              <a:t>c</a:t>
            </a:r>
            <a:r>
              <a:rPr spc="95" dirty="0"/>
              <a:t>e</a:t>
            </a:r>
            <a:r>
              <a:rPr spc="-275" dirty="0"/>
              <a:t> </a:t>
            </a:r>
            <a:r>
              <a:rPr spc="170" dirty="0"/>
              <a:t>s</a:t>
            </a:r>
            <a:r>
              <a:rPr spc="30" dirty="0"/>
              <a:t>o</a:t>
            </a:r>
            <a:r>
              <a:rPr spc="-5" dirty="0"/>
              <a:t>l</a:t>
            </a:r>
            <a:r>
              <a:rPr spc="-15" dirty="0"/>
              <a:t>v</a:t>
            </a:r>
            <a:r>
              <a:rPr spc="-5" dirty="0"/>
              <a:t>i</a:t>
            </a:r>
            <a:r>
              <a:rPr spc="155" dirty="0"/>
              <a:t>n</a:t>
            </a:r>
            <a:r>
              <a:rPr spc="110" dirty="0"/>
              <a:t>g</a:t>
            </a:r>
            <a:r>
              <a:rPr spc="-275" dirty="0"/>
              <a:t> </a:t>
            </a:r>
            <a:r>
              <a:rPr spc="200" dirty="0"/>
              <a:t>a</a:t>
            </a:r>
            <a:r>
              <a:rPr spc="-275" dirty="0"/>
              <a:t> </a:t>
            </a:r>
            <a:r>
              <a:rPr spc="135" dirty="0"/>
              <a:t>c</a:t>
            </a:r>
            <a:r>
              <a:rPr spc="210" dirty="0"/>
              <a:t>r</a:t>
            </a:r>
            <a:r>
              <a:rPr spc="-5" dirty="0"/>
              <a:t>i</a:t>
            </a:r>
            <a:r>
              <a:rPr spc="75" dirty="0"/>
              <a:t>t</a:t>
            </a:r>
            <a:r>
              <a:rPr spc="-5" dirty="0"/>
              <a:t>i</a:t>
            </a:r>
            <a:r>
              <a:rPr spc="135" dirty="0"/>
              <a:t>c</a:t>
            </a:r>
            <a:r>
              <a:rPr spc="195" dirty="0"/>
              <a:t>a</a:t>
            </a:r>
            <a:r>
              <a:rPr spc="5" dirty="0"/>
              <a:t>l  problem.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5683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75"/>
              </a:spcBef>
            </a:pPr>
            <a:r>
              <a:rPr spc="-180" dirty="0"/>
              <a:t>T</a:t>
            </a:r>
            <a:r>
              <a:rPr spc="470" dirty="0"/>
              <a:t>h</a:t>
            </a:r>
            <a:r>
              <a:rPr spc="615" dirty="0"/>
              <a:t>a</a:t>
            </a:r>
            <a:r>
              <a:rPr spc="480" dirty="0"/>
              <a:t>n</a:t>
            </a:r>
            <a:r>
              <a:rPr spc="550" dirty="0"/>
              <a:t>k</a:t>
            </a:r>
            <a:r>
              <a:rPr spc="-835" dirty="0"/>
              <a:t> </a:t>
            </a:r>
            <a:r>
              <a:rPr spc="285" dirty="0"/>
              <a:t>Y</a:t>
            </a:r>
            <a:r>
              <a:rPr spc="114" dirty="0"/>
              <a:t>o</a:t>
            </a:r>
            <a:r>
              <a:rPr spc="475" dirty="0"/>
              <a:t>u</a:t>
            </a:r>
            <a:r>
              <a:rPr spc="-1019" dirty="0"/>
              <a:t>!!</a:t>
            </a:r>
          </a:p>
          <a:p>
            <a:pPr algn="ctr">
              <a:lnSpc>
                <a:spcPct val="100000"/>
              </a:lnSpc>
              <a:spcBef>
                <a:spcPts val="2055"/>
              </a:spcBef>
            </a:pPr>
            <a:r>
              <a:rPr sz="4600" b="1" spc="-335" dirty="0">
                <a:solidFill>
                  <a:srgbClr val="F5BE01"/>
                </a:solidFill>
                <a:latin typeface="Tahoma"/>
                <a:cs typeface="Tahoma"/>
              </a:rPr>
              <a:t>B</a:t>
            </a:r>
            <a:r>
              <a:rPr sz="4600" b="1" spc="-190" dirty="0">
                <a:solidFill>
                  <a:srgbClr val="F5BE01"/>
                </a:solidFill>
                <a:latin typeface="Tahoma"/>
                <a:cs typeface="Tahoma"/>
              </a:rPr>
              <a:t>y</a:t>
            </a:r>
            <a:r>
              <a:rPr sz="4600" b="1" spc="-645" dirty="0">
                <a:solidFill>
                  <a:srgbClr val="F5BE01"/>
                </a:solidFill>
                <a:latin typeface="Tahoma"/>
                <a:cs typeface="Tahoma"/>
              </a:rPr>
              <a:t>:</a:t>
            </a:r>
            <a:r>
              <a:rPr sz="4600" b="1" spc="-280" dirty="0">
                <a:solidFill>
                  <a:srgbClr val="F5BE01"/>
                </a:solidFill>
                <a:latin typeface="Tahoma"/>
                <a:cs typeface="Tahoma"/>
              </a:rPr>
              <a:t> </a:t>
            </a:r>
            <a:r>
              <a:rPr lang="en-IN" sz="4600" b="1" spc="-320" dirty="0">
                <a:solidFill>
                  <a:srgbClr val="F5BE01"/>
                </a:solidFill>
              </a:rPr>
              <a:t>Saransh Jindal</a:t>
            </a:r>
            <a:endParaRPr sz="4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644</Words>
  <Application>Microsoft Office PowerPoint</Application>
  <PresentationFormat>Custom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Tahoma</vt:lpstr>
      <vt:lpstr>Office Theme</vt:lpstr>
      <vt:lpstr>PowerPoint Presentation</vt:lpstr>
      <vt:lpstr>Overview</vt:lpstr>
      <vt:lpstr>Key Statistics</vt:lpstr>
      <vt:lpstr>User Persona</vt:lpstr>
      <vt:lpstr>Value Proposition</vt:lpstr>
      <vt:lpstr>Gamification Unleashed</vt:lpstr>
      <vt:lpstr>Big Challenge</vt:lpstr>
      <vt:lpstr>The Solution: Building Community</vt:lpstr>
      <vt:lpstr>Thank You!! By: Saransh Jindal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Duolingo Product Teardown</dc:title>
  <dc:creator>Navneet Agarwal</dc:creator>
  <cp:keywords>DAFzT3eY488,BAEM63uVFXk</cp:keywords>
  <cp:lastModifiedBy>rajesh</cp:lastModifiedBy>
  <cp:revision>1</cp:revision>
  <dcterms:created xsi:type="dcterms:W3CDTF">2024-02-29T07:01:20Z</dcterms:created>
  <dcterms:modified xsi:type="dcterms:W3CDTF">2024-02-29T07:03:57Z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2023-11-14T00:00:00Z</vt:filetime>
  </property>
  <property fmtid="{D5CDD505-2E9C-101B-9397-08002B2CF9AE}" pid="3" name="Creator">
    <vt:lpwstr>Canva</vt:lpwstr>
  </property>
  <property fmtid="{D5CDD505-2E9C-101B-9397-08002B2CF9AE}" pid="4" name="LastSaved">
    <vt:filetime>2024-02-29T00:00:00Z</vt:filetime>
  </property>
</Properties>
</file>