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3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B0A2-D14F-B062-6312-210FD9AE0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25E82-C043-5BAB-59D5-06C9D4DF0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F8C3-B883-BE2F-4C9B-C4112AF8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C0F-F583-46DD-B6A4-856985ADAE4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A6CF-3B4C-655C-479D-7C31B44E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6D69-0606-0112-5247-F89178B4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D8C-37D8-42B9-B354-FA93D238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7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6858-204A-FDA4-DA07-0340E1C3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8A0F8-0A90-8575-7B7C-4A66BA785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2513E-12B6-4718-8D1B-8A240040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C0F-F583-46DD-B6A4-856985ADAE4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3158-AEAC-EEFD-B3E6-688A1D4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D5CE-5819-7117-431B-39A765B9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D8C-37D8-42B9-B354-FA93D238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96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6BB2B-8E82-0FE1-8C49-0566446AB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442A7-96A4-087E-BB0B-D92BF4A61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42D84-7CFD-605E-54DA-77A6BB6C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C0F-F583-46DD-B6A4-856985ADAE4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B19F2-EB04-2AA8-3BE2-2698B267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E050-7D42-11CA-052F-E3DC1BBB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D8C-37D8-42B9-B354-FA93D238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839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C1F6-F96C-A61D-DB9C-BB9072C7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D4212-8AE5-7522-1DA8-5A64C083A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45DA-054B-E493-0E39-B033BD69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C0F-F583-46DD-B6A4-856985ADAE4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CFB3-8BDC-9E26-1282-BB39440D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A04A-809E-B764-5FDE-B4C2EB83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D8C-37D8-42B9-B354-FA93D238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98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B750-F975-7C33-89E5-F84ABEBD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DE99-4A4D-D3B7-5C01-AD9CBE964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106B-543B-D1CD-041A-884057D2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C0F-F583-46DD-B6A4-856985ADAE4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9ED5-5A8B-6689-FA92-958096CA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1C98-0BD9-FA5B-1C4A-DBCEA569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D8C-37D8-42B9-B354-FA93D238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38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8B72-B175-04D6-301A-8059EC1A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38B6F-FFCA-A5B9-664A-55DC3F13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80FB-34A7-B979-C468-1A89B046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C0F-F583-46DD-B6A4-856985ADAE4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A13D-F34A-7AF3-4B93-FB5A98EE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B9022-3DDA-B596-A730-0B2225CF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D8C-37D8-42B9-B354-FA93D238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7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7A26-70DE-D416-00F2-291A728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4ED7-33B4-92FF-2AE5-AA094D1AC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7DECA-2B0E-B1F2-0484-FB4B9CDA0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5C020-C04B-0D47-5167-48A72EB4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C0F-F583-46DD-B6A4-856985ADAE4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4DE8C-2F4B-4B07-E77A-3878CFA1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F9BC5-B070-AD80-1434-1B5FFDA6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D8C-37D8-42B9-B354-FA93D238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43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73FC-8854-79F6-9A42-FE69AD6F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DBD5D-2F73-80EB-2187-747D5E961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CD8FC-F59A-AD31-E8DC-320A75A0C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8197F-47DF-C4B8-DF1D-A89C62D58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CBC38-B332-D91F-E317-74DF32B87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9A7E9-E85D-F79D-C2DF-60E850C9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C0F-F583-46DD-B6A4-856985ADAE4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EB550-4507-7A04-A1EE-F05560BE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7274B-EBE6-C6CC-ABEB-57CF4CDA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D8C-37D8-42B9-B354-FA93D238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2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50EE-AA1B-68AA-331C-3B358DCC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393D-63D8-0AB4-CF2A-720D9648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C0F-F583-46DD-B6A4-856985ADAE4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DB0F-3368-4080-8C13-C4AFB782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4AB70-8404-357A-D736-82BA30CD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D8C-37D8-42B9-B354-FA93D238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55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2DBDF-1ECE-225C-B309-D07EBA8B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C0F-F583-46DD-B6A4-856985ADAE4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5E823-A798-4CE3-47A7-C0F88958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B90EC-89AA-771E-E1E3-D1F7AE38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D8C-37D8-42B9-B354-FA93D238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30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6FA6-B525-C6C0-C04D-08D7CEA6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19AA-9A4D-CE51-EB19-899164947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58900-F1C4-31C4-3E69-A0DD222D5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4FD5B-DDA6-C227-6D0F-459373A5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C0F-F583-46DD-B6A4-856985ADAE4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4860C-B6B5-E21B-0973-1199B5EE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204A8-6735-DE2F-1F8A-A6F79C2C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D8C-37D8-42B9-B354-FA93D238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98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A3DE-0CBC-5E7D-7A03-835173B2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A51D-C196-9DC6-8629-E755B814B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4396A-FDAB-9A9B-3514-CBD6BD513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BEF94-F0DA-43D2-D245-F95A76BD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C0F-F583-46DD-B6A4-856985ADAE4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1D1D8-92F5-359F-36A9-44E420F1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BF838-D651-0146-83BB-798EE838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D8C-37D8-42B9-B354-FA93D238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0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6B207-BE71-B14A-3CBA-71EB95A0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05892-007F-C0C5-12E8-C5097C7B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EC6C-0EF1-884D-15C7-ACBC0FFB3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18C0F-F583-46DD-B6A4-856985ADAE4B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0496-8475-DC42-4C7D-6458361A9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6C5B-0C5C-FA32-0039-6EC6D80E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3BDD8C-37D8-42B9-B354-FA93D238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6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29FB-0027-6B66-2F5C-D1E2FCFF0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Optimizing Revenue Management at ABC Hotel Chain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8749A-5463-787C-C102-2278FF8FB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Saransh Jindal</a:t>
            </a:r>
          </a:p>
        </p:txBody>
      </p:sp>
    </p:spTree>
    <p:extLst>
      <p:ext uri="{BB962C8B-B14F-4D97-AF65-F5344CB8AC3E}">
        <p14:creationId xmlns:p14="http://schemas.microsoft.com/office/powerpoint/2010/main" val="343122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E006-BFCA-F590-3E33-32C1ECB0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7. Continuous Optimization and Adaptation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12CEB-407D-7271-D0ED-000B7972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Continuously evaluate and optimize revenue management strategies based on performance feedback, market dynamics, and emerging industry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Stay abreast of technological advancements and industry best practices to remain competitive in the rapidly evolving hospitality landscape.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54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C7F2-A4C2-DF01-2DDE-21EA4B74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873B6-901E-9B7E-C138-72F57C3B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 implementing these strategies, ABC Hotel Chain can effectively optimize revenue management practices and maximize profitability.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0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1118-4DA3-4205-EA8E-A5CDF210F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411FA9-A18D-E190-2BD2-FCFB39F84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0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D73-4631-5C87-31F9-194EA5D0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23035-E64D-CD9F-1C9B-1C92F4A0B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ABC Hotel Chain faces challenges in optimizing revenue management across its diverse portfolio of hotels due to fluctuating demand, seasonality, and competition from OTAs.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89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2B40-3946-A089-B279-1C51C30E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75F0F-5B8B-D820-267D-9A06BE3A9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address these challenges, we propose the following comprehensive solution: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i="0" dirty="0">
                <a:effectLst/>
                <a:latin typeface="Söhne"/>
              </a:rPr>
              <a:t>Centralized Revenue Management System</a:t>
            </a:r>
            <a:endParaRPr lang="en-US" i="0" dirty="0">
              <a:effectLst/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Data Analytics and Predictive Modeling</a:t>
            </a:r>
            <a:endParaRPr lang="en-US" dirty="0"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i="0" dirty="0">
                <a:effectLst/>
                <a:latin typeface="Söhne"/>
              </a:rPr>
              <a:t>Dynamic Pricing Strategies</a:t>
            </a:r>
            <a:endParaRPr lang="en-US" i="0" dirty="0">
              <a:effectLst/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Channel Management and Distribution Optimization</a:t>
            </a:r>
            <a:endParaRPr lang="en-US" dirty="0"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Revenue Management Training and Development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Performance Monitoring and KPI Tracking</a:t>
            </a:r>
            <a:endParaRPr lang="en-US" dirty="0"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i="0" dirty="0">
                <a:effectLst/>
                <a:latin typeface="Söhne"/>
              </a:rPr>
              <a:t>Continuous Optimization and Adaptation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21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C23F-7FB8-64F7-151B-49817E5A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Centralized Revenue Management System (RMS)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44F61-A483-930F-B69F-C55A0276A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a centralized RMS across all properties to streamline revenue management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RMS should integrate with the property management system (PMS) and other data sources to gather real-time data on occupancy, demand patterns, competitor pricing, and market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59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F654-5CD4-1E96-D943-82D7B017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Analytics and Predictive Modeling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FB875-4F61-47F7-0C9A-D00FD12DA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Utilize advanced analytics and predictive modeling techniques to forecast demand and optimize pricing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Historical booking data, website traffic analytics, and social media sentiment analysis can be leveraged to understand consumer behavior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Predictive models can anticipate demand fluctuations and recommend dynamic pricing adjustments accordingly.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44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D3C2-691D-5ECA-7FCC-E13A781D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3. Dynamic Pricing Strategies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AF3E7-55FA-95CE-8DD3-E16C344A8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dynamic pricing strategies based on demand forecasts, booking patterns, and market dynamics.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Utilize pricing optimization algorithms to set optimal room rates dynamically, considering factors such as day of the week, seasonality, local events, and competitor pricing.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Offer personalized pricing and promotional offers to target specific customer segments and maximize revenue potential.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7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1E4E-8BA4-EF12-1BE0-68057154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4. Channel Management and Distribution Optimization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7A9D9-4272-B6C9-2C49-E28EECE11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Optimize distribution channels to reduce dependency on OTAs and maximize direct bookings.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Invest in direct marketing campaigns, loyalty programs, and incentives to encourage direct bookings through the hotel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channel management tools to monitor channel performance, adjust inventory allocation, and maintain rate parity across distribution channels.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65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E1AB-BAA6-E210-971A-1F1AD8C0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5. Revenue Management Training and Development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1A134-7ADA-7142-B805-B5E3F42A4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Provide comprehensive training and development programs for hotel staff to enhance revenue management skills and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Ensure that revenue management strategies are effectively communicated and implemented across all levels of the organization.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Foster a culture of continuous learning and improvement to adapt to evolving market trends and technologies.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87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4A1E-667E-ED98-72BB-CFDC7E29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6. Performance Monitoring and KPI Tracking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247F-50E0-ECF6-20E9-551B584B0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Establish key performance indicators (KPIs) to measure the effectiveness of revenue management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Monitor key metrics such as revenue per available room (RevPAR), average daily rate (ADR), occupancy rate, and market share.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Conduct regular performance reviews and analysis to identify areas for improvement and fine-tune revenue management strategies accordingly.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42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Söhne</vt:lpstr>
      <vt:lpstr>Office Theme</vt:lpstr>
      <vt:lpstr>Optimizing Revenue Management at ABC Hotel Chain</vt:lpstr>
      <vt:lpstr>Problem Statement</vt:lpstr>
      <vt:lpstr>Solution Overview</vt:lpstr>
      <vt:lpstr>1. Centralized Revenue Management System (RMS)</vt:lpstr>
      <vt:lpstr>2. Data Analytics and Predictive Modeling</vt:lpstr>
      <vt:lpstr>3. Dynamic Pricing Strategies</vt:lpstr>
      <vt:lpstr>4. Channel Management and Distribution Optimization</vt:lpstr>
      <vt:lpstr>5. Revenue Management Training and Development</vt:lpstr>
      <vt:lpstr>6. Performance Monitoring and KPI Tracking</vt:lpstr>
      <vt:lpstr>7. Continuous Optimization and Adaptation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Revenue Management at ABC Hotel Chain</dc:title>
  <dc:creator>rajesh</dc:creator>
  <cp:lastModifiedBy>rajesh</cp:lastModifiedBy>
  <cp:revision>1</cp:revision>
  <dcterms:created xsi:type="dcterms:W3CDTF">2024-02-29T02:16:51Z</dcterms:created>
  <dcterms:modified xsi:type="dcterms:W3CDTF">2024-02-29T02:25:21Z</dcterms:modified>
</cp:coreProperties>
</file>