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7"/>
  </p:notesMasterIdLst>
  <p:handoutMasterIdLst>
    <p:handoutMasterId r:id="rId8"/>
  </p:handoutMasterIdLst>
  <p:sldIdLst>
    <p:sldId id="256" r:id="rId3"/>
    <p:sldId id="305" r:id="rId4"/>
    <p:sldId id="306" r:id="rId5"/>
    <p:sldId id="307" r:id="rId6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158">
          <p15:clr>
            <a:srgbClr val="A4A3A4"/>
          </p15:clr>
        </p15:guide>
        <p15:guide id="4" pos="2744">
          <p15:clr>
            <a:srgbClr val="A4A3A4"/>
          </p15:clr>
        </p15:guide>
        <p15:guide id="5" pos="5602">
          <p15:clr>
            <a:srgbClr val="A4A3A4"/>
          </p15:clr>
        </p15:guide>
        <p15:guide id="6" pos="3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D3A"/>
    <a:srgbClr val="2D7534"/>
    <a:srgbClr val="008000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 autoAdjust="0"/>
    <p:restoredTop sz="76831" autoAdjust="0"/>
  </p:normalViewPr>
  <p:slideViewPr>
    <p:cSldViewPr>
      <p:cViewPr varScale="1">
        <p:scale>
          <a:sx n="99" d="100"/>
          <a:sy n="99" d="100"/>
        </p:scale>
        <p:origin x="2824" y="176"/>
      </p:cViewPr>
      <p:guideLst>
        <p:guide orient="horz" pos="3022"/>
        <p:guide orient="horz" pos="663"/>
        <p:guide pos="158"/>
        <p:guide pos="2744"/>
        <p:guide pos="5602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BCE2ED91-EEB5-49C1-96AA-F098610DC03C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EB9D73FF-DD8F-4CE1-BAAE-1ECB5ADE99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691026"/>
            <a:ext cx="5336540" cy="444412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0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46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13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83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ФИО докладчика</a:t>
            </a:r>
          </a:p>
          <a:p>
            <a:r>
              <a:rPr lang="ru-RU" dirty="0"/>
              <a:t>Должность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2737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854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1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7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7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201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0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8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ФИО докладчика</a:t>
            </a:r>
          </a:p>
          <a:p>
            <a:r>
              <a:rPr lang="ru-RU" dirty="0"/>
              <a:t>Должность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32835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8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1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  <p:sldLayoutId id="2147483668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 algn="ctr" defTabSz="914400">
              <a:spcBef>
                <a:spcPts val="0"/>
              </a:spcBef>
            </a:pPr>
            <a:r>
              <a:rPr lang="ru-RU" sz="2800" dirty="0"/>
              <a:t>Задание №</a:t>
            </a:r>
            <a:r>
              <a:rPr lang="en-US" sz="2800" dirty="0"/>
              <a:t>2</a:t>
            </a:r>
            <a:br>
              <a:rPr lang="ru-RU" sz="2800" dirty="0"/>
            </a:br>
            <a:r>
              <a:rPr lang="ru-RU" sz="2800" dirty="0"/>
              <a:t>(Классы</a:t>
            </a:r>
            <a:r>
              <a:rPr lang="en-US" sz="2800" dirty="0"/>
              <a:t>, </a:t>
            </a:r>
            <a:r>
              <a:rPr lang="ru-RU" sz="2800" dirty="0"/>
              <a:t>интерфейсы)</a:t>
            </a:r>
            <a:br>
              <a:rPr lang="en-US" sz="2800" dirty="0"/>
            </a:br>
            <a:endParaRPr lang="ru-RU" sz="2600" b="0" dirty="0"/>
          </a:p>
        </p:txBody>
      </p:sp>
    </p:spTree>
    <p:extLst>
      <p:ext uri="{BB962C8B-B14F-4D97-AF65-F5344CB8AC3E}">
        <p14:creationId xmlns:p14="http://schemas.microsoft.com/office/powerpoint/2010/main" val="15835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Необходимо разработать консольное приложение, предназначенное для вывода на печать (в консоль) различных видов документов.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r>
              <a:rPr lang="ru-RU" dirty="0"/>
              <a:t>Виды документов:</a:t>
            </a:r>
          </a:p>
          <a:p>
            <a:r>
              <a:rPr lang="ru-RU" b="1" dirty="0"/>
              <a:t> - Письмо</a:t>
            </a:r>
          </a:p>
          <a:p>
            <a:r>
              <a:rPr lang="ru-RU" b="1" dirty="0"/>
              <a:t> - Приказ о приеме на работу</a:t>
            </a:r>
          </a:p>
          <a:p>
            <a:r>
              <a:rPr lang="ru-RU" b="1" dirty="0"/>
              <a:t> - Приказ об увольнении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r>
              <a:rPr lang="ru-RU" dirty="0"/>
              <a:t>Все виды документов должны иметь обязательные реквизиты:</a:t>
            </a:r>
          </a:p>
          <a:p>
            <a:r>
              <a:rPr lang="ru-RU" dirty="0"/>
              <a:t> - номер</a:t>
            </a:r>
          </a:p>
          <a:p>
            <a:r>
              <a:rPr lang="ru-RU" dirty="0"/>
              <a:t> - название</a:t>
            </a:r>
          </a:p>
          <a:p>
            <a:r>
              <a:rPr lang="ru-RU" dirty="0"/>
              <a:t>Номер документа присваивается ему в момент создания и не может быть изменен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288820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Письмо</a:t>
            </a:r>
            <a:r>
              <a:rPr lang="ru-RU" dirty="0"/>
              <a:t> имеет следующие реквизиты:</a:t>
            </a:r>
          </a:p>
          <a:p>
            <a:r>
              <a:rPr lang="ru-RU" dirty="0"/>
              <a:t> </a:t>
            </a:r>
            <a:r>
              <a:rPr lang="ru-RU" b="1" dirty="0"/>
              <a:t>- кому</a:t>
            </a:r>
          </a:p>
          <a:p>
            <a:r>
              <a:rPr lang="ru-RU" b="1" dirty="0"/>
              <a:t> - от кого</a:t>
            </a:r>
          </a:p>
          <a:p>
            <a:endParaRPr lang="ru-RU" dirty="0"/>
          </a:p>
          <a:p>
            <a:r>
              <a:rPr lang="ru-RU" b="1" dirty="0"/>
              <a:t>Приказы</a:t>
            </a:r>
            <a:r>
              <a:rPr lang="ru-RU" dirty="0"/>
              <a:t> на прием и увольнение относятся к кадровым документам и должны иметь следующие реквизиты:</a:t>
            </a:r>
          </a:p>
          <a:p>
            <a:r>
              <a:rPr lang="ru-RU" b="1" dirty="0"/>
              <a:t> - сотрудник</a:t>
            </a:r>
          </a:p>
          <a:p>
            <a:r>
              <a:rPr lang="ru-RU" b="1" dirty="0"/>
              <a:t> - текст приказа</a:t>
            </a:r>
          </a:p>
          <a:p>
            <a:r>
              <a:rPr lang="ru-RU" b="1" dirty="0"/>
              <a:t> - статус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Поле </a:t>
            </a:r>
            <a:r>
              <a:rPr lang="ru-RU" b="1" dirty="0"/>
              <a:t>сотрудник</a:t>
            </a:r>
            <a:r>
              <a:rPr lang="ru-RU" dirty="0"/>
              <a:t> присваивается в момент создания кадрового документа и не может быть изменено в дальнейшем.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Реквизит </a:t>
            </a:r>
            <a:r>
              <a:rPr lang="ru-RU" b="1" dirty="0"/>
              <a:t>статус</a:t>
            </a:r>
            <a:r>
              <a:rPr lang="ru-RU" dirty="0"/>
              <a:t> может принимать следующие значения:</a:t>
            </a:r>
          </a:p>
          <a:p>
            <a:r>
              <a:rPr lang="ru-RU" b="1" dirty="0"/>
              <a:t> - СОЗДАН</a:t>
            </a:r>
          </a:p>
          <a:p>
            <a:r>
              <a:rPr lang="ru-RU" b="1" dirty="0"/>
              <a:t> - ИСПОЛНЕН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После перевода статуса в </a:t>
            </a:r>
            <a:r>
              <a:rPr lang="ru-RU" b="1" dirty="0"/>
              <a:t>исполнен</a:t>
            </a:r>
            <a:r>
              <a:rPr lang="ru-RU" dirty="0"/>
              <a:t> его нельзя вернуть в статус </a:t>
            </a:r>
            <a:r>
              <a:rPr lang="ru-RU" b="1" dirty="0"/>
              <a:t>создан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93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Механизм изменения статуса должен быть единым для кадровых документов и не может быть изменен даже при добавлении в программу других видов кадровых документов.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Приказ на увольнение также должен иметь дополнительный реквизит:</a:t>
            </a:r>
          </a:p>
          <a:p>
            <a:r>
              <a:rPr lang="ru-RU" dirty="0"/>
              <a:t> - причина увольнения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Вывод на печать документов осуществляется путем вывода в консоль всех реквизитов документа.</a:t>
            </a:r>
          </a:p>
          <a:p>
            <a:r>
              <a:rPr lang="ru-RU" dirty="0"/>
              <a:t> </a:t>
            </a:r>
          </a:p>
          <a:p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При запуске программы происходит создание по одному экземпляру каждого документа и печать (в консоль) созданных документов. Затем производится смена статуса документов (для тех документов, к которым применим статус) и повторная печать.</a:t>
            </a:r>
          </a:p>
          <a:p>
            <a:r>
              <a:rPr lang="ru-RU" dirty="0"/>
              <a:t>Программа может быть запущена с ключом -</a:t>
            </a:r>
            <a:r>
              <a:rPr lang="en-US" dirty="0"/>
              <a:t>simple</a:t>
            </a:r>
            <a:r>
              <a:rPr lang="ru-RU" dirty="0"/>
              <a:t>. В этом случае требуется, чтобы на печать выводились только номер и название документа, а не все реквизиты.</a:t>
            </a:r>
          </a:p>
        </p:txBody>
      </p:sp>
    </p:spTree>
    <p:extLst>
      <p:ext uri="{BB962C8B-B14F-4D97-AF65-F5344CB8AC3E}">
        <p14:creationId xmlns:p14="http://schemas.microsoft.com/office/powerpoint/2010/main" val="517264649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</TotalTime>
  <Words>287</Words>
  <Application>Microsoft Macintosh PowerPoint</Application>
  <PresentationFormat>Экран (4:3)</PresentationFormat>
  <Paragraphs>51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Специальное оформление</vt:lpstr>
      <vt:lpstr>1_Специальное оформление</vt:lpstr>
      <vt:lpstr>Задание №2 (Классы, интерфейсы) </vt:lpstr>
      <vt:lpstr>Задача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Microsoft Office User</cp:lastModifiedBy>
  <cp:revision>262</cp:revision>
  <cp:lastPrinted>2014-02-05T08:48:13Z</cp:lastPrinted>
  <dcterms:created xsi:type="dcterms:W3CDTF">2014-01-14T11:27:58Z</dcterms:created>
  <dcterms:modified xsi:type="dcterms:W3CDTF">2021-08-20T14:53:21Z</dcterms:modified>
</cp:coreProperties>
</file>