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9"/>
  </p:notesMasterIdLst>
  <p:handoutMasterIdLst>
    <p:handoutMasterId r:id="rId10"/>
  </p:handoutMasterIdLst>
  <p:sldIdLst>
    <p:sldId id="256" r:id="rId3"/>
    <p:sldId id="305" r:id="rId4"/>
    <p:sldId id="315" r:id="rId5"/>
    <p:sldId id="316" r:id="rId6"/>
    <p:sldId id="317" r:id="rId7"/>
    <p:sldId id="318" r:id="rId8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158">
          <p15:clr>
            <a:srgbClr val="A4A3A4"/>
          </p15:clr>
        </p15:guide>
        <p15:guide id="4" pos="2744">
          <p15:clr>
            <a:srgbClr val="A4A3A4"/>
          </p15:clr>
        </p15:guide>
        <p15:guide id="5" pos="5602">
          <p15:clr>
            <a:srgbClr val="A4A3A4"/>
          </p15:clr>
        </p15:guide>
        <p15:guide id="6" pos="3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D3A"/>
    <a:srgbClr val="2D7534"/>
    <a:srgbClr val="008000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76831" autoAdjust="0"/>
  </p:normalViewPr>
  <p:slideViewPr>
    <p:cSldViewPr>
      <p:cViewPr varScale="1">
        <p:scale>
          <a:sx n="99" d="100"/>
          <a:sy n="99" d="100"/>
        </p:scale>
        <p:origin x="2824" y="176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28.08.2021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28.08.2021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0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46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7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4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ФИО докладчика</a:t>
            </a:r>
          </a:p>
          <a:p>
            <a:r>
              <a:rPr lang="ru-RU" dirty="0"/>
              <a:t>Должность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ФИО докладчика</a:t>
            </a:r>
          </a:p>
          <a:p>
            <a:r>
              <a:rPr lang="ru-RU" dirty="0"/>
              <a:t>Должность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ctr" defTabSz="914400">
              <a:spcBef>
                <a:spcPts val="0"/>
              </a:spcBef>
            </a:pPr>
            <a:r>
              <a:rPr lang="ru-RU" sz="2800" dirty="0"/>
              <a:t>Задание №</a:t>
            </a:r>
            <a:r>
              <a:rPr lang="en-US" sz="2800" dirty="0"/>
              <a:t>4</a:t>
            </a:r>
            <a:br>
              <a:rPr lang="en-US" sz="2800" dirty="0"/>
            </a:br>
            <a:endParaRPr lang="ru-RU" sz="2600" b="0" dirty="0"/>
          </a:p>
        </p:txBody>
      </p:sp>
    </p:spTree>
    <p:extLst>
      <p:ext uri="{BB962C8B-B14F-4D97-AF65-F5344CB8AC3E}">
        <p14:creationId xmlns:p14="http://schemas.microsoft.com/office/powerpoint/2010/main" val="15835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ru-RU" sz="2400" dirty="0"/>
              <a:t>Переработать задачу про ГСМ с использование коллекций. Добавить иерархию классов, а также провести переработку приложения с использованием коллекций.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882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Необходимо реализовать приложение на вход которого поступает текст, а на выходе выводится частотный словарь букв латинского(английского) алфавита.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57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Напишите метод, который на вход получает коллекцию объектов, а возвращает коллекцию уже без дубликатов.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&lt;T&gt; </a:t>
            </a:r>
            <a:r>
              <a:rPr lang="ru-RU" sz="2400" dirty="0" err="1"/>
              <a:t>Collection</a:t>
            </a:r>
            <a:r>
              <a:rPr lang="ru-RU" sz="2400" dirty="0"/>
              <a:t>&lt;T&gt; </a:t>
            </a:r>
            <a:r>
              <a:rPr lang="ru-RU" sz="2400" dirty="0" err="1"/>
              <a:t>removeDuplicates</a:t>
            </a:r>
            <a:r>
              <a:rPr lang="ru-RU" sz="2400" dirty="0"/>
              <a:t>(</a:t>
            </a:r>
            <a:r>
              <a:rPr lang="ru-RU" sz="2400" dirty="0" err="1"/>
              <a:t>Collection</a:t>
            </a:r>
            <a:r>
              <a:rPr lang="ru-RU" sz="2400" dirty="0"/>
              <a:t>&lt;T&gt; </a:t>
            </a:r>
            <a:r>
              <a:rPr lang="ru-RU" sz="2400" dirty="0" err="1"/>
              <a:t>collection</a:t>
            </a:r>
            <a:r>
              <a:rPr lang="ru-RU" sz="2400" dirty="0"/>
              <a:t>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27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Напишите метод, который получает на вход </a:t>
            </a:r>
            <a:r>
              <a:rPr lang="ru-RU" sz="2400" dirty="0" err="1"/>
              <a:t>Map</a:t>
            </a:r>
            <a:r>
              <a:rPr lang="ru-RU" sz="2400" dirty="0"/>
              <a:t>&lt;K, V&gt; и возвращает </a:t>
            </a:r>
            <a:r>
              <a:rPr lang="ru-RU" sz="2400" dirty="0" err="1"/>
              <a:t>Map</a:t>
            </a:r>
            <a:r>
              <a:rPr lang="ru-RU" sz="2400" dirty="0"/>
              <a:t>, где ключи и значения поменяны местами.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Так как значения</a:t>
            </a:r>
            <a:r>
              <a:rPr lang="en-US" sz="2400" dirty="0"/>
              <a:t> </a:t>
            </a:r>
            <a:r>
              <a:rPr lang="ru-RU" sz="2400" dirty="0"/>
              <a:t>исходной </a:t>
            </a:r>
            <a:r>
              <a:rPr lang="en-US" sz="2400" dirty="0"/>
              <a:t>Map</a:t>
            </a:r>
            <a:r>
              <a:rPr lang="ru-RU" sz="2400" dirty="0"/>
              <a:t> могут совпадать, то тип ключа в </a:t>
            </a:r>
            <a:r>
              <a:rPr lang="ru-RU" sz="2400" dirty="0" err="1"/>
              <a:t>Map</a:t>
            </a:r>
            <a:r>
              <a:rPr lang="ru-RU" sz="2400" dirty="0"/>
              <a:t> будет уже не </a:t>
            </a:r>
            <a:r>
              <a:rPr lang="ru-RU" sz="2400" dirty="0" err="1"/>
              <a:t>K</a:t>
            </a:r>
            <a:r>
              <a:rPr lang="ru-RU" sz="2400" dirty="0"/>
              <a:t>, а </a:t>
            </a:r>
            <a:r>
              <a:rPr lang="ru-RU" sz="2400" dirty="0" err="1"/>
              <a:t>Collection</a:t>
            </a:r>
            <a:r>
              <a:rPr lang="ru-RU" sz="2400" dirty="0"/>
              <a:t>&lt;</a:t>
            </a:r>
            <a:r>
              <a:rPr lang="ru-RU" sz="2400" dirty="0" err="1"/>
              <a:t>K</a:t>
            </a:r>
            <a:r>
              <a:rPr lang="ru-RU" sz="2400" dirty="0"/>
              <a:t>&gt;: </a:t>
            </a:r>
            <a:r>
              <a:rPr lang="ru-RU" sz="2400" dirty="0" err="1"/>
              <a:t>Map</a:t>
            </a:r>
            <a:r>
              <a:rPr lang="ru-RU" sz="2400" dirty="0"/>
              <a:t>&lt;</a:t>
            </a:r>
            <a:r>
              <a:rPr lang="ru-RU" sz="2400" dirty="0" err="1"/>
              <a:t>V</a:t>
            </a:r>
            <a:r>
              <a:rPr lang="ru-RU" sz="2400" dirty="0"/>
              <a:t>, </a:t>
            </a:r>
            <a:r>
              <a:rPr lang="ru-RU" sz="2400" dirty="0" err="1"/>
              <a:t>Collection</a:t>
            </a:r>
            <a:r>
              <a:rPr lang="ru-RU" sz="2400" dirty="0"/>
              <a:t>&lt;</a:t>
            </a:r>
            <a:r>
              <a:rPr lang="ru-RU" sz="2400" dirty="0" err="1"/>
              <a:t>K</a:t>
            </a:r>
            <a:r>
              <a:rPr lang="ru-RU" sz="2400" dirty="0"/>
              <a:t>&gt;&gt;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970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	Необходимо написать функцию, которая на вход получает массив строк, в формате </a:t>
            </a:r>
            <a:r>
              <a:rPr lang="ru-RU" sz="2400" dirty="0" err="1"/>
              <a:t>имя_игрока</a:t>
            </a:r>
            <a:r>
              <a:rPr lang="ru-RU" sz="2400" dirty="0"/>
              <a:t> </a:t>
            </a:r>
            <a:r>
              <a:rPr lang="ru-RU" sz="2400" dirty="0" err="1"/>
              <a:t>количество_очков</a:t>
            </a:r>
            <a:r>
              <a:rPr lang="ru-R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	Необходимо вывести победителя данной игры. Победителем считается тот, кто раньше набрал максимальное количество очков.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	Входные данные = "</a:t>
            </a:r>
            <a:r>
              <a:rPr lang="ru-RU" sz="2400" dirty="0" err="1"/>
              <a:t>Ivan</a:t>
            </a:r>
            <a:r>
              <a:rPr lang="ru-RU" sz="2400" dirty="0"/>
              <a:t> 5", "</a:t>
            </a:r>
            <a:r>
              <a:rPr lang="ru-RU" sz="2400" dirty="0" err="1"/>
              <a:t>Petr</a:t>
            </a:r>
            <a:r>
              <a:rPr lang="ru-RU" sz="2400" dirty="0"/>
              <a:t> 3", "</a:t>
            </a:r>
            <a:r>
              <a:rPr lang="ru-RU" sz="2400" dirty="0" err="1"/>
              <a:t>Alex</a:t>
            </a:r>
            <a:r>
              <a:rPr lang="ru-RU" sz="2400" dirty="0"/>
              <a:t> 10", "</a:t>
            </a:r>
            <a:r>
              <a:rPr lang="ru-RU" sz="2400" dirty="0" err="1"/>
              <a:t>Petr</a:t>
            </a:r>
            <a:r>
              <a:rPr lang="ru-RU" sz="2400" dirty="0"/>
              <a:t> 8", "</a:t>
            </a:r>
            <a:r>
              <a:rPr lang="ru-RU" sz="2400" dirty="0" err="1"/>
              <a:t>Ivan</a:t>
            </a:r>
            <a:r>
              <a:rPr lang="ru-RU" sz="2400" dirty="0"/>
              <a:t> 6", "</a:t>
            </a:r>
            <a:r>
              <a:rPr lang="ru-RU" sz="2400" dirty="0" err="1"/>
              <a:t>Alex</a:t>
            </a:r>
            <a:r>
              <a:rPr lang="ru-RU" sz="2400" dirty="0"/>
              <a:t> 5", "</a:t>
            </a:r>
            <a:r>
              <a:rPr lang="ru-RU" sz="2400" dirty="0" err="1"/>
              <a:t>Ivan</a:t>
            </a:r>
            <a:r>
              <a:rPr lang="ru-RU" sz="2400" dirty="0"/>
              <a:t> 1", "</a:t>
            </a:r>
            <a:r>
              <a:rPr lang="ru-RU" sz="2400" dirty="0" err="1"/>
              <a:t>Petr</a:t>
            </a:r>
            <a:r>
              <a:rPr lang="ru-RU" sz="2400" dirty="0"/>
              <a:t> 5", "</a:t>
            </a:r>
            <a:r>
              <a:rPr lang="ru-RU" sz="2400" dirty="0" err="1"/>
              <a:t>Alex</a:t>
            </a:r>
            <a:r>
              <a:rPr lang="ru-RU" sz="2400" dirty="0"/>
              <a:t> 1"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058310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243</Words>
  <Application>Microsoft Macintosh PowerPoint</Application>
  <PresentationFormat>Экран 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Специальное оформление</vt:lpstr>
      <vt:lpstr>1_Специальное оформление</vt:lpstr>
      <vt:lpstr>Задание №4 </vt:lpstr>
      <vt:lpstr>Задача №1</vt:lpstr>
      <vt:lpstr>Задача №2</vt:lpstr>
      <vt:lpstr>Задача №3</vt:lpstr>
      <vt:lpstr>Задача №4</vt:lpstr>
      <vt:lpstr>Задача №5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Microsoft Office User</cp:lastModifiedBy>
  <cp:revision>268</cp:revision>
  <cp:lastPrinted>2014-02-05T08:48:13Z</cp:lastPrinted>
  <dcterms:created xsi:type="dcterms:W3CDTF">2014-01-14T11:27:58Z</dcterms:created>
  <dcterms:modified xsi:type="dcterms:W3CDTF">2021-08-28T06:40:22Z</dcterms:modified>
</cp:coreProperties>
</file>