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4" r:id="rId6"/>
    <p:sldId id="269" r:id="rId7"/>
    <p:sldId id="274" r:id="rId8"/>
    <p:sldId id="276" r:id="rId9"/>
    <p:sldId id="278" r:id="rId10"/>
    <p:sldId id="277" r:id="rId11"/>
    <p:sldId id="270" r:id="rId12"/>
    <p:sldId id="271" r:id="rId13"/>
    <p:sldId id="27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EDED-36E6-4D8C-BCAE-D760753AF224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B595-3C43-43F0-9DEA-8C01C89C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Companies/EXPLORING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2110" y="2009403"/>
            <a:ext cx="6619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Have trouble seeing updates? 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Select sales triggers to explore new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opportunities.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2743200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Select Sales Triggers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49453" y="2588653"/>
            <a:ext cx="1700597" cy="467932"/>
          </a:xfrm>
          <a:prstGeom prst="wedgeRectCallout">
            <a:avLst>
              <a:gd name="adj1" fmla="val -62140"/>
              <a:gd name="adj2" fmla="val 2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clicked, go to Choose Agents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84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Company Profile -&gt; Happenings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1673" y="2008910"/>
            <a:ext cx="66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 happenings found for this company 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 of this new feature launch in May 2013.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People/EXPLORING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2456" y="2019228"/>
            <a:ext cx="6619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Have trouble seeing updates? 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functional roles to keep up with leadership changes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4546" y="2753025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Select Functional Roles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949453" y="2588653"/>
            <a:ext cx="1700597" cy="467932"/>
          </a:xfrm>
          <a:prstGeom prst="wedgeRectCallout">
            <a:avLst>
              <a:gd name="adj1" fmla="val -62140"/>
              <a:gd name="adj2" fmla="val 2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clicked, go to Choose Functional Roles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2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People/FOLLOWING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Have trouble seeing updates? 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 people to watch for job, location, and other changes.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3763" y="2742707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Add People to Follow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798618" y="4558145"/>
            <a:ext cx="3117273" cy="623455"/>
          </a:xfrm>
          <a:prstGeom prst="wedgeRectCallout">
            <a:avLst>
              <a:gd name="adj1" fmla="val -21652"/>
              <a:gd name="adj2" fmla="val -13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there are no people updates and the user currently follows &lt; 10 people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5949453" y="2588653"/>
            <a:ext cx="1700597" cy="467932"/>
          </a:xfrm>
          <a:prstGeom prst="wedgeRectCallout">
            <a:avLst>
              <a:gd name="adj1" fmla="val -62140"/>
              <a:gd name="adj2" fmla="val 2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clicked, go to Follow  People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94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People/FOLLOWING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 updates found for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followed people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 of this new feature launch in May 2013.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98618" y="4558145"/>
            <a:ext cx="3117273" cy="623455"/>
          </a:xfrm>
          <a:prstGeom prst="wedgeRectCallout">
            <a:avLst>
              <a:gd name="adj1" fmla="val -21652"/>
              <a:gd name="adj2" fmla="val -13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there are no people updates  and if the user currently follows  10 or more people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18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Profile -&gt; Updates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 updates found for this person 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 of this new feature launch in May 2013.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Companies/FOLLOWING/Updates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Have trouble seeing updates? </a:t>
            </a:r>
          </a:p>
          <a:p>
            <a:pPr algn="ctr"/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 companies to watch for important updates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3763" y="2742707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Add Companies to Follow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2798618" y="4558145"/>
            <a:ext cx="3117273" cy="623455"/>
          </a:xfrm>
          <a:prstGeom prst="wedgeRectCallout">
            <a:avLst>
              <a:gd name="adj1" fmla="val -21652"/>
              <a:gd name="adj2" fmla="val -13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there are no company updates and happenings and the user currently follows &lt; 5 companies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5949453" y="2588653"/>
            <a:ext cx="1700597" cy="467932"/>
          </a:xfrm>
          <a:prstGeom prst="wedgeRectCallout">
            <a:avLst>
              <a:gd name="adj1" fmla="val -62140"/>
              <a:gd name="adj2" fmla="val 2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clicked, go to Follow Companies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43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Companies/FOLLOWING/Updates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the last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days, there were no triggers found for your followed companies.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98618" y="4558145"/>
            <a:ext cx="3117273" cy="623455"/>
          </a:xfrm>
          <a:prstGeom prst="wedgeRectCallout">
            <a:avLst>
              <a:gd name="adj1" fmla="val -21652"/>
              <a:gd name="adj2" fmla="val -13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there are no company updates but there are happenings or if the user currently follows  5 or more companies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28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Companies/FOLLOWING/Happenings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 happenings found for your followed companies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 of this new feature launch in May 2013.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98618" y="4558145"/>
            <a:ext cx="3117273" cy="623455"/>
          </a:xfrm>
          <a:prstGeom prst="wedgeRectCallout">
            <a:avLst>
              <a:gd name="adj1" fmla="val -21652"/>
              <a:gd name="adj2" fmla="val -13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there are company updates but there are no happenings or if the user currently follows  5 or more companies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7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Companies/FOLLOWING/&lt;Company&gt;/Updates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the last 7 days, there were no triggers found for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company.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26085" y="2470216"/>
            <a:ext cx="1787856" cy="286602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Check prior </a:t>
            </a:r>
            <a:r>
              <a:rPr lang="en-US" sz="1200" b="1" dirty="0" smtClean="0"/>
              <a:t>updates</a:t>
            </a:r>
            <a:endParaRPr lang="en-US" sz="12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5537325" y="2292436"/>
            <a:ext cx="2653638" cy="467932"/>
          </a:xfrm>
          <a:prstGeom prst="wedgeRectCallout">
            <a:avLst>
              <a:gd name="adj1" fmla="val -56801"/>
              <a:gd name="adj2" fmla="val 2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clicked, go to Company Profile -&gt; Updates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12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Companies/FOLLOWING/&lt;Company&gt;/Happenings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11673" y="2008910"/>
            <a:ext cx="66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 happenings found for this company 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 of this new feature launch in May 2013.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Company Profile -&gt; Updates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175244" y="2007564"/>
            <a:ext cx="4521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the last 90 days, there were no updates found for this company.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798618" y="4558145"/>
            <a:ext cx="3117273" cy="623455"/>
          </a:xfrm>
          <a:prstGeom prst="wedgeRectCallout">
            <a:avLst>
              <a:gd name="adj1" fmla="val -21652"/>
              <a:gd name="adj2" fmla="val -13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the company is qualified for tracking but there are no company updates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9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Company Profile -&gt; Updates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175244" y="2007564"/>
            <a:ext cx="4521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Follow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company to activate its update feed.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98618" y="4558145"/>
            <a:ext cx="3117273" cy="623455"/>
          </a:xfrm>
          <a:prstGeom prst="wedgeRectCallout">
            <a:avLst>
              <a:gd name="adj1" fmla="val -21652"/>
              <a:gd name="adj2" fmla="val -13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the company is not followed by the user and not yet qualified for tracking 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5962333" y="2588645"/>
            <a:ext cx="2653638" cy="467932"/>
          </a:xfrm>
          <a:prstGeom prst="wedgeRectCallout">
            <a:avLst>
              <a:gd name="adj1" fmla="val -56801"/>
              <a:gd name="adj2" fmla="val 2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followed, see next slide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124546" y="2753025"/>
            <a:ext cx="2614499" cy="344376"/>
          </a:xfrm>
          <a:prstGeom prst="roundRect">
            <a:avLst>
              <a:gd name="adj" fmla="val 10088"/>
            </a:avLst>
          </a:prstGeom>
          <a:solidFill>
            <a:srgbClr val="FF6600"/>
          </a:solidFill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Follow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Company Profile -&gt; Updates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175244" y="2007564"/>
            <a:ext cx="45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give us [1 business day/3 business days/5 business days] to respond to your request to follow this company. We will notify you as soon as updates are available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98618" y="4558145"/>
            <a:ext cx="3117273" cy="623455"/>
          </a:xfrm>
          <a:prstGeom prst="wedgeRectCallout">
            <a:avLst>
              <a:gd name="adj1" fmla="val -21652"/>
              <a:gd name="adj2" fmla="val -13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the company is followed by the user but not yet qualified for tracking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30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461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Companies/EXPLORING</vt:lpstr>
      <vt:lpstr>Companies/FOLLOWING/Updates</vt:lpstr>
      <vt:lpstr>Companies/FOLLOWING/Updates</vt:lpstr>
      <vt:lpstr>Companies/FOLLOWING/Happenings</vt:lpstr>
      <vt:lpstr>Companies/FOLLOWING/&lt;Company&gt;/Updates</vt:lpstr>
      <vt:lpstr>Companies/FOLLOWING/&lt;Company&gt;/Happenings</vt:lpstr>
      <vt:lpstr>Company Profile -&gt; Updates</vt:lpstr>
      <vt:lpstr>Company Profile -&gt; Updates</vt:lpstr>
      <vt:lpstr>Company Profile -&gt; Updates</vt:lpstr>
      <vt:lpstr>Company Profile -&gt; Happenings</vt:lpstr>
      <vt:lpstr>People/EXPLORING</vt:lpstr>
      <vt:lpstr>People/FOLLOWING</vt:lpstr>
      <vt:lpstr>People/FOLLOWING</vt:lpstr>
      <vt:lpstr>People Profile -&gt; Updates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Companies/EXPLORING</dc:title>
  <dc:creator>lpeng</dc:creator>
  <cp:lastModifiedBy>lpeng</cp:lastModifiedBy>
  <cp:revision>12</cp:revision>
  <dcterms:created xsi:type="dcterms:W3CDTF">2013-05-10T00:48:26Z</dcterms:created>
  <dcterms:modified xsi:type="dcterms:W3CDTF">2013-05-10T22:26:28Z</dcterms:modified>
</cp:coreProperties>
</file>