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3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6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5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6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2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4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4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2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8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EDED-36E6-4D8C-BCAE-D760753AF224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Companies/EXPLORING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2110" y="2009403"/>
            <a:ext cx="66191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Have trouble seeing updates? </a:t>
            </a:r>
          </a:p>
          <a:p>
            <a:pPr algn="ctr"/>
            <a:endParaRPr lang="en-US" sz="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Select sales triggers to explore new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opportunities.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4200" y="2743200"/>
            <a:ext cx="2614499" cy="344376"/>
          </a:xfrm>
          <a:prstGeom prst="roundRect">
            <a:avLst>
              <a:gd name="adj" fmla="val 10088"/>
            </a:avLst>
          </a:prstGeom>
          <a:solidFill>
            <a:srgbClr val="FF6600"/>
          </a:solidFill>
          <a:ln w="95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Select Sales Triggers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41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Companies/FOLLOWING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1673" y="2008910"/>
            <a:ext cx="66191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Have trouble seeing updates? </a:t>
            </a:r>
          </a:p>
          <a:p>
            <a:pPr algn="ctr"/>
            <a:endParaRPr lang="en-US" sz="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Add companies to watch for important updates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23763" y="2742707"/>
            <a:ext cx="2614499" cy="344376"/>
          </a:xfrm>
          <a:prstGeom prst="roundRect">
            <a:avLst>
              <a:gd name="adj" fmla="val 10088"/>
            </a:avLst>
          </a:prstGeom>
          <a:solidFill>
            <a:srgbClr val="FF6600"/>
          </a:solidFill>
          <a:ln w="95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Add Companies to Follow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3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People/EXPLORING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2456" y="2019228"/>
            <a:ext cx="66191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Have trouble seeing updates? </a:t>
            </a:r>
          </a:p>
          <a:p>
            <a:pPr algn="ctr"/>
            <a:endParaRPr lang="en-US" sz="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functional roles to keep up with leadership changes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24546" y="2753025"/>
            <a:ext cx="2614499" cy="344376"/>
          </a:xfrm>
          <a:prstGeom prst="roundRect">
            <a:avLst>
              <a:gd name="adj" fmla="val 10088"/>
            </a:avLst>
          </a:prstGeom>
          <a:solidFill>
            <a:srgbClr val="FF6600"/>
          </a:solidFill>
          <a:ln w="95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Select Functional Roles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1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People/FOLLOWING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1673" y="2008910"/>
            <a:ext cx="66191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Have trouble seeing updates? </a:t>
            </a:r>
          </a:p>
          <a:p>
            <a:pPr algn="ctr"/>
            <a:endParaRPr lang="en-US" sz="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Add people to watch for job, location, and other changes.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23763" y="2742707"/>
            <a:ext cx="2614499" cy="344376"/>
          </a:xfrm>
          <a:prstGeom prst="roundRect">
            <a:avLst>
              <a:gd name="adj" fmla="val 10088"/>
            </a:avLst>
          </a:prstGeom>
          <a:solidFill>
            <a:srgbClr val="FF6600"/>
          </a:solidFill>
          <a:ln w="95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Add People to Follow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5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Companies/Following/Updates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1673" y="2008910"/>
            <a:ext cx="6619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 the last 7 days, there were no triggers found for your followed companies.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22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Companies/Following/Happenings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1673" y="2008910"/>
            <a:ext cx="661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No happenings found for your followed companies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as of this new feature launch in May 2013.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4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People/Following/Updates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1673" y="2008910"/>
            <a:ext cx="661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No updates found for this person 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as of this new feature launch in May 2013.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7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129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Companies/EXPLORING</vt:lpstr>
      <vt:lpstr>Companies/FOLLOWING</vt:lpstr>
      <vt:lpstr>People/EXPLORING</vt:lpstr>
      <vt:lpstr>People/FOLLOWING</vt:lpstr>
      <vt:lpstr>Companies/Following/Updates</vt:lpstr>
      <vt:lpstr>Companies/Following/Happenings</vt:lpstr>
      <vt:lpstr>People/Following/Updates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Companies/EXPLORING</dc:title>
  <dc:creator>lpeng</dc:creator>
  <cp:lastModifiedBy>lpeng</cp:lastModifiedBy>
  <cp:revision>3</cp:revision>
  <dcterms:created xsi:type="dcterms:W3CDTF">2013-05-10T00:48:26Z</dcterms:created>
  <dcterms:modified xsi:type="dcterms:W3CDTF">2013-05-10T01:19:11Z</dcterms:modified>
</cp:coreProperties>
</file>