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  <p:sldId id="518" r:id="rId3"/>
    <p:sldId id="517" r:id="rId4"/>
    <p:sldId id="514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15" r:id="rId14"/>
    <p:sldId id="509" r:id="rId15"/>
    <p:sldId id="510" r:id="rId16"/>
    <p:sldId id="511" r:id="rId17"/>
    <p:sldId id="512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79" autoAdjust="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9B4B-04E3-442B-9B84-0570242B49F7}" type="datetimeFigureOut">
              <a:rPr lang="en-US" smtClean="0"/>
              <a:pPr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66EF-455A-42AC-88F0-B8CAE185D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Updates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4209" y="3111690"/>
            <a:ext cx="518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&lt;news headline&gt; </a:t>
            </a:r>
          </a:p>
          <a:p>
            <a:r>
              <a:rPr lang="en-US" dirty="0" smtClean="0"/>
              <a:t>&lt;news URL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via GageIn at www.gagein.com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change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VP Finance, is now CFO at Hewlett Packard</a:t>
            </a:r>
            <a:r>
              <a:rPr lang="en-US" sz="1000" b="1" dirty="0" smtClean="0"/>
              <a:t>..</a:t>
            </a:r>
            <a:endParaRPr lang="en-US" sz="1000" b="1" dirty="0"/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osition change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6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Millions in B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funding.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Hewlett Packard closed $3 Millions in B funding.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funding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closed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Millions.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Hewlett Packard closed $3 </a:t>
            </a:r>
            <a:r>
              <a:rPr lang="en-US" sz="1000" b="1" dirty="0" smtClean="0"/>
              <a:t>Millions.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new funding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8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Updates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4209" y="3111690"/>
            <a:ext cx="5186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&lt;text&gt;</a:t>
            </a:r>
          </a:p>
          <a:p>
            <a:endParaRPr lang="en-US" dirty="0"/>
          </a:p>
          <a:p>
            <a:r>
              <a:rPr lang="en-US" dirty="0" smtClean="0"/>
              <a:t>via GageIn at www.gagein.com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has joined Hewlett Packard as VP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Finance.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2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job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is now CFO 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/>
              <a:t>Ganesh </a:t>
            </a:r>
            <a:r>
              <a:rPr lang="en-US" sz="1000" dirty="0" err="1"/>
              <a:t>Kumaraswamy</a:t>
            </a:r>
            <a:r>
              <a:rPr lang="en-US" sz="1000" dirty="0"/>
              <a:t>, VP Finance, is now CFO at Hewlett </a:t>
            </a:r>
            <a:r>
              <a:rPr lang="en-US" sz="1000" dirty="0" smtClean="0"/>
              <a:t>Packard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job title at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2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has moved from San Francisco Bay Area to New York City.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Hewlett Packard, has moved from San Francisco Bay Area to New York </a:t>
            </a:r>
            <a:r>
              <a:rPr lang="en-US" sz="1000" b="1" dirty="0" smtClean="0"/>
              <a:t>City.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location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69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4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profile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Hewlett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new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 picture 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&lt;new-profile-picture-URL&gt;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Hewlett Packard, has </a:t>
            </a:r>
            <a:r>
              <a:rPr lang="en-US" sz="1000" b="1" dirty="0" smtClean="0"/>
              <a:t>a new profile </a:t>
            </a:r>
            <a:r>
              <a:rPr lang="en-US" sz="1000" b="1" dirty="0"/>
              <a:t>picture on </a:t>
            </a:r>
            <a:r>
              <a:rPr lang="en-US" sz="1000" b="1" dirty="0" smtClean="0"/>
              <a:t>LinkedIn</a:t>
            </a:r>
            <a:r>
              <a:rPr lang="en-US" sz="1000" b="1" dirty="0"/>
              <a:t>:</a:t>
            </a:r>
            <a:endParaRPr lang="en-US" sz="1000" b="1" dirty="0" smtClean="0"/>
          </a:p>
          <a:p>
            <a:r>
              <a:rPr lang="en-US" sz="1000" u="sng" dirty="0" smtClean="0">
                <a:solidFill>
                  <a:srgbClr val="0070C0"/>
                </a:solidFill>
              </a:rPr>
              <a:t>&lt;new-profile-picture-URL&gt;</a:t>
            </a:r>
            <a:endParaRPr lang="en-US" sz="1000" u="sng" dirty="0">
              <a:solidFill>
                <a:srgbClr val="0070C0"/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Ganesh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a new picture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5" y="6616305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00" y="627"/>
            <a:ext cx="5504668" cy="404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2395"/>
            <a:ext cx="9172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6790" y="6396178"/>
            <a:ext cx="371188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smtClean="0">
                <a:solidFill>
                  <a:srgbClr val="0070C0"/>
                </a:solidFill>
              </a:rPr>
              <a:t>GageIn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13" y="64388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4209" y="3111690"/>
            <a:ext cx="5186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SMS:</a:t>
            </a:r>
          </a:p>
          <a:p>
            <a:endParaRPr lang="en-US" dirty="0"/>
          </a:p>
          <a:p>
            <a:r>
              <a:rPr lang="en-US" dirty="0" smtClean="0"/>
              <a:t>&lt;text&gt;</a:t>
            </a:r>
          </a:p>
          <a:p>
            <a:endParaRPr lang="en-US" dirty="0"/>
          </a:p>
          <a:p>
            <a:r>
              <a:rPr lang="en-US" dirty="0" smtClean="0"/>
              <a:t>via GageIn at www.gagein.com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Revenue increases/decreases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quarterly revenue has increased 5.34%.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/>
              <a:t>Hewlett Packard’s quarterly revenue has increased 5.34%.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 smtClean="0">
                <a:solidFill>
                  <a:srgbClr val="0070C0"/>
                </a:solidFill>
              </a:rPr>
              <a:t>GageIn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quarterly revenue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5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headquarter address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has a new address: 1234 Wolfe Rd, Cupertino, CA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99999.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/>
              <a:t>Hewlett Packard has a new address: </a:t>
            </a:r>
            <a:r>
              <a:rPr lang="en-US" sz="1000" b="1" dirty="0"/>
              <a:t>1234 Wolfe Rd, Cupertino, CA 99999.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Packard’s new headquarter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9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increase/decrease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49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employee size at Hewlett Packard has decreased to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38,297.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192081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The employee size at Hewlett Packard has decreased to </a:t>
            </a:r>
            <a:r>
              <a:rPr lang="en-US" sz="1000" b="1" dirty="0" smtClean="0"/>
              <a:t>38,297.</a:t>
            </a:r>
            <a:endParaRPr lang="en-US" sz="1000" b="1" dirty="0"/>
          </a:p>
          <a:p>
            <a:endParaRPr lang="en-US" sz="1000" b="1" dirty="0" smtClean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Packard’s number of employees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73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0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join another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CFO at E2Open,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joined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Packard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CFO at E2Open, has joined Hewlett Packard as VP </a:t>
            </a:r>
            <a:r>
              <a:rPr lang="en-US" sz="1000" b="1" dirty="0" smtClean="0"/>
              <a:t>Finance.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manager joins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8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 and is now CFO at E2Open.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383153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Finance,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Hewlett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Packard and is now CFO at E2Open.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4136659"/>
            <a:ext cx="917257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5152" y="109182"/>
            <a:ext cx="57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Employees left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433" y="750626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9433" y="3763310"/>
            <a:ext cx="574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753982"/>
            <a:ext cx="55054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182" y="1974308"/>
            <a:ext cx="50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Ganesh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Kumaraswamy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VP Finance, has left Hewlett Packard.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GageIn.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9" y="2205729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37" y="5822972"/>
            <a:ext cx="9020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want to share this update with you.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/>
              <a:t>Ganesh </a:t>
            </a:r>
            <a:r>
              <a:rPr lang="en-US" sz="1000" b="1" dirty="0" err="1"/>
              <a:t>Kumaraswamy</a:t>
            </a:r>
            <a:r>
              <a:rPr lang="en-US" sz="1000" b="1" dirty="0"/>
              <a:t>, </a:t>
            </a:r>
            <a:r>
              <a:rPr lang="en-US" sz="1000" b="1" dirty="0" smtClean="0"/>
              <a:t>VP Finance, </a:t>
            </a:r>
            <a:r>
              <a:rPr lang="en-US" sz="1000" b="1" dirty="0"/>
              <a:t>has </a:t>
            </a:r>
            <a:r>
              <a:rPr lang="en-US" sz="1000" b="1" dirty="0" smtClean="0"/>
              <a:t>left </a:t>
            </a:r>
            <a:r>
              <a:rPr lang="en-US" sz="1000" b="1" dirty="0"/>
              <a:t>Hewlett </a:t>
            </a:r>
            <a:r>
              <a:rPr lang="en-US" sz="1000" b="1" dirty="0" smtClean="0"/>
              <a:t>Packard.</a:t>
            </a:r>
            <a:endParaRPr lang="en-US" sz="1000" b="1" dirty="0"/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from </a:t>
            </a:r>
            <a:r>
              <a:rPr lang="en-US" sz="1000" dirty="0" err="1">
                <a:solidFill>
                  <a:srgbClr val="0070C0"/>
                </a:solidFill>
              </a:rPr>
              <a:t>GageIn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visual sales intelligence company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36" y="5427187"/>
            <a:ext cx="4066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Manager departs from Hewlett Packard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21" y="6466177"/>
            <a:ext cx="571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25873</TotalTime>
  <Words>849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Company Updates</vt:lpstr>
      <vt:lpstr>PowerPoint Presentation</vt:lpstr>
      <vt:lpstr>Happenings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People Updates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Website Tuning</dc:title>
  <dc:creator>lpeng</dc:creator>
  <cp:lastModifiedBy>lpeng</cp:lastModifiedBy>
  <cp:revision>480</cp:revision>
  <cp:lastPrinted>2013-02-14T02:49:03Z</cp:lastPrinted>
  <dcterms:created xsi:type="dcterms:W3CDTF">2012-05-12T00:25:14Z</dcterms:created>
  <dcterms:modified xsi:type="dcterms:W3CDTF">2013-05-15T19:40:31Z</dcterms:modified>
</cp:coreProperties>
</file>